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theme/theme13.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4.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5.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6.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7.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8.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9.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0.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1.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2.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3.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4.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5.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6.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7.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8.xml" ContentType="application/vnd.openxmlformats-officedocument.theme+xml"/>
  <Override PartName="/ppt/slideLayouts/slideLayout281.xml" ContentType="application/vnd.openxmlformats-officedocument.presentationml.slideLayout+xml"/>
  <Override PartName="/ppt/theme/theme29.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30.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31.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32.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33.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4.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5.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6.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37.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8.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9.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40.xml" ContentType="application/vnd.openxmlformats-officedocument.theme+xml"/>
  <Override PartName="/ppt/theme/theme4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theme/themeOverride2.xml" ContentType="application/vnd.openxmlformats-officedocument.themeOverr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theme/themeOverride3.xml" ContentType="application/vnd.openxmlformats-officedocument.themeOverride+xml"/>
  <Override PartName="/ppt/notesSlides/notesSlide150.xml" ContentType="application/vnd.openxmlformats-officedocument.presentationml.notesSlide+xml"/>
  <Override PartName="/ppt/theme/themeOverride4.xml" ContentType="application/vnd.openxmlformats-officedocument.themeOverr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theme/themeOverride5.xml" ContentType="application/vnd.openxmlformats-officedocument.themeOverr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theme/themeOverride6.xml" ContentType="application/vnd.openxmlformats-officedocument.themeOverr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 id="2147483698" r:id="rId4"/>
    <p:sldMasterId id="2147483700" r:id="rId5"/>
    <p:sldMasterId id="2147483712" r:id="rId6"/>
    <p:sldMasterId id="2147483724" r:id="rId7"/>
    <p:sldMasterId id="2147483736" r:id="rId8"/>
    <p:sldMasterId id="2147483748" r:id="rId9"/>
    <p:sldMasterId id="2147483772" r:id="rId10"/>
    <p:sldMasterId id="2147483784" r:id="rId11"/>
    <p:sldMasterId id="2147483796" r:id="rId12"/>
    <p:sldMasterId id="2147483808" r:id="rId13"/>
    <p:sldMasterId id="2147483810" r:id="rId14"/>
    <p:sldMasterId id="2147483822" r:id="rId15"/>
    <p:sldMasterId id="2147483834" r:id="rId16"/>
    <p:sldMasterId id="2147483848" r:id="rId17"/>
    <p:sldMasterId id="2147483861" r:id="rId18"/>
    <p:sldMasterId id="2147483873" r:id="rId19"/>
    <p:sldMasterId id="2147483885" r:id="rId20"/>
    <p:sldMasterId id="2147483899" r:id="rId21"/>
    <p:sldMasterId id="2147483902" r:id="rId22"/>
    <p:sldMasterId id="2147483906" r:id="rId23"/>
    <p:sldMasterId id="2147483918" r:id="rId24"/>
    <p:sldMasterId id="2147483930" r:id="rId25"/>
    <p:sldMasterId id="2147483943" r:id="rId26"/>
    <p:sldMasterId id="2147483955" r:id="rId27"/>
    <p:sldMasterId id="2147483967" r:id="rId28"/>
    <p:sldMasterId id="2147483980" r:id="rId29"/>
    <p:sldMasterId id="2147483982" r:id="rId30"/>
    <p:sldMasterId id="2147483994" r:id="rId31"/>
    <p:sldMasterId id="2147484008" r:id="rId32"/>
    <p:sldMasterId id="2147484019" r:id="rId33"/>
    <p:sldMasterId id="2147484031" r:id="rId34"/>
    <p:sldMasterId id="2147484043" r:id="rId35"/>
    <p:sldMasterId id="2147484058" r:id="rId36"/>
    <p:sldMasterId id="2147484070" r:id="rId37"/>
    <p:sldMasterId id="2147484084" r:id="rId38"/>
    <p:sldMasterId id="2147484096" r:id="rId39"/>
    <p:sldMasterId id="2147484100" r:id="rId40"/>
  </p:sldMasterIdLst>
  <p:notesMasterIdLst>
    <p:notesMasterId r:id="rId285"/>
  </p:notesMasterIdLst>
  <p:sldIdLst>
    <p:sldId id="257" r:id="rId41"/>
    <p:sldId id="472" r:id="rId42"/>
    <p:sldId id="445" r:id="rId43"/>
    <p:sldId id="258" r:id="rId44"/>
    <p:sldId id="469" r:id="rId45"/>
    <p:sldId id="471" r:id="rId46"/>
    <p:sldId id="259" r:id="rId47"/>
    <p:sldId id="5298" r:id="rId48"/>
    <p:sldId id="444" r:id="rId49"/>
    <p:sldId id="260" r:id="rId50"/>
    <p:sldId id="261" r:id="rId51"/>
    <p:sldId id="262" r:id="rId52"/>
    <p:sldId id="263" r:id="rId53"/>
    <p:sldId id="264" r:id="rId54"/>
    <p:sldId id="265" r:id="rId55"/>
    <p:sldId id="266" r:id="rId56"/>
    <p:sldId id="267" r:id="rId57"/>
    <p:sldId id="268" r:id="rId58"/>
    <p:sldId id="466" r:id="rId59"/>
    <p:sldId id="467" r:id="rId60"/>
    <p:sldId id="269" r:id="rId61"/>
    <p:sldId id="468" r:id="rId62"/>
    <p:sldId id="270" r:id="rId63"/>
    <p:sldId id="271" r:id="rId64"/>
    <p:sldId id="272" r:id="rId65"/>
    <p:sldId id="273" r:id="rId66"/>
    <p:sldId id="274" r:id="rId67"/>
    <p:sldId id="275" r:id="rId68"/>
    <p:sldId id="276" r:id="rId69"/>
    <p:sldId id="277" r:id="rId70"/>
    <p:sldId id="278" r:id="rId71"/>
    <p:sldId id="279" r:id="rId72"/>
    <p:sldId id="280" r:id="rId73"/>
    <p:sldId id="664" r:id="rId74"/>
    <p:sldId id="665" r:id="rId75"/>
    <p:sldId id="283" r:id="rId76"/>
    <p:sldId id="284" r:id="rId77"/>
    <p:sldId id="285" r:id="rId78"/>
    <p:sldId id="286" r:id="rId79"/>
    <p:sldId id="474" r:id="rId80"/>
    <p:sldId id="476" r:id="rId81"/>
    <p:sldId id="475" r:id="rId82"/>
    <p:sldId id="463" r:id="rId83"/>
    <p:sldId id="465" r:id="rId84"/>
    <p:sldId id="464" r:id="rId85"/>
    <p:sldId id="1254" r:id="rId86"/>
    <p:sldId id="1256" r:id="rId87"/>
    <p:sldId id="1258" r:id="rId88"/>
    <p:sldId id="1259" r:id="rId89"/>
    <p:sldId id="446" r:id="rId90"/>
    <p:sldId id="287" r:id="rId91"/>
    <p:sldId id="288" r:id="rId92"/>
    <p:sldId id="289" r:id="rId93"/>
    <p:sldId id="290" r:id="rId94"/>
    <p:sldId id="291" r:id="rId95"/>
    <p:sldId id="292" r:id="rId96"/>
    <p:sldId id="293" r:id="rId97"/>
    <p:sldId id="294" r:id="rId98"/>
    <p:sldId id="295" r:id="rId99"/>
    <p:sldId id="296" r:id="rId100"/>
    <p:sldId id="297" r:id="rId101"/>
    <p:sldId id="298" r:id="rId102"/>
    <p:sldId id="299" r:id="rId103"/>
    <p:sldId id="300" r:id="rId104"/>
    <p:sldId id="301" r:id="rId105"/>
    <p:sldId id="302" r:id="rId106"/>
    <p:sldId id="303" r:id="rId107"/>
    <p:sldId id="304" r:id="rId108"/>
    <p:sldId id="305" r:id="rId109"/>
    <p:sldId id="1253" r:id="rId110"/>
    <p:sldId id="1252" r:id="rId111"/>
    <p:sldId id="1251" r:id="rId112"/>
    <p:sldId id="447" r:id="rId113"/>
    <p:sldId id="306" r:id="rId114"/>
    <p:sldId id="307" r:id="rId115"/>
    <p:sldId id="308" r:id="rId116"/>
    <p:sldId id="309" r:id="rId117"/>
    <p:sldId id="310" r:id="rId118"/>
    <p:sldId id="311" r:id="rId119"/>
    <p:sldId id="312" r:id="rId120"/>
    <p:sldId id="448" r:id="rId121"/>
    <p:sldId id="313" r:id="rId122"/>
    <p:sldId id="314" r:id="rId123"/>
    <p:sldId id="315" r:id="rId124"/>
    <p:sldId id="316" r:id="rId125"/>
    <p:sldId id="317" r:id="rId126"/>
    <p:sldId id="318" r:id="rId127"/>
    <p:sldId id="319" r:id="rId128"/>
    <p:sldId id="320" r:id="rId129"/>
    <p:sldId id="321" r:id="rId130"/>
    <p:sldId id="322" r:id="rId131"/>
    <p:sldId id="323" r:id="rId132"/>
    <p:sldId id="324" r:id="rId133"/>
    <p:sldId id="5291" r:id="rId134"/>
    <p:sldId id="326" r:id="rId135"/>
    <p:sldId id="3987" r:id="rId136"/>
    <p:sldId id="458" r:id="rId137"/>
    <p:sldId id="328" r:id="rId138"/>
    <p:sldId id="449" r:id="rId139"/>
    <p:sldId id="690" r:id="rId140"/>
    <p:sldId id="329" r:id="rId141"/>
    <p:sldId id="330" r:id="rId142"/>
    <p:sldId id="331" r:id="rId143"/>
    <p:sldId id="332" r:id="rId144"/>
    <p:sldId id="333" r:id="rId145"/>
    <p:sldId id="334" r:id="rId146"/>
    <p:sldId id="335" r:id="rId147"/>
    <p:sldId id="336" r:id="rId148"/>
    <p:sldId id="452" r:id="rId149"/>
    <p:sldId id="338" r:id="rId150"/>
    <p:sldId id="427" r:id="rId151"/>
    <p:sldId id="437" r:id="rId152"/>
    <p:sldId id="438" r:id="rId153"/>
    <p:sldId id="428" r:id="rId154"/>
    <p:sldId id="429" r:id="rId155"/>
    <p:sldId id="430" r:id="rId156"/>
    <p:sldId id="431" r:id="rId157"/>
    <p:sldId id="5297" r:id="rId158"/>
    <p:sldId id="442" r:id="rId159"/>
    <p:sldId id="433" r:id="rId160"/>
    <p:sldId id="434" r:id="rId161"/>
    <p:sldId id="435" r:id="rId162"/>
    <p:sldId id="339" r:id="rId163"/>
    <p:sldId id="340" r:id="rId164"/>
    <p:sldId id="453" r:id="rId165"/>
    <p:sldId id="454" r:id="rId166"/>
    <p:sldId id="455" r:id="rId167"/>
    <p:sldId id="456" r:id="rId168"/>
    <p:sldId id="457" r:id="rId169"/>
    <p:sldId id="341" r:id="rId170"/>
    <p:sldId id="342" r:id="rId171"/>
    <p:sldId id="3988" r:id="rId172"/>
    <p:sldId id="344" r:id="rId173"/>
    <p:sldId id="345" r:id="rId174"/>
    <p:sldId id="450" r:id="rId175"/>
    <p:sldId id="520" r:id="rId176"/>
    <p:sldId id="517" r:id="rId177"/>
    <p:sldId id="522" r:id="rId178"/>
    <p:sldId id="523" r:id="rId179"/>
    <p:sldId id="521" r:id="rId180"/>
    <p:sldId id="1260" r:id="rId181"/>
    <p:sldId id="524" r:id="rId182"/>
    <p:sldId id="518" r:id="rId183"/>
    <p:sldId id="422" r:id="rId184"/>
    <p:sldId id="346" r:id="rId185"/>
    <p:sldId id="5294" r:id="rId186"/>
    <p:sldId id="5295" r:id="rId187"/>
    <p:sldId id="347" r:id="rId188"/>
    <p:sldId id="348" r:id="rId189"/>
    <p:sldId id="349" r:id="rId190"/>
    <p:sldId id="350" r:id="rId191"/>
    <p:sldId id="351" r:id="rId192"/>
    <p:sldId id="352" r:id="rId193"/>
    <p:sldId id="353" r:id="rId194"/>
    <p:sldId id="354" r:id="rId195"/>
    <p:sldId id="355" r:id="rId196"/>
    <p:sldId id="356" r:id="rId197"/>
    <p:sldId id="357" r:id="rId198"/>
    <p:sldId id="358" r:id="rId199"/>
    <p:sldId id="359" r:id="rId200"/>
    <p:sldId id="360" r:id="rId201"/>
    <p:sldId id="361" r:id="rId202"/>
    <p:sldId id="362" r:id="rId203"/>
    <p:sldId id="363" r:id="rId204"/>
    <p:sldId id="364" r:id="rId205"/>
    <p:sldId id="365" r:id="rId206"/>
    <p:sldId id="366" r:id="rId207"/>
    <p:sldId id="367" r:id="rId208"/>
    <p:sldId id="368" r:id="rId209"/>
    <p:sldId id="369" r:id="rId210"/>
    <p:sldId id="370" r:id="rId211"/>
    <p:sldId id="371" r:id="rId212"/>
    <p:sldId id="372" r:id="rId213"/>
    <p:sldId id="373" r:id="rId214"/>
    <p:sldId id="374" r:id="rId215"/>
    <p:sldId id="375" r:id="rId216"/>
    <p:sldId id="376" r:id="rId217"/>
    <p:sldId id="377" r:id="rId218"/>
    <p:sldId id="378" r:id="rId219"/>
    <p:sldId id="379" r:id="rId220"/>
    <p:sldId id="380" r:id="rId221"/>
    <p:sldId id="381" r:id="rId222"/>
    <p:sldId id="382" r:id="rId223"/>
    <p:sldId id="383" r:id="rId224"/>
    <p:sldId id="384" r:id="rId225"/>
    <p:sldId id="385" r:id="rId226"/>
    <p:sldId id="485" r:id="rId227"/>
    <p:sldId id="386" r:id="rId228"/>
    <p:sldId id="387" r:id="rId229"/>
    <p:sldId id="388" r:id="rId230"/>
    <p:sldId id="389" r:id="rId231"/>
    <p:sldId id="390" r:id="rId232"/>
    <p:sldId id="391" r:id="rId233"/>
    <p:sldId id="392" r:id="rId234"/>
    <p:sldId id="393" r:id="rId235"/>
    <p:sldId id="394" r:id="rId236"/>
    <p:sldId id="395" r:id="rId237"/>
    <p:sldId id="396" r:id="rId238"/>
    <p:sldId id="397" r:id="rId239"/>
    <p:sldId id="398" r:id="rId240"/>
    <p:sldId id="399" r:id="rId241"/>
    <p:sldId id="421" r:id="rId242"/>
    <p:sldId id="423" r:id="rId243"/>
    <p:sldId id="503" r:id="rId244"/>
    <p:sldId id="525" r:id="rId245"/>
    <p:sldId id="516" r:id="rId246"/>
    <p:sldId id="487" r:id="rId247"/>
    <p:sldId id="400" r:id="rId248"/>
    <p:sldId id="513" r:id="rId249"/>
    <p:sldId id="484" r:id="rId250"/>
    <p:sldId id="511" r:id="rId251"/>
    <p:sldId id="529" r:id="rId252"/>
    <p:sldId id="530" r:id="rId253"/>
    <p:sldId id="5292" r:id="rId254"/>
    <p:sldId id="527" r:id="rId255"/>
    <p:sldId id="5293" r:id="rId256"/>
    <p:sldId id="439" r:id="rId257"/>
    <p:sldId id="514" r:id="rId258"/>
    <p:sldId id="483" r:id="rId259"/>
    <p:sldId id="451" r:id="rId260"/>
    <p:sldId id="401" r:id="rId261"/>
    <p:sldId id="499" r:id="rId262"/>
    <p:sldId id="402" r:id="rId263"/>
    <p:sldId id="403" r:id="rId264"/>
    <p:sldId id="404" r:id="rId265"/>
    <p:sldId id="405" r:id="rId266"/>
    <p:sldId id="420" r:id="rId267"/>
    <p:sldId id="407" r:id="rId268"/>
    <p:sldId id="408" r:id="rId269"/>
    <p:sldId id="409" r:id="rId270"/>
    <p:sldId id="410" r:id="rId271"/>
    <p:sldId id="411" r:id="rId272"/>
    <p:sldId id="412" r:id="rId273"/>
    <p:sldId id="413" r:id="rId274"/>
    <p:sldId id="414" r:id="rId275"/>
    <p:sldId id="415" r:id="rId276"/>
    <p:sldId id="416" r:id="rId277"/>
    <p:sldId id="417" r:id="rId278"/>
    <p:sldId id="418" r:id="rId279"/>
    <p:sldId id="424" r:id="rId280"/>
    <p:sldId id="425" r:id="rId281"/>
    <p:sldId id="1261" r:id="rId282"/>
    <p:sldId id="441" r:id="rId283"/>
    <p:sldId id="443" r:id="rId28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DF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85"/>
    <p:restoredTop sz="69475" autoAdjust="0"/>
  </p:normalViewPr>
  <p:slideViewPr>
    <p:cSldViewPr snapToGrid="0" snapToObjects="1">
      <p:cViewPr varScale="1">
        <p:scale>
          <a:sx n="87" d="100"/>
          <a:sy n="87" d="100"/>
        </p:scale>
        <p:origin x="184" y="584"/>
      </p:cViewPr>
      <p:guideLst>
        <p:guide orient="horz" pos="2160"/>
        <p:guide pos="2880"/>
      </p:guideLst>
    </p:cSldViewPr>
  </p:slideViewPr>
  <p:notesTextViewPr>
    <p:cViewPr>
      <p:scale>
        <a:sx n="100" d="100"/>
        <a:sy n="100" d="100"/>
      </p:scale>
      <p:origin x="0" y="0"/>
    </p:cViewPr>
  </p:notesTextViewPr>
  <p:sorterViewPr>
    <p:cViewPr varScale="1">
      <p:scale>
        <a:sx n="70" d="100"/>
        <a:sy n="70" d="100"/>
      </p:scale>
      <p:origin x="0" y="2320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77.xml"/><Relationship Id="rId21" Type="http://schemas.openxmlformats.org/officeDocument/2006/relationships/slideMaster" Target="slideMasters/slideMaster21.xml"/><Relationship Id="rId63" Type="http://schemas.openxmlformats.org/officeDocument/2006/relationships/slide" Target="slides/slide23.xml"/><Relationship Id="rId159" Type="http://schemas.openxmlformats.org/officeDocument/2006/relationships/slide" Target="slides/slide119.xml"/><Relationship Id="rId170" Type="http://schemas.openxmlformats.org/officeDocument/2006/relationships/slide" Target="slides/slide130.xml"/><Relationship Id="rId226" Type="http://schemas.openxmlformats.org/officeDocument/2006/relationships/slide" Target="slides/slide186.xml"/><Relationship Id="rId268" Type="http://schemas.openxmlformats.org/officeDocument/2006/relationships/slide" Target="slides/slide228.xml"/><Relationship Id="rId32" Type="http://schemas.openxmlformats.org/officeDocument/2006/relationships/slideMaster" Target="slideMasters/slideMaster32.xml"/><Relationship Id="rId74" Type="http://schemas.openxmlformats.org/officeDocument/2006/relationships/slide" Target="slides/slide34.xml"/><Relationship Id="rId128" Type="http://schemas.openxmlformats.org/officeDocument/2006/relationships/slide" Target="slides/slide88.xml"/><Relationship Id="rId5" Type="http://schemas.openxmlformats.org/officeDocument/2006/relationships/slideMaster" Target="slideMasters/slideMaster5.xml"/><Relationship Id="rId181" Type="http://schemas.openxmlformats.org/officeDocument/2006/relationships/slide" Target="slides/slide141.xml"/><Relationship Id="rId237" Type="http://schemas.openxmlformats.org/officeDocument/2006/relationships/slide" Target="slides/slide197.xml"/><Relationship Id="rId279" Type="http://schemas.openxmlformats.org/officeDocument/2006/relationships/slide" Target="slides/slide239.xml"/><Relationship Id="rId43" Type="http://schemas.openxmlformats.org/officeDocument/2006/relationships/slide" Target="slides/slide3.xml"/><Relationship Id="rId139" Type="http://schemas.openxmlformats.org/officeDocument/2006/relationships/slide" Target="slides/slide99.xml"/><Relationship Id="rId85" Type="http://schemas.openxmlformats.org/officeDocument/2006/relationships/slide" Target="slides/slide45.xml"/><Relationship Id="rId150" Type="http://schemas.openxmlformats.org/officeDocument/2006/relationships/slide" Target="slides/slide110.xml"/><Relationship Id="rId192" Type="http://schemas.openxmlformats.org/officeDocument/2006/relationships/slide" Target="slides/slide152.xml"/><Relationship Id="rId206" Type="http://schemas.openxmlformats.org/officeDocument/2006/relationships/slide" Target="slides/slide166.xml"/><Relationship Id="rId248" Type="http://schemas.openxmlformats.org/officeDocument/2006/relationships/slide" Target="slides/slide208.xml"/><Relationship Id="rId269" Type="http://schemas.openxmlformats.org/officeDocument/2006/relationships/slide" Target="slides/slide229.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8.xml"/><Relationship Id="rId129" Type="http://schemas.openxmlformats.org/officeDocument/2006/relationships/slide" Target="slides/slide89.xml"/><Relationship Id="rId280" Type="http://schemas.openxmlformats.org/officeDocument/2006/relationships/slide" Target="slides/slide240.xml"/><Relationship Id="rId54" Type="http://schemas.openxmlformats.org/officeDocument/2006/relationships/slide" Target="slides/slide14.xml"/><Relationship Id="rId75" Type="http://schemas.openxmlformats.org/officeDocument/2006/relationships/slide" Target="slides/slide35.xml"/><Relationship Id="rId96" Type="http://schemas.openxmlformats.org/officeDocument/2006/relationships/slide" Target="slides/slide56.xml"/><Relationship Id="rId140" Type="http://schemas.openxmlformats.org/officeDocument/2006/relationships/slide" Target="slides/slide100.xml"/><Relationship Id="rId161" Type="http://schemas.openxmlformats.org/officeDocument/2006/relationships/slide" Target="slides/slide121.xml"/><Relationship Id="rId182" Type="http://schemas.openxmlformats.org/officeDocument/2006/relationships/slide" Target="slides/slide142.xml"/><Relationship Id="rId217" Type="http://schemas.openxmlformats.org/officeDocument/2006/relationships/slide" Target="slides/slide177.xml"/><Relationship Id="rId6" Type="http://schemas.openxmlformats.org/officeDocument/2006/relationships/slideMaster" Target="slideMasters/slideMaster6.xml"/><Relationship Id="rId238" Type="http://schemas.openxmlformats.org/officeDocument/2006/relationships/slide" Target="slides/slide198.xml"/><Relationship Id="rId259" Type="http://schemas.openxmlformats.org/officeDocument/2006/relationships/slide" Target="slides/slide219.xml"/><Relationship Id="rId23" Type="http://schemas.openxmlformats.org/officeDocument/2006/relationships/slideMaster" Target="slideMasters/slideMaster23.xml"/><Relationship Id="rId119" Type="http://schemas.openxmlformats.org/officeDocument/2006/relationships/slide" Target="slides/slide79.xml"/><Relationship Id="rId270" Type="http://schemas.openxmlformats.org/officeDocument/2006/relationships/slide" Target="slides/slide230.xml"/><Relationship Id="rId44" Type="http://schemas.openxmlformats.org/officeDocument/2006/relationships/slide" Target="slides/slide4.xml"/><Relationship Id="rId65" Type="http://schemas.openxmlformats.org/officeDocument/2006/relationships/slide" Target="slides/slide25.xml"/><Relationship Id="rId86" Type="http://schemas.openxmlformats.org/officeDocument/2006/relationships/slide" Target="slides/slide46.xml"/><Relationship Id="rId130" Type="http://schemas.openxmlformats.org/officeDocument/2006/relationships/slide" Target="slides/slide90.xml"/><Relationship Id="rId151" Type="http://schemas.openxmlformats.org/officeDocument/2006/relationships/slide" Target="slides/slide111.xml"/><Relationship Id="rId172" Type="http://schemas.openxmlformats.org/officeDocument/2006/relationships/slide" Target="slides/slide132.xml"/><Relationship Id="rId193" Type="http://schemas.openxmlformats.org/officeDocument/2006/relationships/slide" Target="slides/slide153.xml"/><Relationship Id="rId207" Type="http://schemas.openxmlformats.org/officeDocument/2006/relationships/slide" Target="slides/slide167.xml"/><Relationship Id="rId228" Type="http://schemas.openxmlformats.org/officeDocument/2006/relationships/slide" Target="slides/slide188.xml"/><Relationship Id="rId249" Type="http://schemas.openxmlformats.org/officeDocument/2006/relationships/slide" Target="slides/slide209.xml"/><Relationship Id="rId13" Type="http://schemas.openxmlformats.org/officeDocument/2006/relationships/slideMaster" Target="slideMasters/slideMaster13.xml"/><Relationship Id="rId109" Type="http://schemas.openxmlformats.org/officeDocument/2006/relationships/slide" Target="slides/slide69.xml"/><Relationship Id="rId260" Type="http://schemas.openxmlformats.org/officeDocument/2006/relationships/slide" Target="slides/slide220.xml"/><Relationship Id="rId281" Type="http://schemas.openxmlformats.org/officeDocument/2006/relationships/slide" Target="slides/slide241.xml"/><Relationship Id="rId34" Type="http://schemas.openxmlformats.org/officeDocument/2006/relationships/slideMaster" Target="slideMasters/slideMaster34.xml"/><Relationship Id="rId55" Type="http://schemas.openxmlformats.org/officeDocument/2006/relationships/slide" Target="slides/slide15.xml"/><Relationship Id="rId76" Type="http://schemas.openxmlformats.org/officeDocument/2006/relationships/slide" Target="slides/slide36.xml"/><Relationship Id="rId97" Type="http://schemas.openxmlformats.org/officeDocument/2006/relationships/slide" Target="slides/slide57.xml"/><Relationship Id="rId120" Type="http://schemas.openxmlformats.org/officeDocument/2006/relationships/slide" Target="slides/slide80.xml"/><Relationship Id="rId141" Type="http://schemas.openxmlformats.org/officeDocument/2006/relationships/slide" Target="slides/slide101.xml"/><Relationship Id="rId7" Type="http://schemas.openxmlformats.org/officeDocument/2006/relationships/slideMaster" Target="slideMasters/slideMaster7.xml"/><Relationship Id="rId162" Type="http://schemas.openxmlformats.org/officeDocument/2006/relationships/slide" Target="slides/slide122.xml"/><Relationship Id="rId183" Type="http://schemas.openxmlformats.org/officeDocument/2006/relationships/slide" Target="slides/slide143.xml"/><Relationship Id="rId218" Type="http://schemas.openxmlformats.org/officeDocument/2006/relationships/slide" Target="slides/slide178.xml"/><Relationship Id="rId239" Type="http://schemas.openxmlformats.org/officeDocument/2006/relationships/slide" Target="slides/slide199.xml"/><Relationship Id="rId250" Type="http://schemas.openxmlformats.org/officeDocument/2006/relationships/slide" Target="slides/slide210.xml"/><Relationship Id="rId271" Type="http://schemas.openxmlformats.org/officeDocument/2006/relationships/slide" Target="slides/slide231.xml"/><Relationship Id="rId24" Type="http://schemas.openxmlformats.org/officeDocument/2006/relationships/slideMaster" Target="slideMasters/slideMaster24.xml"/><Relationship Id="rId45" Type="http://schemas.openxmlformats.org/officeDocument/2006/relationships/slide" Target="slides/slide5.xml"/><Relationship Id="rId66" Type="http://schemas.openxmlformats.org/officeDocument/2006/relationships/slide" Target="slides/slide26.xml"/><Relationship Id="rId87" Type="http://schemas.openxmlformats.org/officeDocument/2006/relationships/slide" Target="slides/slide47.xml"/><Relationship Id="rId110" Type="http://schemas.openxmlformats.org/officeDocument/2006/relationships/slide" Target="slides/slide70.xml"/><Relationship Id="rId131" Type="http://schemas.openxmlformats.org/officeDocument/2006/relationships/slide" Target="slides/slide91.xml"/><Relationship Id="rId152" Type="http://schemas.openxmlformats.org/officeDocument/2006/relationships/slide" Target="slides/slide112.xml"/><Relationship Id="rId173" Type="http://schemas.openxmlformats.org/officeDocument/2006/relationships/slide" Target="slides/slide133.xml"/><Relationship Id="rId194" Type="http://schemas.openxmlformats.org/officeDocument/2006/relationships/slide" Target="slides/slide154.xml"/><Relationship Id="rId208" Type="http://schemas.openxmlformats.org/officeDocument/2006/relationships/slide" Target="slides/slide168.xml"/><Relationship Id="rId229" Type="http://schemas.openxmlformats.org/officeDocument/2006/relationships/slide" Target="slides/slide189.xml"/><Relationship Id="rId240" Type="http://schemas.openxmlformats.org/officeDocument/2006/relationships/slide" Target="slides/slide200.xml"/><Relationship Id="rId261" Type="http://schemas.openxmlformats.org/officeDocument/2006/relationships/slide" Target="slides/slide221.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6.xml"/><Relationship Id="rId77" Type="http://schemas.openxmlformats.org/officeDocument/2006/relationships/slide" Target="slides/slide37.xml"/><Relationship Id="rId100" Type="http://schemas.openxmlformats.org/officeDocument/2006/relationships/slide" Target="slides/slide60.xml"/><Relationship Id="rId282" Type="http://schemas.openxmlformats.org/officeDocument/2006/relationships/slide" Target="slides/slide242.xml"/><Relationship Id="rId8" Type="http://schemas.openxmlformats.org/officeDocument/2006/relationships/slideMaster" Target="slideMasters/slideMaster8.xml"/><Relationship Id="rId98" Type="http://schemas.openxmlformats.org/officeDocument/2006/relationships/slide" Target="slides/slide58.xml"/><Relationship Id="rId121" Type="http://schemas.openxmlformats.org/officeDocument/2006/relationships/slide" Target="slides/slide81.xml"/><Relationship Id="rId142" Type="http://schemas.openxmlformats.org/officeDocument/2006/relationships/slide" Target="slides/slide102.xml"/><Relationship Id="rId163" Type="http://schemas.openxmlformats.org/officeDocument/2006/relationships/slide" Target="slides/slide123.xml"/><Relationship Id="rId184" Type="http://schemas.openxmlformats.org/officeDocument/2006/relationships/slide" Target="slides/slide144.xml"/><Relationship Id="rId219" Type="http://schemas.openxmlformats.org/officeDocument/2006/relationships/slide" Target="slides/slide179.xml"/><Relationship Id="rId230" Type="http://schemas.openxmlformats.org/officeDocument/2006/relationships/slide" Target="slides/slide190.xml"/><Relationship Id="rId251" Type="http://schemas.openxmlformats.org/officeDocument/2006/relationships/slide" Target="slides/slide211.xml"/><Relationship Id="rId25" Type="http://schemas.openxmlformats.org/officeDocument/2006/relationships/slideMaster" Target="slideMasters/slideMaster25.xml"/><Relationship Id="rId46" Type="http://schemas.openxmlformats.org/officeDocument/2006/relationships/slide" Target="slides/slide6.xml"/><Relationship Id="rId67" Type="http://schemas.openxmlformats.org/officeDocument/2006/relationships/slide" Target="slides/slide27.xml"/><Relationship Id="rId272" Type="http://schemas.openxmlformats.org/officeDocument/2006/relationships/slide" Target="slides/slide232.xml"/><Relationship Id="rId88" Type="http://schemas.openxmlformats.org/officeDocument/2006/relationships/slide" Target="slides/slide48.xml"/><Relationship Id="rId111" Type="http://schemas.openxmlformats.org/officeDocument/2006/relationships/slide" Target="slides/slide71.xml"/><Relationship Id="rId132" Type="http://schemas.openxmlformats.org/officeDocument/2006/relationships/slide" Target="slides/slide92.xml"/><Relationship Id="rId153" Type="http://schemas.openxmlformats.org/officeDocument/2006/relationships/slide" Target="slides/slide113.xml"/><Relationship Id="rId174" Type="http://schemas.openxmlformats.org/officeDocument/2006/relationships/slide" Target="slides/slide134.xml"/><Relationship Id="rId195" Type="http://schemas.openxmlformats.org/officeDocument/2006/relationships/slide" Target="slides/slide155.xml"/><Relationship Id="rId209" Type="http://schemas.openxmlformats.org/officeDocument/2006/relationships/slide" Target="slides/slide169.xml"/><Relationship Id="rId220" Type="http://schemas.openxmlformats.org/officeDocument/2006/relationships/slide" Target="slides/slide180.xml"/><Relationship Id="rId241" Type="http://schemas.openxmlformats.org/officeDocument/2006/relationships/slide" Target="slides/slide20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7.xml"/><Relationship Id="rId262" Type="http://schemas.openxmlformats.org/officeDocument/2006/relationships/slide" Target="slides/slide222.xml"/><Relationship Id="rId283" Type="http://schemas.openxmlformats.org/officeDocument/2006/relationships/slide" Target="slides/slide243.xml"/><Relationship Id="rId78" Type="http://schemas.openxmlformats.org/officeDocument/2006/relationships/slide" Target="slides/slide38.xml"/><Relationship Id="rId99" Type="http://schemas.openxmlformats.org/officeDocument/2006/relationships/slide" Target="slides/slide59.xml"/><Relationship Id="rId101" Type="http://schemas.openxmlformats.org/officeDocument/2006/relationships/slide" Target="slides/slide61.xml"/><Relationship Id="rId122" Type="http://schemas.openxmlformats.org/officeDocument/2006/relationships/slide" Target="slides/slide82.xml"/><Relationship Id="rId143" Type="http://schemas.openxmlformats.org/officeDocument/2006/relationships/slide" Target="slides/slide103.xml"/><Relationship Id="rId164" Type="http://schemas.openxmlformats.org/officeDocument/2006/relationships/slide" Target="slides/slide124.xml"/><Relationship Id="rId185" Type="http://schemas.openxmlformats.org/officeDocument/2006/relationships/slide" Target="slides/slide145.xml"/><Relationship Id="rId9" Type="http://schemas.openxmlformats.org/officeDocument/2006/relationships/slideMaster" Target="slideMasters/slideMaster9.xml"/><Relationship Id="rId210" Type="http://schemas.openxmlformats.org/officeDocument/2006/relationships/slide" Target="slides/slide170.xml"/><Relationship Id="rId26" Type="http://schemas.openxmlformats.org/officeDocument/2006/relationships/slideMaster" Target="slideMasters/slideMaster26.xml"/><Relationship Id="rId231" Type="http://schemas.openxmlformats.org/officeDocument/2006/relationships/slide" Target="slides/slide191.xml"/><Relationship Id="rId252" Type="http://schemas.openxmlformats.org/officeDocument/2006/relationships/slide" Target="slides/slide212.xml"/><Relationship Id="rId273" Type="http://schemas.openxmlformats.org/officeDocument/2006/relationships/slide" Target="slides/slide233.xml"/><Relationship Id="rId47" Type="http://schemas.openxmlformats.org/officeDocument/2006/relationships/slide" Target="slides/slide7.xml"/><Relationship Id="rId68" Type="http://schemas.openxmlformats.org/officeDocument/2006/relationships/slide" Target="slides/slide28.xml"/><Relationship Id="rId89" Type="http://schemas.openxmlformats.org/officeDocument/2006/relationships/slide" Target="slides/slide49.xml"/><Relationship Id="rId112" Type="http://schemas.openxmlformats.org/officeDocument/2006/relationships/slide" Target="slides/slide72.xml"/><Relationship Id="rId133" Type="http://schemas.openxmlformats.org/officeDocument/2006/relationships/slide" Target="slides/slide93.xml"/><Relationship Id="rId154" Type="http://schemas.openxmlformats.org/officeDocument/2006/relationships/slide" Target="slides/slide114.xml"/><Relationship Id="rId175" Type="http://schemas.openxmlformats.org/officeDocument/2006/relationships/slide" Target="slides/slide135.xml"/><Relationship Id="rId196" Type="http://schemas.openxmlformats.org/officeDocument/2006/relationships/slide" Target="slides/slide156.xml"/><Relationship Id="rId200" Type="http://schemas.openxmlformats.org/officeDocument/2006/relationships/slide" Target="slides/slide160.xml"/><Relationship Id="rId16" Type="http://schemas.openxmlformats.org/officeDocument/2006/relationships/slideMaster" Target="slideMasters/slideMaster16.xml"/><Relationship Id="rId221" Type="http://schemas.openxmlformats.org/officeDocument/2006/relationships/slide" Target="slides/slide181.xml"/><Relationship Id="rId242" Type="http://schemas.openxmlformats.org/officeDocument/2006/relationships/slide" Target="slides/slide202.xml"/><Relationship Id="rId263" Type="http://schemas.openxmlformats.org/officeDocument/2006/relationships/slide" Target="slides/slide223.xml"/><Relationship Id="rId284" Type="http://schemas.openxmlformats.org/officeDocument/2006/relationships/slide" Target="slides/slide244.xml"/><Relationship Id="rId37" Type="http://schemas.openxmlformats.org/officeDocument/2006/relationships/slideMaster" Target="slideMasters/slideMaster37.xml"/><Relationship Id="rId58" Type="http://schemas.openxmlformats.org/officeDocument/2006/relationships/slide" Target="slides/slide18.xml"/><Relationship Id="rId79" Type="http://schemas.openxmlformats.org/officeDocument/2006/relationships/slide" Target="slides/slide39.xml"/><Relationship Id="rId102" Type="http://schemas.openxmlformats.org/officeDocument/2006/relationships/slide" Target="slides/slide62.xml"/><Relationship Id="rId123" Type="http://schemas.openxmlformats.org/officeDocument/2006/relationships/slide" Target="slides/slide83.xml"/><Relationship Id="rId144" Type="http://schemas.openxmlformats.org/officeDocument/2006/relationships/slide" Target="slides/slide104.xml"/><Relationship Id="rId90" Type="http://schemas.openxmlformats.org/officeDocument/2006/relationships/slide" Target="slides/slide50.xml"/><Relationship Id="rId165" Type="http://schemas.openxmlformats.org/officeDocument/2006/relationships/slide" Target="slides/slide125.xml"/><Relationship Id="rId186" Type="http://schemas.openxmlformats.org/officeDocument/2006/relationships/slide" Target="slides/slide146.xml"/><Relationship Id="rId211" Type="http://schemas.openxmlformats.org/officeDocument/2006/relationships/slide" Target="slides/slide171.xml"/><Relationship Id="rId232" Type="http://schemas.openxmlformats.org/officeDocument/2006/relationships/slide" Target="slides/slide192.xml"/><Relationship Id="rId253" Type="http://schemas.openxmlformats.org/officeDocument/2006/relationships/slide" Target="slides/slide213.xml"/><Relationship Id="rId274" Type="http://schemas.openxmlformats.org/officeDocument/2006/relationships/slide" Target="slides/slide234.xml"/><Relationship Id="rId27" Type="http://schemas.openxmlformats.org/officeDocument/2006/relationships/slideMaster" Target="slideMasters/slideMaster27.xml"/><Relationship Id="rId48" Type="http://schemas.openxmlformats.org/officeDocument/2006/relationships/slide" Target="slides/slide8.xml"/><Relationship Id="rId69" Type="http://schemas.openxmlformats.org/officeDocument/2006/relationships/slide" Target="slides/slide29.xml"/><Relationship Id="rId113" Type="http://schemas.openxmlformats.org/officeDocument/2006/relationships/slide" Target="slides/slide73.xml"/><Relationship Id="rId134" Type="http://schemas.openxmlformats.org/officeDocument/2006/relationships/slide" Target="slides/slide94.xml"/><Relationship Id="rId80" Type="http://schemas.openxmlformats.org/officeDocument/2006/relationships/slide" Target="slides/slide40.xml"/><Relationship Id="rId155" Type="http://schemas.openxmlformats.org/officeDocument/2006/relationships/slide" Target="slides/slide115.xml"/><Relationship Id="rId176" Type="http://schemas.openxmlformats.org/officeDocument/2006/relationships/slide" Target="slides/slide136.xml"/><Relationship Id="rId197" Type="http://schemas.openxmlformats.org/officeDocument/2006/relationships/slide" Target="slides/slide157.xml"/><Relationship Id="rId201" Type="http://schemas.openxmlformats.org/officeDocument/2006/relationships/slide" Target="slides/slide161.xml"/><Relationship Id="rId222" Type="http://schemas.openxmlformats.org/officeDocument/2006/relationships/slide" Target="slides/slide182.xml"/><Relationship Id="rId243" Type="http://schemas.openxmlformats.org/officeDocument/2006/relationships/slide" Target="slides/slide203.xml"/><Relationship Id="rId264" Type="http://schemas.openxmlformats.org/officeDocument/2006/relationships/slide" Target="slides/slide224.xml"/><Relationship Id="rId285" Type="http://schemas.openxmlformats.org/officeDocument/2006/relationships/notesMaster" Target="notesMasters/notesMaster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9.xml"/><Relationship Id="rId103" Type="http://schemas.openxmlformats.org/officeDocument/2006/relationships/slide" Target="slides/slide63.xml"/><Relationship Id="rId124" Type="http://schemas.openxmlformats.org/officeDocument/2006/relationships/slide" Target="slides/slide84.xml"/><Relationship Id="rId70" Type="http://schemas.openxmlformats.org/officeDocument/2006/relationships/slide" Target="slides/slide30.xml"/><Relationship Id="rId91" Type="http://schemas.openxmlformats.org/officeDocument/2006/relationships/slide" Target="slides/slide51.xml"/><Relationship Id="rId145" Type="http://schemas.openxmlformats.org/officeDocument/2006/relationships/slide" Target="slides/slide105.xml"/><Relationship Id="rId166" Type="http://schemas.openxmlformats.org/officeDocument/2006/relationships/slide" Target="slides/slide126.xml"/><Relationship Id="rId187" Type="http://schemas.openxmlformats.org/officeDocument/2006/relationships/slide" Target="slides/slide147.xml"/><Relationship Id="rId1" Type="http://schemas.openxmlformats.org/officeDocument/2006/relationships/slideMaster" Target="slideMasters/slideMaster1.xml"/><Relationship Id="rId212" Type="http://schemas.openxmlformats.org/officeDocument/2006/relationships/slide" Target="slides/slide172.xml"/><Relationship Id="rId233" Type="http://schemas.openxmlformats.org/officeDocument/2006/relationships/slide" Target="slides/slide193.xml"/><Relationship Id="rId254" Type="http://schemas.openxmlformats.org/officeDocument/2006/relationships/slide" Target="slides/slide214.xml"/><Relationship Id="rId28" Type="http://schemas.openxmlformats.org/officeDocument/2006/relationships/slideMaster" Target="slideMasters/slideMaster28.xml"/><Relationship Id="rId49" Type="http://schemas.openxmlformats.org/officeDocument/2006/relationships/slide" Target="slides/slide9.xml"/><Relationship Id="rId114" Type="http://schemas.openxmlformats.org/officeDocument/2006/relationships/slide" Target="slides/slide74.xml"/><Relationship Id="rId275" Type="http://schemas.openxmlformats.org/officeDocument/2006/relationships/slide" Target="slides/slide235.xml"/><Relationship Id="rId60" Type="http://schemas.openxmlformats.org/officeDocument/2006/relationships/slide" Target="slides/slide20.xml"/><Relationship Id="rId81" Type="http://schemas.openxmlformats.org/officeDocument/2006/relationships/slide" Target="slides/slide41.xml"/><Relationship Id="rId135" Type="http://schemas.openxmlformats.org/officeDocument/2006/relationships/slide" Target="slides/slide95.xml"/><Relationship Id="rId156" Type="http://schemas.openxmlformats.org/officeDocument/2006/relationships/slide" Target="slides/slide116.xml"/><Relationship Id="rId177" Type="http://schemas.openxmlformats.org/officeDocument/2006/relationships/slide" Target="slides/slide137.xml"/><Relationship Id="rId198" Type="http://schemas.openxmlformats.org/officeDocument/2006/relationships/slide" Target="slides/slide158.xml"/><Relationship Id="rId202" Type="http://schemas.openxmlformats.org/officeDocument/2006/relationships/slide" Target="slides/slide162.xml"/><Relationship Id="rId223" Type="http://schemas.openxmlformats.org/officeDocument/2006/relationships/slide" Target="slides/slide183.xml"/><Relationship Id="rId244" Type="http://schemas.openxmlformats.org/officeDocument/2006/relationships/slide" Target="slides/slide204.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5.xml"/><Relationship Id="rId286" Type="http://schemas.openxmlformats.org/officeDocument/2006/relationships/presProps" Target="presProps.xml"/><Relationship Id="rId50" Type="http://schemas.openxmlformats.org/officeDocument/2006/relationships/slide" Target="slides/slide10.xml"/><Relationship Id="rId104" Type="http://schemas.openxmlformats.org/officeDocument/2006/relationships/slide" Target="slides/slide64.xml"/><Relationship Id="rId125" Type="http://schemas.openxmlformats.org/officeDocument/2006/relationships/slide" Target="slides/slide85.xml"/><Relationship Id="rId146" Type="http://schemas.openxmlformats.org/officeDocument/2006/relationships/slide" Target="slides/slide106.xml"/><Relationship Id="rId167" Type="http://schemas.openxmlformats.org/officeDocument/2006/relationships/slide" Target="slides/slide127.xml"/><Relationship Id="rId188" Type="http://schemas.openxmlformats.org/officeDocument/2006/relationships/slide" Target="slides/slide148.xml"/><Relationship Id="rId71" Type="http://schemas.openxmlformats.org/officeDocument/2006/relationships/slide" Target="slides/slide31.xml"/><Relationship Id="rId92" Type="http://schemas.openxmlformats.org/officeDocument/2006/relationships/slide" Target="slides/slide52.xml"/><Relationship Id="rId213" Type="http://schemas.openxmlformats.org/officeDocument/2006/relationships/slide" Target="slides/slide173.xml"/><Relationship Id="rId234" Type="http://schemas.openxmlformats.org/officeDocument/2006/relationships/slide" Target="slides/slide19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5.xml"/><Relationship Id="rId276" Type="http://schemas.openxmlformats.org/officeDocument/2006/relationships/slide" Target="slides/slide236.xml"/><Relationship Id="rId40" Type="http://schemas.openxmlformats.org/officeDocument/2006/relationships/slideMaster" Target="slideMasters/slideMaster40.xml"/><Relationship Id="rId115" Type="http://schemas.openxmlformats.org/officeDocument/2006/relationships/slide" Target="slides/slide75.xml"/><Relationship Id="rId136" Type="http://schemas.openxmlformats.org/officeDocument/2006/relationships/slide" Target="slides/slide96.xml"/><Relationship Id="rId157" Type="http://schemas.openxmlformats.org/officeDocument/2006/relationships/slide" Target="slides/slide117.xml"/><Relationship Id="rId178" Type="http://schemas.openxmlformats.org/officeDocument/2006/relationships/slide" Target="slides/slide138.xml"/><Relationship Id="rId61" Type="http://schemas.openxmlformats.org/officeDocument/2006/relationships/slide" Target="slides/slide21.xml"/><Relationship Id="rId82" Type="http://schemas.openxmlformats.org/officeDocument/2006/relationships/slide" Target="slides/slide42.xml"/><Relationship Id="rId199" Type="http://schemas.openxmlformats.org/officeDocument/2006/relationships/slide" Target="slides/slide159.xml"/><Relationship Id="rId203" Type="http://schemas.openxmlformats.org/officeDocument/2006/relationships/slide" Target="slides/slide163.xml"/><Relationship Id="rId19" Type="http://schemas.openxmlformats.org/officeDocument/2006/relationships/slideMaster" Target="slideMasters/slideMaster19.xml"/><Relationship Id="rId224" Type="http://schemas.openxmlformats.org/officeDocument/2006/relationships/slide" Target="slides/slide184.xml"/><Relationship Id="rId245" Type="http://schemas.openxmlformats.org/officeDocument/2006/relationships/slide" Target="slides/slide205.xml"/><Relationship Id="rId266" Type="http://schemas.openxmlformats.org/officeDocument/2006/relationships/slide" Target="slides/slide226.xml"/><Relationship Id="rId287" Type="http://schemas.openxmlformats.org/officeDocument/2006/relationships/viewProps" Target="viewProps.xml"/><Relationship Id="rId30" Type="http://schemas.openxmlformats.org/officeDocument/2006/relationships/slideMaster" Target="slideMasters/slideMaster30.xml"/><Relationship Id="rId105" Type="http://schemas.openxmlformats.org/officeDocument/2006/relationships/slide" Target="slides/slide65.xml"/><Relationship Id="rId126" Type="http://schemas.openxmlformats.org/officeDocument/2006/relationships/slide" Target="slides/slide86.xml"/><Relationship Id="rId147" Type="http://schemas.openxmlformats.org/officeDocument/2006/relationships/slide" Target="slides/slide107.xml"/><Relationship Id="rId168" Type="http://schemas.openxmlformats.org/officeDocument/2006/relationships/slide" Target="slides/slide128.xml"/><Relationship Id="rId51" Type="http://schemas.openxmlformats.org/officeDocument/2006/relationships/slide" Target="slides/slide11.xml"/><Relationship Id="rId72" Type="http://schemas.openxmlformats.org/officeDocument/2006/relationships/slide" Target="slides/slide32.xml"/><Relationship Id="rId93" Type="http://schemas.openxmlformats.org/officeDocument/2006/relationships/slide" Target="slides/slide53.xml"/><Relationship Id="rId189" Type="http://schemas.openxmlformats.org/officeDocument/2006/relationships/slide" Target="slides/slide149.xml"/><Relationship Id="rId3" Type="http://schemas.openxmlformats.org/officeDocument/2006/relationships/slideMaster" Target="slideMasters/slideMaster3.xml"/><Relationship Id="rId214" Type="http://schemas.openxmlformats.org/officeDocument/2006/relationships/slide" Target="slides/slide174.xml"/><Relationship Id="rId235" Type="http://schemas.openxmlformats.org/officeDocument/2006/relationships/slide" Target="slides/slide195.xml"/><Relationship Id="rId256" Type="http://schemas.openxmlformats.org/officeDocument/2006/relationships/slide" Target="slides/slide216.xml"/><Relationship Id="rId277" Type="http://schemas.openxmlformats.org/officeDocument/2006/relationships/slide" Target="slides/slide237.xml"/><Relationship Id="rId116" Type="http://schemas.openxmlformats.org/officeDocument/2006/relationships/slide" Target="slides/slide76.xml"/><Relationship Id="rId137" Type="http://schemas.openxmlformats.org/officeDocument/2006/relationships/slide" Target="slides/slide97.xml"/><Relationship Id="rId158" Type="http://schemas.openxmlformats.org/officeDocument/2006/relationships/slide" Target="slides/slide118.xml"/><Relationship Id="rId20" Type="http://schemas.openxmlformats.org/officeDocument/2006/relationships/slideMaster" Target="slideMasters/slideMaster20.xml"/><Relationship Id="rId41" Type="http://schemas.openxmlformats.org/officeDocument/2006/relationships/slide" Target="slides/slide1.xml"/><Relationship Id="rId62" Type="http://schemas.openxmlformats.org/officeDocument/2006/relationships/slide" Target="slides/slide22.xml"/><Relationship Id="rId83" Type="http://schemas.openxmlformats.org/officeDocument/2006/relationships/slide" Target="slides/slide43.xml"/><Relationship Id="rId179" Type="http://schemas.openxmlformats.org/officeDocument/2006/relationships/slide" Target="slides/slide139.xml"/><Relationship Id="rId190" Type="http://schemas.openxmlformats.org/officeDocument/2006/relationships/slide" Target="slides/slide150.xml"/><Relationship Id="rId204" Type="http://schemas.openxmlformats.org/officeDocument/2006/relationships/slide" Target="slides/slide164.xml"/><Relationship Id="rId225" Type="http://schemas.openxmlformats.org/officeDocument/2006/relationships/slide" Target="slides/slide185.xml"/><Relationship Id="rId246" Type="http://schemas.openxmlformats.org/officeDocument/2006/relationships/slide" Target="slides/slide206.xml"/><Relationship Id="rId267" Type="http://schemas.openxmlformats.org/officeDocument/2006/relationships/slide" Target="slides/slide227.xml"/><Relationship Id="rId288" Type="http://schemas.openxmlformats.org/officeDocument/2006/relationships/theme" Target="theme/theme1.xml"/><Relationship Id="rId106" Type="http://schemas.openxmlformats.org/officeDocument/2006/relationships/slide" Target="slides/slide66.xml"/><Relationship Id="rId127" Type="http://schemas.openxmlformats.org/officeDocument/2006/relationships/slide" Target="slides/slide8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2.xml"/><Relationship Id="rId73" Type="http://schemas.openxmlformats.org/officeDocument/2006/relationships/slide" Target="slides/slide33.xml"/><Relationship Id="rId94" Type="http://schemas.openxmlformats.org/officeDocument/2006/relationships/slide" Target="slides/slide54.xml"/><Relationship Id="rId148" Type="http://schemas.openxmlformats.org/officeDocument/2006/relationships/slide" Target="slides/slide108.xml"/><Relationship Id="rId169" Type="http://schemas.openxmlformats.org/officeDocument/2006/relationships/slide" Target="slides/slide129.xml"/><Relationship Id="rId4" Type="http://schemas.openxmlformats.org/officeDocument/2006/relationships/slideMaster" Target="slideMasters/slideMaster4.xml"/><Relationship Id="rId180" Type="http://schemas.openxmlformats.org/officeDocument/2006/relationships/slide" Target="slides/slide140.xml"/><Relationship Id="rId215" Type="http://schemas.openxmlformats.org/officeDocument/2006/relationships/slide" Target="slides/slide175.xml"/><Relationship Id="rId236" Type="http://schemas.openxmlformats.org/officeDocument/2006/relationships/slide" Target="slides/slide196.xml"/><Relationship Id="rId257" Type="http://schemas.openxmlformats.org/officeDocument/2006/relationships/slide" Target="slides/slide217.xml"/><Relationship Id="rId278" Type="http://schemas.openxmlformats.org/officeDocument/2006/relationships/slide" Target="slides/slide238.xml"/><Relationship Id="rId42" Type="http://schemas.openxmlformats.org/officeDocument/2006/relationships/slide" Target="slides/slide2.xml"/><Relationship Id="rId84" Type="http://schemas.openxmlformats.org/officeDocument/2006/relationships/slide" Target="slides/slide44.xml"/><Relationship Id="rId138" Type="http://schemas.openxmlformats.org/officeDocument/2006/relationships/slide" Target="slides/slide98.xml"/><Relationship Id="rId191" Type="http://schemas.openxmlformats.org/officeDocument/2006/relationships/slide" Target="slides/slide151.xml"/><Relationship Id="rId205" Type="http://schemas.openxmlformats.org/officeDocument/2006/relationships/slide" Target="slides/slide165.xml"/><Relationship Id="rId247" Type="http://schemas.openxmlformats.org/officeDocument/2006/relationships/slide" Target="slides/slide207.xml"/><Relationship Id="rId107" Type="http://schemas.openxmlformats.org/officeDocument/2006/relationships/slide" Target="slides/slide67.xml"/><Relationship Id="rId289" Type="http://schemas.openxmlformats.org/officeDocument/2006/relationships/tableStyles" Target="tableStyles.xml"/><Relationship Id="rId11" Type="http://schemas.openxmlformats.org/officeDocument/2006/relationships/slideMaster" Target="slideMasters/slideMaster11.xml"/><Relationship Id="rId53" Type="http://schemas.openxmlformats.org/officeDocument/2006/relationships/slide" Target="slides/slide13.xml"/><Relationship Id="rId149" Type="http://schemas.openxmlformats.org/officeDocument/2006/relationships/slide" Target="slides/slide109.xml"/><Relationship Id="rId95" Type="http://schemas.openxmlformats.org/officeDocument/2006/relationships/slide" Target="slides/slide55.xml"/><Relationship Id="rId160" Type="http://schemas.openxmlformats.org/officeDocument/2006/relationships/slide" Target="slides/slide120.xml"/><Relationship Id="rId216" Type="http://schemas.openxmlformats.org/officeDocument/2006/relationships/slide" Target="slides/slide176.xml"/><Relationship Id="rId258" Type="http://schemas.openxmlformats.org/officeDocument/2006/relationships/slide" Target="slides/slide218.xml"/><Relationship Id="rId22" Type="http://schemas.openxmlformats.org/officeDocument/2006/relationships/slideMaster" Target="slideMasters/slideMaster22.xml"/><Relationship Id="rId64" Type="http://schemas.openxmlformats.org/officeDocument/2006/relationships/slide" Target="slides/slide24.xml"/><Relationship Id="rId118" Type="http://schemas.openxmlformats.org/officeDocument/2006/relationships/slide" Target="slides/slide78.xml"/><Relationship Id="rId171" Type="http://schemas.openxmlformats.org/officeDocument/2006/relationships/slide" Target="slides/slide131.xml"/><Relationship Id="rId227" Type="http://schemas.openxmlformats.org/officeDocument/2006/relationships/slide" Target="slides/slide1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C9A153-BA1B-EA4E-B926-6F1354CC2F6D}" type="datetimeFigureOut">
              <a:rPr lang="en-US" smtClean="0"/>
              <a:t>1/10/24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98E5EC-D061-BC46-AA62-5FF63F6BC05F}" type="slidenum">
              <a:rPr lang="en-US" smtClean="0"/>
              <a:t>‹#›</a:t>
            </a:fld>
            <a:endParaRPr lang="en-US"/>
          </a:p>
        </p:txBody>
      </p:sp>
    </p:spTree>
    <p:extLst>
      <p:ext uri="{BB962C8B-B14F-4D97-AF65-F5344CB8AC3E}">
        <p14:creationId xmlns:p14="http://schemas.microsoft.com/office/powerpoint/2010/main" val="15759174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3" Type="http://schemas.openxmlformats.org/officeDocument/2006/relationships/hyperlink" Target="http://www.afn.org/~govern/index.html%23Articles" TargetMode="External"/><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vigilantcitizen.com/educate-yourself/" TargetMode="External"/><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C0A0D6C-23BE-4C4B-9D78-B4F98A65D458}" type="slidenum">
              <a:rPr lang="en-GB" sz="1200">
                <a:solidFill>
                  <a:prstClr val="white"/>
                </a:solidFill>
              </a:rPr>
              <a:pPr/>
              <a:t>1</a:t>
            </a:fld>
            <a:endParaRPr lang="en-GB" sz="1200">
              <a:solidFill>
                <a:prstClr val="white"/>
              </a:solidFill>
            </a:endParaRPr>
          </a:p>
        </p:txBody>
      </p:sp>
      <p:sp>
        <p:nvSpPr>
          <p:cNvPr id="953346" name="Rectangle 2"/>
          <p:cNvSpPr>
            <a:spLocks noGrp="1" noRot="1" noChangeAspect="1" noChangeArrowheads="1"/>
          </p:cNvSpPr>
          <p:nvPr>
            <p:ph type="sldImg"/>
          </p:nvPr>
        </p:nvSpPr>
        <p:spPr>
          <a:solidFill>
            <a:srgbClr val="FFFFFF"/>
          </a:solidFill>
          <a:ln/>
        </p:spPr>
      </p:sp>
      <p:sp>
        <p:nvSpPr>
          <p:cNvPr id="953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Slide</a:t>
            </a:r>
            <a:r>
              <a:rPr lang="en-US" baseline="0" dirty="0">
                <a:latin typeface="Times New Roman" charset="0"/>
                <a:ea typeface="ＭＳ Ｐゴシック" charset="0"/>
                <a:cs typeface="ＭＳ Ｐゴシック" charset="0"/>
              </a:rPr>
              <a:t> 83 is adapted from Rev 1 intro slide</a:t>
            </a:r>
          </a:p>
          <a:p>
            <a:r>
              <a:rPr lang="en-US" baseline="0" dirty="0">
                <a:latin typeface="Times New Roman" charset="0"/>
                <a:ea typeface="ＭＳ Ｐゴシック" charset="0"/>
                <a:cs typeface="ＭＳ Ｐゴシック" charset="0"/>
              </a:rPr>
              <a:t>Slides 84-91 copied from Rev 20-</a:t>
            </a:r>
            <a:r>
              <a:rPr lang="en-US" baseline="0">
                <a:latin typeface="Times New Roman" charset="0"/>
                <a:ea typeface="ＭＳ Ｐゴシック" charset="0"/>
                <a:cs typeface="ＭＳ Ｐゴシック" charset="0"/>
              </a:rPr>
              <a:t>22 presentation</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revelationscriptures.com</a:t>
            </a:r>
            <a:r>
              <a:rPr lang="en-US" dirty="0"/>
              <a:t>/revelation-13-beast-image-mark-666-conquers-saints-42-months-false-prophet/</a:t>
            </a:r>
          </a:p>
          <a:p>
            <a:r>
              <a:rPr lang="en-US" dirty="0"/>
              <a:t>Accessed 26 May 2020</a:t>
            </a:r>
          </a:p>
          <a:p>
            <a:endParaRPr lang="en-US" dirty="0"/>
          </a:p>
        </p:txBody>
      </p:sp>
      <p:sp>
        <p:nvSpPr>
          <p:cNvPr id="4" name="Slide Number Placeholder 3"/>
          <p:cNvSpPr>
            <a:spLocks noGrp="1"/>
          </p:cNvSpPr>
          <p:nvPr>
            <p:ph type="sldNum" sz="quarter" idx="5"/>
          </p:nvPr>
        </p:nvSpPr>
        <p:spPr/>
        <p:txBody>
          <a:bodyPr/>
          <a:lstStyle/>
          <a:p>
            <a:fld id="{4098E5EC-D061-BC46-AA62-5FF63F6BC05F}" type="slidenum">
              <a:rPr lang="en-US" smtClean="0"/>
              <a:t>22</a:t>
            </a:fld>
            <a:endParaRPr lang="en-US"/>
          </a:p>
        </p:txBody>
      </p:sp>
    </p:spTree>
    <p:extLst>
      <p:ext uri="{BB962C8B-B14F-4D97-AF65-F5344CB8AC3E}">
        <p14:creationId xmlns:p14="http://schemas.microsoft.com/office/powerpoint/2010/main" val="136262939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AA19EB7-B82A-AA4D-A50E-56CE26331C84}" type="slidenum">
              <a:rPr lang="en-US" sz="1200">
                <a:solidFill>
                  <a:srgbClr val="000000"/>
                </a:solidFill>
                <a:latin typeface="Times New Roman" charset="0"/>
              </a:rPr>
              <a:pPr/>
              <a:t>150</a:t>
            </a:fld>
            <a:endParaRPr lang="en-US" sz="1200">
              <a:solidFill>
                <a:srgbClr val="000000"/>
              </a:solidFill>
              <a:latin typeface="Times New Roman" charset="0"/>
            </a:endParaRPr>
          </a:p>
        </p:txBody>
      </p:sp>
      <p:sp>
        <p:nvSpPr>
          <p:cNvPr id="1045506" name="Rectangle 2"/>
          <p:cNvSpPr>
            <a:spLocks noGrp="1" noRot="1" noChangeAspect="1" noChangeArrowheads="1" noTextEdit="1"/>
          </p:cNvSpPr>
          <p:nvPr>
            <p:ph type="sldImg"/>
          </p:nvPr>
        </p:nvSpPr>
        <p:spPr>
          <a:solidFill>
            <a:srgbClr val="FFFFFF"/>
          </a:solidFill>
          <a:ln/>
        </p:spPr>
      </p:sp>
      <p:sp>
        <p:nvSpPr>
          <p:cNvPr id="104550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384C40C-9DDA-BD4A-9206-14A8AC404391}" type="slidenum">
              <a:rPr lang="en-US" sz="1200">
                <a:solidFill>
                  <a:srgbClr val="000000"/>
                </a:solidFill>
                <a:latin typeface="Times New Roman" charset="0"/>
              </a:rPr>
              <a:pPr/>
              <a:t>151</a:t>
            </a:fld>
            <a:endParaRPr lang="en-US" sz="1200">
              <a:solidFill>
                <a:srgbClr val="000000"/>
              </a:solidFill>
              <a:latin typeface="Times New Roman" charset="0"/>
            </a:endParaRPr>
          </a:p>
        </p:txBody>
      </p:sp>
      <p:sp>
        <p:nvSpPr>
          <p:cNvPr id="1047554" name="Rectangle 2"/>
          <p:cNvSpPr>
            <a:spLocks noGrp="1" noRot="1" noChangeAspect="1" noChangeArrowheads="1" noTextEdit="1"/>
          </p:cNvSpPr>
          <p:nvPr>
            <p:ph type="sldImg"/>
          </p:nvPr>
        </p:nvSpPr>
        <p:spPr>
          <a:solidFill>
            <a:srgbClr val="FFFFFF"/>
          </a:solidFill>
          <a:ln/>
        </p:spPr>
      </p:sp>
      <p:sp>
        <p:nvSpPr>
          <p:cNvPr id="104755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8706485-C892-874E-B235-1560835FA4FC}" type="slidenum">
              <a:rPr lang="en-US" sz="1200">
                <a:solidFill>
                  <a:srgbClr val="000000"/>
                </a:solidFill>
                <a:latin typeface="Times New Roman" charset="0"/>
              </a:rPr>
              <a:pPr/>
              <a:t>152</a:t>
            </a:fld>
            <a:endParaRPr lang="en-US" sz="1200">
              <a:solidFill>
                <a:srgbClr val="000000"/>
              </a:solidFill>
              <a:latin typeface="Times New Roman" charset="0"/>
            </a:endParaRPr>
          </a:p>
        </p:txBody>
      </p:sp>
      <p:sp>
        <p:nvSpPr>
          <p:cNvPr id="1049602" name="Rectangle 2"/>
          <p:cNvSpPr>
            <a:spLocks noGrp="1" noRot="1" noChangeAspect="1" noChangeArrowheads="1" noTextEdit="1"/>
          </p:cNvSpPr>
          <p:nvPr>
            <p:ph type="sldImg"/>
          </p:nvPr>
        </p:nvSpPr>
        <p:spPr>
          <a:solidFill>
            <a:srgbClr val="FFFFFF"/>
          </a:solidFill>
          <a:ln/>
        </p:spPr>
      </p:sp>
      <p:sp>
        <p:nvSpPr>
          <p:cNvPr id="104960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BF71A2A-B4E7-0B4F-9F26-7FEC5EB23F56}" type="slidenum">
              <a:rPr lang="en-US" sz="1200">
                <a:solidFill>
                  <a:srgbClr val="000000"/>
                </a:solidFill>
                <a:latin typeface="Times New Roman" charset="0"/>
              </a:rPr>
              <a:pPr/>
              <a:t>153</a:t>
            </a:fld>
            <a:endParaRPr lang="en-US" sz="1200">
              <a:solidFill>
                <a:srgbClr val="000000"/>
              </a:solidFill>
              <a:latin typeface="Times New Roman" charset="0"/>
            </a:endParaRPr>
          </a:p>
        </p:txBody>
      </p:sp>
      <p:sp>
        <p:nvSpPr>
          <p:cNvPr id="1051650" name="Rectangle 2"/>
          <p:cNvSpPr>
            <a:spLocks noGrp="1" noRot="1" noChangeAspect="1" noChangeArrowheads="1" noTextEdit="1"/>
          </p:cNvSpPr>
          <p:nvPr>
            <p:ph type="sldImg"/>
          </p:nvPr>
        </p:nvSpPr>
        <p:spPr>
          <a:solidFill>
            <a:srgbClr val="FFFFFF"/>
          </a:solidFill>
          <a:ln/>
        </p:spPr>
      </p:sp>
      <p:sp>
        <p:nvSpPr>
          <p:cNvPr id="105165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697" name="Slide Image Placeholder 1"/>
          <p:cNvSpPr>
            <a:spLocks noGrp="1" noRot="1" noChangeAspect="1"/>
          </p:cNvSpPr>
          <p:nvPr>
            <p:ph type="sldImg"/>
          </p:nvPr>
        </p:nvSpPr>
        <p:spPr>
          <a:ln/>
        </p:spPr>
      </p:sp>
      <p:sp>
        <p:nvSpPr>
          <p:cNvPr id="105369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The Washington Monument in Washington DC is also an obelisk with origins back to Babylonian Mystery Religion!</a:t>
            </a:r>
          </a:p>
        </p:txBody>
      </p:sp>
      <p:sp>
        <p:nvSpPr>
          <p:cNvPr id="10536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EAF6285-E0AF-4A48-B8AD-51FFAA9234B4}" type="slidenum">
              <a:rPr lang="en-GB" sz="1200">
                <a:solidFill>
                  <a:prstClr val="white"/>
                </a:solidFill>
              </a:rPr>
              <a:pPr/>
              <a:t>154</a:t>
            </a:fld>
            <a:endParaRPr lang="en-GB" sz="1200">
              <a:solidFill>
                <a:prstClr val="white"/>
              </a:solidFil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5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FED03F2-A3AF-8549-A77C-F9AA5863B37A}" type="slidenum">
              <a:rPr lang="en-US" sz="1200">
                <a:solidFill>
                  <a:srgbClr val="000000"/>
                </a:solidFill>
                <a:latin typeface="Times New Roman" charset="0"/>
              </a:rPr>
              <a:pPr/>
              <a:t>155</a:t>
            </a:fld>
            <a:endParaRPr lang="en-US" sz="1200">
              <a:solidFill>
                <a:srgbClr val="000000"/>
              </a:solidFill>
              <a:latin typeface="Times New Roman" charset="0"/>
            </a:endParaRPr>
          </a:p>
        </p:txBody>
      </p:sp>
      <p:sp>
        <p:nvSpPr>
          <p:cNvPr id="1055746" name="Rectangle 2"/>
          <p:cNvSpPr>
            <a:spLocks noGrp="1" noRot="1" noChangeAspect="1" noChangeArrowheads="1" noTextEdit="1"/>
          </p:cNvSpPr>
          <p:nvPr>
            <p:ph type="sldImg"/>
          </p:nvPr>
        </p:nvSpPr>
        <p:spPr>
          <a:solidFill>
            <a:srgbClr val="FFFFFF"/>
          </a:solidFill>
          <a:ln/>
        </p:spPr>
      </p:sp>
      <p:sp>
        <p:nvSpPr>
          <p:cNvPr id="105574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80AFD9C-18A7-254A-A932-A3B7E874AB33}" type="slidenum">
              <a:rPr lang="en-US" sz="1200">
                <a:solidFill>
                  <a:srgbClr val="000000"/>
                </a:solidFill>
              </a:rPr>
              <a:pPr/>
              <a:t>156</a:t>
            </a:fld>
            <a:endParaRPr lang="en-US" sz="1200">
              <a:solidFill>
                <a:srgbClr val="000000"/>
              </a:solidFill>
            </a:endParaRPr>
          </a:p>
        </p:txBody>
      </p:sp>
      <p:sp>
        <p:nvSpPr>
          <p:cNvPr id="1057794" name="Rectangle 2"/>
          <p:cNvSpPr>
            <a:spLocks noGrp="1" noRot="1" noChangeAspect="1" noChangeArrowheads="1" noTextEdit="1"/>
          </p:cNvSpPr>
          <p:nvPr>
            <p:ph type="sldImg"/>
          </p:nvPr>
        </p:nvSpPr>
        <p:spPr>
          <a:ln/>
        </p:spPr>
      </p:sp>
      <p:sp>
        <p:nvSpPr>
          <p:cNvPr id="1057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F1F16A7-3BF3-BB44-9610-0474CFB2FC3A}" type="slidenum">
              <a:rPr lang="en-US" sz="1200">
                <a:solidFill>
                  <a:srgbClr val="000000"/>
                </a:solidFill>
              </a:rPr>
              <a:pPr/>
              <a:t>157</a:t>
            </a:fld>
            <a:endParaRPr lang="en-US" sz="1200">
              <a:solidFill>
                <a:srgbClr val="000000"/>
              </a:solidFill>
            </a:endParaRPr>
          </a:p>
        </p:txBody>
      </p:sp>
      <p:sp>
        <p:nvSpPr>
          <p:cNvPr id="1024002" name="Rectangle 2"/>
          <p:cNvSpPr>
            <a:spLocks noGrp="1" noRot="1" noChangeAspect="1" noChangeArrowheads="1" noTextEdit="1"/>
          </p:cNvSpPr>
          <p:nvPr>
            <p:ph type="sldImg"/>
          </p:nvPr>
        </p:nvSpPr>
        <p:spPr>
          <a:ln/>
        </p:spPr>
      </p:sp>
      <p:sp>
        <p:nvSpPr>
          <p:cNvPr id="1024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F1F16A7-3BF3-BB44-9610-0474CFB2FC3A}" type="slidenum">
              <a:rPr lang="en-US" sz="1200">
                <a:solidFill>
                  <a:srgbClr val="000000"/>
                </a:solidFill>
              </a:rPr>
              <a:pPr/>
              <a:t>158</a:t>
            </a:fld>
            <a:endParaRPr lang="en-US" sz="1200">
              <a:solidFill>
                <a:srgbClr val="000000"/>
              </a:solidFill>
            </a:endParaRPr>
          </a:p>
        </p:txBody>
      </p:sp>
      <p:sp>
        <p:nvSpPr>
          <p:cNvPr id="1024002" name="Rectangle 2"/>
          <p:cNvSpPr>
            <a:spLocks noGrp="1" noRot="1" noChangeAspect="1" noChangeArrowheads="1" noTextEdit="1"/>
          </p:cNvSpPr>
          <p:nvPr>
            <p:ph type="sldImg"/>
          </p:nvPr>
        </p:nvSpPr>
        <p:spPr>
          <a:ln/>
        </p:spPr>
      </p:sp>
      <p:sp>
        <p:nvSpPr>
          <p:cNvPr id="1024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F1F16A7-3BF3-BB44-9610-0474CFB2FC3A}" type="slidenum">
              <a:rPr lang="en-US" sz="1200">
                <a:solidFill>
                  <a:srgbClr val="000000"/>
                </a:solidFill>
              </a:rPr>
              <a:pPr/>
              <a:t>159</a:t>
            </a:fld>
            <a:endParaRPr lang="en-US" sz="1200">
              <a:solidFill>
                <a:srgbClr val="000000"/>
              </a:solidFill>
            </a:endParaRPr>
          </a:p>
        </p:txBody>
      </p:sp>
      <p:sp>
        <p:nvSpPr>
          <p:cNvPr id="1024002" name="Rectangle 2"/>
          <p:cNvSpPr>
            <a:spLocks noGrp="1" noRot="1" noChangeAspect="1" noChangeArrowheads="1" noTextEdit="1"/>
          </p:cNvSpPr>
          <p:nvPr>
            <p:ph type="sldImg"/>
          </p:nvPr>
        </p:nvSpPr>
        <p:spPr>
          <a:ln/>
        </p:spPr>
      </p:sp>
      <p:sp>
        <p:nvSpPr>
          <p:cNvPr id="1024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0038255-BD14-2E4A-BEF4-AC148D50146C}" type="slidenum">
              <a:rPr lang="en-GB" sz="1200">
                <a:solidFill>
                  <a:srgbClr val="FFFFFF"/>
                </a:solidFill>
              </a:rPr>
              <a:pPr/>
              <a:t>25</a:t>
            </a:fld>
            <a:endParaRPr lang="en-GB" sz="1200">
              <a:solidFill>
                <a:srgbClr val="FFFFFF"/>
              </a:solidFill>
            </a:endParaRPr>
          </a:p>
        </p:txBody>
      </p:sp>
      <p:sp>
        <p:nvSpPr>
          <p:cNvPr id="959490" name="Rectangle 2"/>
          <p:cNvSpPr>
            <a:spLocks noGrp="1" noRot="1" noChangeAspect="1" noChangeArrowheads="1" noTextEdit="1"/>
          </p:cNvSpPr>
          <p:nvPr>
            <p:ph type="sldImg"/>
          </p:nvPr>
        </p:nvSpPr>
        <p:spPr>
          <a:ln/>
        </p:spPr>
      </p:sp>
      <p:sp>
        <p:nvSpPr>
          <p:cNvPr id="959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48ABE2-6E93-D141-AD01-E792678A6681}" type="slidenum">
              <a:rPr lang="en-US" sz="1200">
                <a:solidFill>
                  <a:srgbClr val="000000"/>
                </a:solidFill>
              </a:rPr>
              <a:pPr/>
              <a:t>160</a:t>
            </a:fld>
            <a:endParaRPr lang="en-US" sz="1200">
              <a:solidFill>
                <a:srgbClr val="000000"/>
              </a:solidFill>
            </a:endParaRPr>
          </a:p>
        </p:txBody>
      </p:sp>
      <p:sp>
        <p:nvSpPr>
          <p:cNvPr id="1059842" name="Rectangle 2"/>
          <p:cNvSpPr>
            <a:spLocks noGrp="1" noRot="1" noChangeAspect="1" noChangeArrowheads="1" noTextEdit="1"/>
          </p:cNvSpPr>
          <p:nvPr>
            <p:ph type="sldImg"/>
          </p:nvPr>
        </p:nvSpPr>
        <p:spPr>
          <a:ln/>
        </p:spPr>
      </p:sp>
      <p:sp>
        <p:nvSpPr>
          <p:cNvPr id="1059843" name="Rectangle 3"/>
          <p:cNvSpPr>
            <a:spLocks noGrp="1" noChangeArrowheads="1"/>
          </p:cNvSpPr>
          <p:nvPr>
            <p:ph type="body" idx="1"/>
          </p:nvPr>
        </p:nvSpPr>
        <p:spPr>
          <a:xfrm>
            <a:off x="914400" y="4343400"/>
            <a:ext cx="5029200" cy="360316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b="1" dirty="0">
                <a:solidFill>
                  <a:srgbClr val="FFFFFF"/>
                </a:solidFill>
                <a:latin typeface="Arial-BoldMT" charset="0"/>
                <a:ea typeface="ＭＳ Ｐゴシック" charset="0"/>
                <a:cs typeface="ＭＳ Ｐゴシック" charset="0"/>
              </a:rPr>
              <a:t>Recently (June 26, 2000), a charter was signed in Pittsburgh, Pennsylvania. An organization was born which was aptly named, </a:t>
            </a:r>
            <a:r>
              <a:rPr lang="en-US" b="1" i="1" dirty="0">
                <a:solidFill>
                  <a:srgbClr val="FFFFFF"/>
                </a:solidFill>
                <a:latin typeface="Arial-BoldItalicMT" charset="0"/>
                <a:ea typeface="ＭＳ Ｐゴシック" charset="0"/>
                <a:cs typeface="ＭＳ Ｐゴシック" charset="0"/>
              </a:rPr>
              <a:t>United Religions</a:t>
            </a:r>
            <a:r>
              <a:rPr lang="en-US" b="1" dirty="0">
                <a:solidFill>
                  <a:srgbClr val="FFFFFF"/>
                </a:solidFill>
                <a:latin typeface="Arial-BoldMT" charset="0"/>
                <a:ea typeface="ＭＳ Ｐゴシック" charset="0"/>
                <a:cs typeface="ＭＳ Ｐゴシック" charset="0"/>
              </a:rPr>
              <a:t>. The purpose of this organization is to be the spiritual equivalent of the United Nations. Their purpose is to "to end religiously motivated violence" and "respect the uniqueness of each tradition. "While these ideas sound lofty and exalted, they also assert "Members of the URI shall not be coerced to participate in any ritual or be proselytized." Members of this organization come from a variety of traditions, as evidenced by their emblem above. This is not a Biblically based doctrine, which would say "for there is none other name under heaven given among men, whereby we must be saved (Acts 4:12)." This is, indeed, the case. We must now allow ecumenism and </a:t>
            </a:r>
            <a:r>
              <a:rPr lang="en-US" b="1" dirty="0" err="1">
                <a:solidFill>
                  <a:srgbClr val="FFFFFF"/>
                </a:solidFill>
                <a:latin typeface="Arial-BoldMT" charset="0"/>
                <a:ea typeface="ＭＳ Ｐゴシック" charset="0"/>
                <a:cs typeface="ＭＳ Ｐゴシック" charset="0"/>
              </a:rPr>
              <a:t>interfaithism</a:t>
            </a:r>
            <a:r>
              <a:rPr lang="en-US" b="1" dirty="0">
                <a:solidFill>
                  <a:srgbClr val="FFFFFF"/>
                </a:solidFill>
                <a:latin typeface="Arial-BoldMT" charset="0"/>
                <a:ea typeface="ＭＳ Ｐゴシック" charset="0"/>
                <a:cs typeface="ＭＳ Ｐゴシック" charset="0"/>
              </a:rPr>
              <a:t> to destroy the foundation of a Biblically based belief in Jesus Christ as the Savior of the world. No other figure fulfills this position. Absolutely none other! This organization should not be endorsed by any Christian. It is just one in a series of steps that is paving the way for the Antichrist. </a:t>
            </a:r>
            <a:r>
              <a:rPr lang="en-US" b="1" dirty="0" err="1">
                <a:solidFill>
                  <a:srgbClr val="0000CC"/>
                </a:solidFill>
                <a:latin typeface="Arial-BoldMT" charset="0"/>
                <a:ea typeface="ＭＳ Ｐゴシック" charset="0"/>
                <a:cs typeface="ＭＳ Ｐゴシック" charset="0"/>
              </a:rPr>
              <a:t>www.pastorlewis.com</a:t>
            </a:r>
            <a:r>
              <a:rPr lang="en-US" b="1" dirty="0">
                <a:solidFill>
                  <a:srgbClr val="0000CC"/>
                </a:solidFill>
                <a:latin typeface="Arial-BoldMT" charset="0"/>
                <a:ea typeface="ＭＳ Ｐゴシック" charset="0"/>
                <a:cs typeface="ＭＳ Ｐゴシック" charset="0"/>
              </a:rPr>
              <a:t>/ </a:t>
            </a:r>
            <a:r>
              <a:rPr lang="en-US" b="1" dirty="0" err="1">
                <a:solidFill>
                  <a:srgbClr val="0000CC"/>
                </a:solidFill>
                <a:latin typeface="Arial-BoldMT" charset="0"/>
                <a:ea typeface="ＭＳ Ｐゴシック" charset="0"/>
                <a:cs typeface="ＭＳ Ｐゴシック" charset="0"/>
              </a:rPr>
              <a:t>uri</a:t>
            </a:r>
            <a:r>
              <a:rPr lang="en-US" b="1" dirty="0">
                <a:solidFill>
                  <a:srgbClr val="0000CC"/>
                </a:solidFill>
                <a:latin typeface="Arial-BoldMT" charset="0"/>
                <a:ea typeface="ＭＳ Ｐゴシック" charset="0"/>
                <a:cs typeface="ＭＳ Ｐゴシック" charset="0"/>
              </a:rPr>
              <a:t>/</a:t>
            </a:r>
            <a:r>
              <a:rPr lang="en-US" b="1" dirty="0" err="1">
                <a:solidFill>
                  <a:srgbClr val="0000CC"/>
                </a:solidFill>
                <a:latin typeface="Arial-BoldMT" charset="0"/>
                <a:ea typeface="ＭＳ Ｐゴシック" charset="0"/>
                <a:cs typeface="ＭＳ Ｐゴシック" charset="0"/>
              </a:rPr>
              <a:t>uri.html</a:t>
            </a:r>
            <a:endParaRPr lang="en-US" b="1" dirty="0">
              <a:solidFill>
                <a:srgbClr val="0000CC"/>
              </a:solidFill>
              <a:latin typeface="Arial-BoldMT"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1E85A16-168D-0540-9F0D-9CC500F95780}" type="slidenum">
              <a:rPr lang="en-US" sz="1200">
                <a:solidFill>
                  <a:srgbClr val="000000"/>
                </a:solidFill>
              </a:rPr>
              <a:pPr/>
              <a:t>161</a:t>
            </a:fld>
            <a:endParaRPr lang="en-US" sz="1200">
              <a:solidFill>
                <a:srgbClr val="000000"/>
              </a:solidFill>
            </a:endParaRPr>
          </a:p>
        </p:txBody>
      </p:sp>
      <p:sp>
        <p:nvSpPr>
          <p:cNvPr id="1061890" name="Rectangle 2"/>
          <p:cNvSpPr>
            <a:spLocks noGrp="1" noRot="1" noChangeAspect="1" noChangeArrowheads="1" noTextEdit="1"/>
          </p:cNvSpPr>
          <p:nvPr>
            <p:ph type="sldImg"/>
          </p:nvPr>
        </p:nvSpPr>
        <p:spPr>
          <a:ln/>
        </p:spPr>
      </p:sp>
      <p:sp>
        <p:nvSpPr>
          <p:cNvPr id="1061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3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D350871-F361-5844-9BCE-6281189322A0}" type="slidenum">
              <a:rPr lang="en-US" sz="1200">
                <a:solidFill>
                  <a:srgbClr val="000000"/>
                </a:solidFill>
              </a:rPr>
              <a:pPr/>
              <a:t>162</a:t>
            </a:fld>
            <a:endParaRPr lang="en-US" sz="1200">
              <a:solidFill>
                <a:srgbClr val="000000"/>
              </a:solidFill>
            </a:endParaRPr>
          </a:p>
        </p:txBody>
      </p:sp>
      <p:sp>
        <p:nvSpPr>
          <p:cNvPr id="1063938" name="Rectangle 2"/>
          <p:cNvSpPr>
            <a:spLocks noGrp="1" noRot="1" noChangeAspect="1" noChangeArrowheads="1" noTextEdit="1"/>
          </p:cNvSpPr>
          <p:nvPr>
            <p:ph type="sldImg"/>
          </p:nvPr>
        </p:nvSpPr>
        <p:spPr>
          <a:ln/>
        </p:spPr>
      </p:sp>
      <p:sp>
        <p:nvSpPr>
          <p:cNvPr id="1063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EAC8C22-D3DA-2844-8149-AD28551DA5A0}" type="slidenum">
              <a:rPr lang="en-US" sz="1200">
                <a:solidFill>
                  <a:srgbClr val="000000"/>
                </a:solidFill>
              </a:rPr>
              <a:pPr/>
              <a:t>163</a:t>
            </a:fld>
            <a:endParaRPr lang="en-US" sz="1200">
              <a:solidFill>
                <a:srgbClr val="000000"/>
              </a:solidFill>
            </a:endParaRPr>
          </a:p>
        </p:txBody>
      </p:sp>
      <p:sp>
        <p:nvSpPr>
          <p:cNvPr id="1065986" name="Rectangle 2"/>
          <p:cNvSpPr>
            <a:spLocks noGrp="1" noRot="1" noChangeAspect="1" noChangeArrowheads="1" noTextEdit="1"/>
          </p:cNvSpPr>
          <p:nvPr>
            <p:ph type="sldImg"/>
          </p:nvPr>
        </p:nvSpPr>
        <p:spPr>
          <a:ln/>
        </p:spPr>
      </p:sp>
      <p:sp>
        <p:nvSpPr>
          <p:cNvPr id="1065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7E64787-850E-1A4E-AE9D-FF7E8B0C12BE}" type="slidenum">
              <a:rPr lang="en-US" sz="1200">
                <a:solidFill>
                  <a:srgbClr val="000000"/>
                </a:solidFill>
              </a:rPr>
              <a:pPr/>
              <a:t>164</a:t>
            </a:fld>
            <a:endParaRPr lang="en-US" sz="1200">
              <a:solidFill>
                <a:srgbClr val="000000"/>
              </a:solidFill>
            </a:endParaRPr>
          </a:p>
        </p:txBody>
      </p:sp>
      <p:sp>
        <p:nvSpPr>
          <p:cNvPr id="1068034" name="Rectangle 2"/>
          <p:cNvSpPr>
            <a:spLocks noGrp="1" noRot="1" noChangeAspect="1" noChangeArrowheads="1" noTextEdit="1"/>
          </p:cNvSpPr>
          <p:nvPr>
            <p:ph type="sldImg"/>
          </p:nvPr>
        </p:nvSpPr>
        <p:spPr>
          <a:ln/>
        </p:spPr>
      </p:sp>
      <p:sp>
        <p:nvSpPr>
          <p:cNvPr id="10680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7E64787-850E-1A4E-AE9D-FF7E8B0C12BE}" type="slidenum">
              <a:rPr lang="en-US" sz="1200">
                <a:solidFill>
                  <a:srgbClr val="000000"/>
                </a:solidFill>
              </a:rPr>
              <a:pPr/>
              <a:t>165</a:t>
            </a:fld>
            <a:endParaRPr lang="en-US" sz="1200">
              <a:solidFill>
                <a:srgbClr val="000000"/>
              </a:solidFill>
            </a:endParaRPr>
          </a:p>
        </p:txBody>
      </p:sp>
      <p:sp>
        <p:nvSpPr>
          <p:cNvPr id="1068034" name="Rectangle 2"/>
          <p:cNvSpPr>
            <a:spLocks noGrp="1" noRot="1" noChangeAspect="1" noChangeArrowheads="1" noTextEdit="1"/>
          </p:cNvSpPr>
          <p:nvPr>
            <p:ph type="sldImg"/>
          </p:nvPr>
        </p:nvSpPr>
        <p:spPr>
          <a:ln/>
        </p:spPr>
      </p:sp>
      <p:sp>
        <p:nvSpPr>
          <p:cNvPr id="10680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Rome had seven hills, so many have thought it to be Babylon.</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FABCCE7-01AE-A64F-9DF9-CA5570C5756C}" type="slidenum">
              <a:rPr lang="en-US" sz="1200">
                <a:solidFill>
                  <a:srgbClr val="000000"/>
                </a:solidFill>
              </a:rPr>
              <a:pPr/>
              <a:t>166</a:t>
            </a:fld>
            <a:endParaRPr lang="en-US" sz="1200">
              <a:solidFill>
                <a:srgbClr val="000000"/>
              </a:solidFill>
            </a:endParaRPr>
          </a:p>
        </p:txBody>
      </p:sp>
      <p:sp>
        <p:nvSpPr>
          <p:cNvPr id="1070082" name="Rectangle 2"/>
          <p:cNvSpPr>
            <a:spLocks noGrp="1" noRot="1" noChangeAspect="1" noChangeArrowheads="1" noTextEdit="1"/>
          </p:cNvSpPr>
          <p:nvPr>
            <p:ph type="sldImg"/>
          </p:nvPr>
        </p:nvSpPr>
        <p:spPr>
          <a:ln/>
        </p:spPr>
      </p:sp>
      <p:sp>
        <p:nvSpPr>
          <p:cNvPr id="1070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F4586CB-8B2A-294A-90E9-BEDDC67D681B}" type="slidenum">
              <a:rPr lang="en-US" sz="1200">
                <a:solidFill>
                  <a:srgbClr val="000000"/>
                </a:solidFill>
              </a:rPr>
              <a:pPr/>
              <a:t>167</a:t>
            </a:fld>
            <a:endParaRPr lang="en-US" sz="1200">
              <a:solidFill>
                <a:srgbClr val="000000"/>
              </a:solidFill>
            </a:endParaRPr>
          </a:p>
        </p:txBody>
      </p:sp>
      <p:sp>
        <p:nvSpPr>
          <p:cNvPr id="1072130" name="Rectangle 2"/>
          <p:cNvSpPr>
            <a:spLocks noGrp="1" noRot="1" noChangeAspect="1" noChangeArrowheads="1" noTextEdit="1"/>
          </p:cNvSpPr>
          <p:nvPr>
            <p:ph type="sldImg"/>
          </p:nvPr>
        </p:nvSpPr>
        <p:spPr>
          <a:ln/>
        </p:spPr>
      </p:sp>
      <p:sp>
        <p:nvSpPr>
          <p:cNvPr id="10721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168</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169</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DF989DA-69CD-D147-94FC-ED9F6EC27FC5}" type="slidenum">
              <a:rPr lang="en-GB" sz="1200">
                <a:solidFill>
                  <a:srgbClr val="FFFFFF"/>
                </a:solidFill>
              </a:rPr>
              <a:pPr/>
              <a:t>26</a:t>
            </a:fld>
            <a:endParaRPr lang="en-GB" sz="1200">
              <a:solidFill>
                <a:srgbClr val="FFFFFF"/>
              </a:solidFill>
            </a:endParaRPr>
          </a:p>
        </p:txBody>
      </p:sp>
      <p:sp>
        <p:nvSpPr>
          <p:cNvPr id="961538" name="Rectangle 2"/>
          <p:cNvSpPr>
            <a:spLocks noGrp="1" noRot="1" noChangeAspect="1" noChangeArrowheads="1"/>
          </p:cNvSpPr>
          <p:nvPr>
            <p:ph type="sldImg"/>
          </p:nvPr>
        </p:nvSpPr>
        <p:spPr>
          <a:solidFill>
            <a:srgbClr val="FFFFFF"/>
          </a:solidFill>
          <a:ln/>
        </p:spPr>
      </p:sp>
      <p:sp>
        <p:nvSpPr>
          <p:cNvPr id="96153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170</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171</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172</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173</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174</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xfrm>
            <a:off x="914400" y="4343400"/>
            <a:ext cx="5029200" cy="18542651"/>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b="1" kern="1200" dirty="0">
                <a:solidFill>
                  <a:schemeClr val="tx1"/>
                </a:solidFill>
                <a:latin typeface="Times New Roman" pitchFamily="-112" charset="0"/>
                <a:ea typeface="ＭＳ Ｐゴシック" pitchFamily="-108" charset="-128"/>
                <a:cs typeface="ＭＳ Ｐゴシック" pitchFamily="-108" charset="-128"/>
              </a:rPr>
              <a:t>http://</a:t>
            </a:r>
            <a:r>
              <a:rPr lang="en-US" sz="1200" b="1" kern="1200" dirty="0" err="1">
                <a:solidFill>
                  <a:schemeClr val="tx1"/>
                </a:solidFill>
                <a:latin typeface="Times New Roman" pitchFamily="-112" charset="0"/>
                <a:ea typeface="ＭＳ Ｐゴシック" pitchFamily="-108" charset="-128"/>
                <a:cs typeface="ＭＳ Ｐゴシック" pitchFamily="-108" charset="-128"/>
              </a:rPr>
              <a:t>www.afn.org</a:t>
            </a:r>
            <a:r>
              <a:rPr lang="en-US" sz="1200" b="1" kern="1200" dirty="0">
                <a:solidFill>
                  <a:schemeClr val="tx1"/>
                </a:solidFill>
                <a:latin typeface="Times New Roman" pitchFamily="-112" charset="0"/>
                <a:ea typeface="ＭＳ Ｐゴシック" pitchFamily="-108" charset="-128"/>
                <a:cs typeface="ＭＳ Ｐゴシック" pitchFamily="-108" charset="-128"/>
              </a:rPr>
              <a:t>/~govern/</a:t>
            </a:r>
            <a:r>
              <a:rPr lang="en-US" sz="1200" b="1" kern="1200" dirty="0" err="1">
                <a:solidFill>
                  <a:schemeClr val="tx1"/>
                </a:solidFill>
                <a:latin typeface="Times New Roman" pitchFamily="-112" charset="0"/>
                <a:ea typeface="ＭＳ Ｐゴシック" pitchFamily="-108" charset="-128"/>
                <a:cs typeface="ＭＳ Ｐゴシック" pitchFamily="-108" charset="-128"/>
              </a:rPr>
              <a:t>Christian_Nation.html</a:t>
            </a:r>
            <a:r>
              <a:rPr lang="en-US" sz="1200" b="1" kern="1200" dirty="0">
                <a:solidFill>
                  <a:schemeClr val="tx1"/>
                </a:solidFill>
                <a:latin typeface="Times New Roman" pitchFamily="-112" charset="0"/>
                <a:ea typeface="ＭＳ Ｐゴシック" pitchFamily="-108" charset="-128"/>
                <a:cs typeface="ＭＳ Ｐゴシック" pitchFamily="-108" charset="-128"/>
              </a:rPr>
              <a:t> says…</a:t>
            </a:r>
          </a:p>
          <a:p>
            <a:endParaRPr lang="en-US" sz="1200" b="1" kern="1200" dirty="0">
              <a:solidFill>
                <a:schemeClr val="tx1"/>
              </a:solidFill>
              <a:latin typeface="Times New Roman" pitchFamily="-112" charset="0"/>
              <a:ea typeface="ＭＳ Ｐゴシック" pitchFamily="-108" charset="-128"/>
              <a:cs typeface="ＭＳ Ｐゴシック" pitchFamily="-108" charset="-128"/>
            </a:endParaRPr>
          </a:p>
          <a:p>
            <a:r>
              <a:rPr lang="en-US" sz="1200" b="1" kern="1200" dirty="0">
                <a:solidFill>
                  <a:schemeClr val="tx1"/>
                </a:solidFill>
                <a:latin typeface="Times New Roman" pitchFamily="-112" charset="0"/>
                <a:ea typeface="ＭＳ Ｐゴシック" pitchFamily="-108" charset="-128"/>
                <a:cs typeface="ＭＳ Ｐゴシック" pitchFamily="-108" charset="-128"/>
              </a:rPr>
              <a:t>WAS THE UNITED STATES FOUNDED AS A CHRISTIAN NATION?</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Recently, many authors have debated whether or not the United States of America was founded as a Christian nation. I wish to provide a few historical quotes from our Founding Era that lend credence to the supposition that we indeed were founded as a Christian nation.</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Granted, God is not mentioned in the Constitution, but He is mentioned in every major document leading up to the final wording of the Constitution. For example, Connecticut is still known as the "Constitution State" because its colonial constitution was used as a model for the United States Constitution. Its first words were: "For as much as </a:t>
            </a:r>
            <a:r>
              <a:rPr lang="en-US" sz="1200" b="1" kern="1200" dirty="0">
                <a:solidFill>
                  <a:schemeClr val="tx1"/>
                </a:solidFill>
                <a:latin typeface="Times New Roman" pitchFamily="-112" charset="0"/>
                <a:ea typeface="ＭＳ Ｐゴシック" pitchFamily="-108" charset="-128"/>
                <a:cs typeface="ＭＳ Ｐゴシック" pitchFamily="-108" charset="-128"/>
              </a:rPr>
              <a:t>it has pleased the almighty God </a:t>
            </a:r>
            <a:r>
              <a:rPr lang="en-US" sz="1200" kern="1200" dirty="0">
                <a:solidFill>
                  <a:schemeClr val="tx1"/>
                </a:solidFill>
                <a:latin typeface="Times New Roman" pitchFamily="-112" charset="0"/>
                <a:ea typeface="ＭＳ Ｐゴシック" pitchFamily="-108" charset="-128"/>
                <a:cs typeface="ＭＳ Ｐゴシック" pitchFamily="-108" charset="-128"/>
              </a:rPr>
              <a:t>by the wise disposition of His Divine Providence…"</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Most of the fifty-five Founding Fathers who worked on the Constitution were members of orthodox Christian churches and many were even evangelical Christians. The first official act in the First Continental Congress was to open in Christian prayer, which ended in these words: "...the merits of </a:t>
            </a:r>
            <a:r>
              <a:rPr lang="en-US" sz="1200" b="1" kern="1200" dirty="0">
                <a:solidFill>
                  <a:schemeClr val="tx1"/>
                </a:solidFill>
                <a:latin typeface="Times New Roman" pitchFamily="-112" charset="0"/>
                <a:ea typeface="ＭＳ Ｐゴシック" pitchFamily="-108" charset="-128"/>
                <a:cs typeface="ＭＳ Ｐゴシック" pitchFamily="-108" charset="-128"/>
              </a:rPr>
              <a:t>Jesus Christ, Thy Son, our Savior. </a:t>
            </a:r>
            <a:r>
              <a:rPr lang="en-US" sz="1200" kern="1200" dirty="0">
                <a:solidFill>
                  <a:schemeClr val="tx1"/>
                </a:solidFill>
                <a:latin typeface="Times New Roman" pitchFamily="-112" charset="0"/>
                <a:ea typeface="ＭＳ Ｐゴシック" pitchFamily="-108" charset="-128"/>
                <a:cs typeface="ＭＳ Ｐゴシック" pitchFamily="-108" charset="-128"/>
              </a:rPr>
              <a:t>Amen". Sounds Christian to me.</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Ben Franklin, at the Constitutional Convention, said: "</a:t>
            </a:r>
            <a:r>
              <a:rPr lang="en-US" sz="1200" b="1" kern="1200" dirty="0">
                <a:solidFill>
                  <a:schemeClr val="tx1"/>
                </a:solidFill>
                <a:latin typeface="Times New Roman" pitchFamily="-112" charset="0"/>
                <a:ea typeface="ＭＳ Ｐゴシック" pitchFamily="-108" charset="-128"/>
                <a:cs typeface="ＭＳ Ｐゴシック" pitchFamily="-108" charset="-128"/>
              </a:rPr>
              <a:t>...God governs in the affairs of men. </a:t>
            </a:r>
            <a:r>
              <a:rPr lang="en-US" sz="1200" kern="1200" dirty="0">
                <a:solidFill>
                  <a:schemeClr val="tx1"/>
                </a:solidFill>
                <a:latin typeface="Times New Roman" pitchFamily="-112" charset="0"/>
                <a:ea typeface="ＭＳ Ｐゴシック" pitchFamily="-108" charset="-128"/>
                <a:cs typeface="ＭＳ Ｐゴシック" pitchFamily="-108" charset="-128"/>
              </a:rPr>
              <a:t>And if a sparrow cannot fall to the ground without His notice is it probable that an empire can rise </a:t>
            </a:r>
            <a:r>
              <a:rPr lang="en-US" sz="1200" b="1" kern="1200" dirty="0">
                <a:solidFill>
                  <a:schemeClr val="tx1"/>
                </a:solidFill>
                <a:latin typeface="Times New Roman" pitchFamily="-112" charset="0"/>
                <a:ea typeface="ＭＳ Ｐゴシック" pitchFamily="-108" charset="-128"/>
                <a:cs typeface="ＭＳ Ｐゴシック" pitchFamily="-108" charset="-128"/>
              </a:rPr>
              <a:t>without His aid?"</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John Adams stated so eloquently during this period of time that; "The general principles </a:t>
            </a:r>
            <a:r>
              <a:rPr lang="en-US" sz="1200" b="1" kern="1200" dirty="0">
                <a:solidFill>
                  <a:schemeClr val="tx1"/>
                </a:solidFill>
                <a:latin typeface="Times New Roman" pitchFamily="-112" charset="0"/>
                <a:ea typeface="ＭＳ Ｐゴシック" pitchFamily="-108" charset="-128"/>
                <a:cs typeface="ＭＳ Ｐゴシック" pitchFamily="-108" charset="-128"/>
              </a:rPr>
              <a:t>on which the fathers achieved Independence were ... the general principles of Christianity </a:t>
            </a:r>
            <a:r>
              <a:rPr lang="en-US" sz="1200" kern="1200" dirty="0">
                <a:solidFill>
                  <a:schemeClr val="tx1"/>
                </a:solidFill>
                <a:latin typeface="Times New Roman" pitchFamily="-112" charset="0"/>
                <a:ea typeface="ＭＳ Ｐゴシック" pitchFamily="-108" charset="-128"/>
                <a:cs typeface="ＭＳ Ｐゴシック" pitchFamily="-108" charset="-128"/>
              </a:rPr>
              <a:t>... I will avow that I then believed, and now believe, that the general principles of Christianity are as </a:t>
            </a:r>
            <a:r>
              <a:rPr lang="en-US" sz="1200" kern="1200" dirty="0" err="1">
                <a:solidFill>
                  <a:schemeClr val="tx1"/>
                </a:solidFill>
                <a:latin typeface="Times New Roman" pitchFamily="-112" charset="0"/>
                <a:ea typeface="ＭＳ Ｐゴシック" pitchFamily="-108" charset="-128"/>
                <a:cs typeface="ＭＳ Ｐゴシック" pitchFamily="-108" charset="-128"/>
              </a:rPr>
              <a:t>etemal</a:t>
            </a:r>
            <a:r>
              <a:rPr lang="en-US" sz="1200" kern="1200" dirty="0">
                <a:solidFill>
                  <a:schemeClr val="tx1"/>
                </a:solidFill>
                <a:latin typeface="Times New Roman" pitchFamily="-112" charset="0"/>
                <a:ea typeface="ＭＳ Ｐゴシック" pitchFamily="-108" charset="-128"/>
                <a:cs typeface="ＭＳ Ｐゴシック" pitchFamily="-108" charset="-128"/>
              </a:rPr>
              <a:t> and immutable as the existence and attributes of God."</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Later, John Quincy Adams answered the question as to why, next to Christmas, was the Fourth of July this most joyous and venerated day in the United States. He answered: "...Is</a:t>
            </a:r>
            <a:r>
              <a:rPr lang="en-US" sz="1200" b="1" kern="1200" dirty="0">
                <a:solidFill>
                  <a:schemeClr val="tx1"/>
                </a:solidFill>
                <a:latin typeface="Times New Roman" pitchFamily="-112" charset="0"/>
                <a:ea typeface="ＭＳ Ｐゴシック" pitchFamily="-108" charset="-128"/>
                <a:cs typeface="ＭＳ Ｐゴシック" pitchFamily="-108" charset="-128"/>
              </a:rPr>
              <a:t> </a:t>
            </a:r>
            <a:r>
              <a:rPr lang="en-US" sz="1200" kern="1200" dirty="0">
                <a:solidFill>
                  <a:schemeClr val="tx1"/>
                </a:solidFill>
                <a:latin typeface="Times New Roman" pitchFamily="-112" charset="0"/>
                <a:ea typeface="ＭＳ Ｐゴシック" pitchFamily="-108" charset="-128"/>
                <a:cs typeface="ＭＳ Ｐゴシック" pitchFamily="-108" charset="-128"/>
              </a:rPr>
              <a:t>it not that the Declaration of Independence first organized </a:t>
            </a:r>
            <a:r>
              <a:rPr lang="en-US" sz="1200" b="1" kern="1200" dirty="0">
                <a:solidFill>
                  <a:schemeClr val="tx1"/>
                </a:solidFill>
                <a:latin typeface="Times New Roman" pitchFamily="-112" charset="0"/>
                <a:ea typeface="ＭＳ Ｐゴシック" pitchFamily="-108" charset="-128"/>
                <a:cs typeface="ＭＳ Ｐゴシック" pitchFamily="-108" charset="-128"/>
              </a:rPr>
              <a:t>the social compact on the foundation of the Redeemer</a:t>
            </a:r>
            <a:r>
              <a:rPr lang="fr-FR" sz="1200" b="1" kern="1200" dirty="0">
                <a:solidFill>
                  <a:schemeClr val="tx1"/>
                </a:solidFill>
                <a:latin typeface="Times New Roman" pitchFamily="-112" charset="0"/>
                <a:ea typeface="ＭＳ Ｐゴシック" pitchFamily="-108" charset="-128"/>
                <a:cs typeface="ＭＳ Ｐゴシック" pitchFamily="-108" charset="-128"/>
              </a:rPr>
              <a:t>'</a:t>
            </a:r>
            <a:r>
              <a:rPr lang="en-US" sz="1200" b="1" kern="1200" dirty="0">
                <a:solidFill>
                  <a:schemeClr val="tx1"/>
                </a:solidFill>
                <a:latin typeface="Times New Roman" pitchFamily="-112" charset="0"/>
                <a:ea typeface="ＭＳ Ｐゴシック" pitchFamily="-108" charset="-128"/>
                <a:cs typeface="ＭＳ Ｐゴシック" pitchFamily="-108" charset="-128"/>
              </a:rPr>
              <a:t>s mission </a:t>
            </a:r>
            <a:r>
              <a:rPr lang="en-US" sz="1200" kern="1200" dirty="0">
                <a:solidFill>
                  <a:schemeClr val="tx1"/>
                </a:solidFill>
                <a:latin typeface="Times New Roman" pitchFamily="-112" charset="0"/>
                <a:ea typeface="ＭＳ Ｐゴシック" pitchFamily="-108" charset="-128"/>
                <a:cs typeface="ＭＳ Ｐゴシック" pitchFamily="-108" charset="-128"/>
              </a:rPr>
              <a:t>upon earth? That it laid </a:t>
            </a:r>
            <a:r>
              <a:rPr lang="en-US" sz="1200" b="1" kern="1200" dirty="0">
                <a:solidFill>
                  <a:schemeClr val="tx1"/>
                </a:solidFill>
                <a:latin typeface="Times New Roman" pitchFamily="-112" charset="0"/>
                <a:ea typeface="ＭＳ Ｐゴシック" pitchFamily="-108" charset="-128"/>
                <a:cs typeface="ＭＳ Ｐゴシック" pitchFamily="-108" charset="-128"/>
              </a:rPr>
              <a:t>the cornerstone of human government upon the first precepts of Christianity?" </a:t>
            </a:r>
            <a:r>
              <a:rPr lang="en-US" sz="1200" kern="1200" dirty="0">
                <a:solidFill>
                  <a:schemeClr val="tx1"/>
                </a:solidFill>
                <a:latin typeface="Times New Roman" pitchFamily="-112" charset="0"/>
                <a:ea typeface="ＭＳ Ｐゴシック" pitchFamily="-108" charset="-128"/>
                <a:cs typeface="ＭＳ Ｐゴシック" pitchFamily="-108" charset="-128"/>
              </a:rPr>
              <a:t>Sounds like the founding of a Christian nation to me. John Quincy Adams went on to say that the biggest victory won in the American Revolution was that </a:t>
            </a:r>
            <a:r>
              <a:rPr lang="en-US" sz="1200" b="1" kern="1200" dirty="0">
                <a:solidFill>
                  <a:schemeClr val="tx1"/>
                </a:solidFill>
                <a:latin typeface="Times New Roman" pitchFamily="-112" charset="0"/>
                <a:ea typeface="ＭＳ Ｐゴシック" pitchFamily="-108" charset="-128"/>
                <a:cs typeface="ＭＳ Ｐゴシック" pitchFamily="-108" charset="-128"/>
              </a:rPr>
              <a:t>Christian principles and civil government would be tied together In what he called an "indissoluble" bond. </a:t>
            </a:r>
            <a:r>
              <a:rPr lang="en-US" sz="1200" kern="1200" dirty="0">
                <a:solidFill>
                  <a:schemeClr val="tx1"/>
                </a:solidFill>
                <a:latin typeface="Times New Roman" pitchFamily="-112" charset="0"/>
                <a:ea typeface="ＭＳ Ｐゴシック" pitchFamily="-108" charset="-128"/>
                <a:cs typeface="ＭＳ Ｐゴシック" pitchFamily="-108" charset="-128"/>
              </a:rPr>
              <a:t>The Founding Fathers understood that religion was inextricably part of our nation and government. The practice of the Christian religion in our government was not only welcomed but encouraged.</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The intent of the First Amendment was well understood during the founding of our country. The First Amendment was not to keep religion out of government. It was to keep Government from establishing a </a:t>
            </a:r>
            <a:r>
              <a:rPr lang="fr-FR" sz="1200" kern="1200" dirty="0">
                <a:solidFill>
                  <a:schemeClr val="tx1"/>
                </a:solidFill>
                <a:latin typeface="Times New Roman" pitchFamily="-112" charset="0"/>
                <a:ea typeface="ＭＳ Ｐゴシック" pitchFamily="-108" charset="-128"/>
                <a:cs typeface="ＭＳ Ｐゴシック" pitchFamily="-108" charset="-128"/>
              </a:rPr>
              <a:t>'</a:t>
            </a:r>
            <a:r>
              <a:rPr lang="en-US" sz="1200" kern="1200" dirty="0">
                <a:solidFill>
                  <a:schemeClr val="tx1"/>
                </a:solidFill>
                <a:latin typeface="Times New Roman" pitchFamily="-112" charset="0"/>
                <a:ea typeface="ＭＳ Ｐゴシック" pitchFamily="-108" charset="-128"/>
                <a:cs typeface="ＭＳ Ｐゴシック" pitchFamily="-108" charset="-128"/>
              </a:rPr>
              <a:t>National Denomination" (like the Church of England). As early as 1799 a court declared: </a:t>
            </a:r>
            <a:r>
              <a:rPr lang="en-US" sz="1200" b="1" kern="1200" dirty="0">
                <a:solidFill>
                  <a:schemeClr val="tx1"/>
                </a:solidFill>
                <a:latin typeface="Times New Roman" pitchFamily="-112" charset="0"/>
                <a:ea typeface="ＭＳ Ｐゴシック" pitchFamily="-108" charset="-128"/>
                <a:cs typeface="ＭＳ Ｐゴシック" pitchFamily="-108" charset="-128"/>
              </a:rPr>
              <a:t>"By our form of government the Christian religion is the established religion; </a:t>
            </a:r>
            <a:r>
              <a:rPr lang="en-US" sz="1200" kern="1200" dirty="0">
                <a:solidFill>
                  <a:schemeClr val="tx1"/>
                </a:solidFill>
                <a:latin typeface="Times New Roman" pitchFamily="-112" charset="0"/>
                <a:ea typeface="ＭＳ Ｐゴシック" pitchFamily="-108" charset="-128"/>
                <a:cs typeface="ＭＳ Ｐゴシック" pitchFamily="-108" charset="-128"/>
              </a:rPr>
              <a:t>and all sects and denominations of Christians are placed on the same equal footing." Even in the letter that Thomas Jefferson wrote to the Baptists of Danbury Connecticut (from which we derive the term "separation of Church and State") he made it quite clear that the wall of separation was to insure that Government would never interfere with religious activities because religious freedom came from God, not from Government.</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Even George Washington who certainly knew the intent of the Constitution and the Bill of Rights, since he presided over their formation, said in his "Farewell Address": "Of all the dispositions and habits which lead to political prosperity, </a:t>
            </a:r>
            <a:r>
              <a:rPr lang="en-US" sz="1200" b="1" kern="1200" dirty="0">
                <a:solidFill>
                  <a:schemeClr val="tx1"/>
                </a:solidFill>
                <a:latin typeface="Times New Roman" pitchFamily="-112" charset="0"/>
                <a:ea typeface="ＭＳ Ｐゴシック" pitchFamily="-108" charset="-128"/>
                <a:cs typeface="ＭＳ Ｐゴシック" pitchFamily="-108" charset="-128"/>
              </a:rPr>
              <a:t>religion and morality are indispensable supports. </a:t>
            </a:r>
            <a:r>
              <a:rPr lang="en-US" sz="1200" kern="1200" dirty="0">
                <a:solidFill>
                  <a:schemeClr val="tx1"/>
                </a:solidFill>
                <a:latin typeface="Times New Roman" pitchFamily="-112" charset="0"/>
                <a:ea typeface="ＭＳ Ｐゴシック" pitchFamily="-108" charset="-128"/>
                <a:cs typeface="ＭＳ Ｐゴシック" pitchFamily="-108" charset="-128"/>
              </a:rPr>
              <a:t>In vain would that man claim the tribute of patriotism, </a:t>
            </a:r>
            <a:r>
              <a:rPr lang="en-US" sz="1200" b="1" kern="1200" dirty="0">
                <a:solidFill>
                  <a:schemeClr val="tx1"/>
                </a:solidFill>
                <a:latin typeface="Times New Roman" pitchFamily="-112" charset="0"/>
                <a:ea typeface="ＭＳ Ｐゴシック" pitchFamily="-108" charset="-128"/>
                <a:cs typeface="ＭＳ Ｐゴシック" pitchFamily="-108" charset="-128"/>
              </a:rPr>
              <a:t>who should labor to subvert these great pillars." </a:t>
            </a:r>
            <a:r>
              <a:rPr lang="en-US" sz="1200" kern="1200" dirty="0">
                <a:solidFill>
                  <a:schemeClr val="tx1"/>
                </a:solidFill>
                <a:latin typeface="Times New Roman" pitchFamily="-112" charset="0"/>
                <a:ea typeface="ＭＳ Ｐゴシック" pitchFamily="-108" charset="-128"/>
                <a:cs typeface="ＭＳ Ｐゴシック" pitchFamily="-108" charset="-128"/>
              </a:rPr>
              <a:t>Sure </a:t>
            </a:r>
            <a:r>
              <a:rPr lang="en-US" sz="1200" kern="1200" dirty="0" err="1">
                <a:solidFill>
                  <a:schemeClr val="tx1"/>
                </a:solidFill>
                <a:latin typeface="Times New Roman" pitchFamily="-112" charset="0"/>
                <a:ea typeface="ＭＳ Ｐゴシック" pitchFamily="-108" charset="-128"/>
                <a:cs typeface="ＭＳ Ｐゴシック" pitchFamily="-108" charset="-128"/>
              </a:rPr>
              <a:t>doesn</a:t>
            </a:r>
            <a:r>
              <a:rPr lang="fr-FR" sz="1200" kern="1200" dirty="0">
                <a:solidFill>
                  <a:schemeClr val="tx1"/>
                </a:solidFill>
                <a:latin typeface="Times New Roman" pitchFamily="-112" charset="0"/>
                <a:ea typeface="ＭＳ Ｐゴシック" pitchFamily="-108" charset="-128"/>
                <a:cs typeface="ＭＳ Ｐゴシック" pitchFamily="-108" charset="-128"/>
              </a:rPr>
              <a:t>'</a:t>
            </a:r>
            <a:r>
              <a:rPr lang="en-US" sz="1200" kern="1200" dirty="0">
                <a:solidFill>
                  <a:schemeClr val="tx1"/>
                </a:solidFill>
                <a:latin typeface="Times New Roman" pitchFamily="-112" charset="0"/>
                <a:ea typeface="ＭＳ Ｐゴシック" pitchFamily="-108" charset="-128"/>
                <a:cs typeface="ＭＳ Ｐゴシック" pitchFamily="-108" charset="-128"/>
              </a:rPr>
              <a:t>t sound like Washington was trying to separate religion and politics.</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John Jay, the first Chief Justice of the United States Supreme Court, and one of the three men most responsible for the writing of the Constitution declared:</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"Providence has given to our people the choice of their rulers, and it is their duty-as well as privilege and interest- </a:t>
            </a:r>
            <a:r>
              <a:rPr lang="en-US" sz="1200" b="1" kern="1200" dirty="0">
                <a:solidFill>
                  <a:schemeClr val="tx1"/>
                </a:solidFill>
                <a:latin typeface="Times New Roman" pitchFamily="-112" charset="0"/>
                <a:ea typeface="ＭＳ Ｐゴシック" pitchFamily="-108" charset="-128"/>
                <a:cs typeface="ＭＳ Ｐゴシック" pitchFamily="-108" charset="-128"/>
              </a:rPr>
              <a:t>of our Christian nation </a:t>
            </a:r>
            <a:r>
              <a:rPr lang="en-US" sz="1200" kern="1200" dirty="0">
                <a:solidFill>
                  <a:schemeClr val="tx1"/>
                </a:solidFill>
                <a:latin typeface="Times New Roman" pitchFamily="-112" charset="0"/>
                <a:ea typeface="ＭＳ Ｐゴシック" pitchFamily="-108" charset="-128"/>
                <a:cs typeface="ＭＳ Ｐゴシック" pitchFamily="-108" charset="-128"/>
              </a:rPr>
              <a:t>to select and prefer Christians for their rulers." Still sounds like the Founding Fathers knew this was a Christian nation.</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This view, that we were a Christian nation, was hold for almost 150 years until the Everson v. Board of Education ruling in 1947. Before that momentous ruling, even the Supreme Court knew that we were a Christian nation. In 1892 the Court stated:</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"No purpose of action against religion can be imputed to any legislation, state or national, because this is a religious people</a:t>
            </a:r>
            <a:r>
              <a:rPr lang="en-US" sz="1200" b="1" kern="1200" dirty="0">
                <a:solidFill>
                  <a:schemeClr val="tx1"/>
                </a:solidFill>
                <a:latin typeface="Times New Roman" pitchFamily="-112" charset="0"/>
                <a:ea typeface="ＭＳ Ｐゴシック" pitchFamily="-108" charset="-128"/>
                <a:cs typeface="ＭＳ Ｐゴシック" pitchFamily="-108" charset="-128"/>
              </a:rPr>
              <a:t>...This is a Christian nation." </a:t>
            </a:r>
            <a:r>
              <a:rPr lang="en-US" sz="1200" kern="1200" dirty="0">
                <a:solidFill>
                  <a:schemeClr val="tx1"/>
                </a:solidFill>
                <a:latin typeface="Times New Roman" pitchFamily="-112" charset="0"/>
                <a:ea typeface="ＭＳ Ｐゴシック" pitchFamily="-108" charset="-128"/>
                <a:cs typeface="ＭＳ Ｐゴシック" pitchFamily="-108" charset="-128"/>
              </a:rPr>
              <a:t>There it is again! From the Supreme Court of the United States. This court went on to cite 87 precedents (prior actions, words, and rulings) to conclude that this was a "Christian nation".</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In 1854, the House Judiciary Committee said: "in this age, there is </a:t>
            </a:r>
            <a:r>
              <a:rPr lang="en-US" sz="1200" b="1" kern="1200" dirty="0">
                <a:solidFill>
                  <a:schemeClr val="tx1"/>
                </a:solidFill>
                <a:latin typeface="Times New Roman" pitchFamily="-112" charset="0"/>
                <a:ea typeface="ＭＳ Ｐゴシック" pitchFamily="-108" charset="-128"/>
                <a:cs typeface="ＭＳ Ｐゴシック" pitchFamily="-108" charset="-128"/>
              </a:rPr>
              <a:t>no substitute for Christianity...That was the religion of the founders </a:t>
            </a:r>
            <a:r>
              <a:rPr lang="en-US" sz="1200" kern="1200" dirty="0">
                <a:solidFill>
                  <a:schemeClr val="tx1"/>
                </a:solidFill>
                <a:latin typeface="Times New Roman" pitchFamily="-112" charset="0"/>
                <a:ea typeface="ＭＳ Ｐゴシック" pitchFamily="-108" charset="-128"/>
                <a:cs typeface="ＭＳ Ｐゴシック" pitchFamily="-108" charset="-128"/>
              </a:rPr>
              <a:t>of the republic, and they expected it to remain the religion of their descendants.</a:t>
            </a:r>
            <a:r>
              <a:rPr lang="fr-FR" sz="1200" kern="1200" dirty="0">
                <a:solidFill>
                  <a:schemeClr val="tx1"/>
                </a:solidFill>
                <a:latin typeface="Times New Roman" pitchFamily="-112" charset="0"/>
                <a:ea typeface="ＭＳ Ｐゴシック" pitchFamily="-108" charset="-128"/>
                <a:cs typeface="ＭＳ Ｐゴシック" pitchFamily="-108" charset="-128"/>
              </a:rPr>
              <a:t>'</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It should be noted here that even as late as 1958 a dissenting judge warned in Baer v. </a:t>
            </a:r>
            <a:r>
              <a:rPr lang="en-US" sz="1200" kern="1200" dirty="0" err="1">
                <a:solidFill>
                  <a:schemeClr val="tx1"/>
                </a:solidFill>
                <a:latin typeface="Times New Roman" pitchFamily="-112" charset="0"/>
                <a:ea typeface="ＭＳ Ｐゴシック" pitchFamily="-108" charset="-128"/>
                <a:cs typeface="ＭＳ Ｐゴシック" pitchFamily="-108" charset="-128"/>
              </a:rPr>
              <a:t>Kolmorgen</a:t>
            </a:r>
            <a:r>
              <a:rPr lang="en-US" sz="1200" kern="1200" dirty="0">
                <a:solidFill>
                  <a:schemeClr val="tx1"/>
                </a:solidFill>
                <a:latin typeface="Times New Roman" pitchFamily="-112" charset="0"/>
                <a:ea typeface="ＭＳ Ｐゴシック" pitchFamily="-108" charset="-128"/>
                <a:cs typeface="ＭＳ Ｐゴシック" pitchFamily="-108" charset="-128"/>
              </a:rPr>
              <a:t> that if the court did not stop talking about the "separation of Church and State", people were going to start thinking it was part of the Constitution.</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It has been demonstrated in their own words: Ben Franklin, George Washington and John Adams, to the House of Representatives and the Supreme Court, how our founding fathers felt about the mix of politics and religion.</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When we read articles such as "What</a:t>
            </a:r>
            <a:r>
              <a:rPr lang="fr-FR" sz="1200" kern="1200" dirty="0">
                <a:solidFill>
                  <a:schemeClr val="tx1"/>
                </a:solidFill>
                <a:latin typeface="Times New Roman" pitchFamily="-112" charset="0"/>
                <a:ea typeface="ＭＳ Ｐゴシック" pitchFamily="-108" charset="-128"/>
                <a:cs typeface="ＭＳ Ｐゴシック" pitchFamily="-108" charset="-128"/>
              </a:rPr>
              <a:t>'</a:t>
            </a:r>
            <a:r>
              <a:rPr lang="en-US" sz="1200" kern="1200" dirty="0">
                <a:solidFill>
                  <a:schemeClr val="tx1"/>
                </a:solidFill>
                <a:latin typeface="Times New Roman" pitchFamily="-112" charset="0"/>
                <a:ea typeface="ＭＳ Ｐゴシック" pitchFamily="-108" charset="-128"/>
                <a:cs typeface="ＭＳ Ｐゴシック" pitchFamily="-108" charset="-128"/>
              </a:rPr>
              <a:t>s God got to do with it?" (</a:t>
            </a:r>
            <a:r>
              <a:rPr lang="en-US" sz="1200" kern="1200" dirty="0" err="1">
                <a:solidFill>
                  <a:schemeClr val="tx1"/>
                </a:solidFill>
                <a:latin typeface="Times New Roman" pitchFamily="-112" charset="0"/>
                <a:ea typeface="ＭＳ Ｐゴシック" pitchFamily="-108" charset="-128"/>
                <a:cs typeface="ＭＳ Ｐゴシック" pitchFamily="-108" charset="-128"/>
              </a:rPr>
              <a:t>Primack</a:t>
            </a:r>
            <a:r>
              <a:rPr lang="en-US" sz="1200" kern="1200" dirty="0">
                <a:solidFill>
                  <a:schemeClr val="tx1"/>
                </a:solidFill>
                <a:latin typeface="Times New Roman" pitchFamily="-112" charset="0"/>
                <a:ea typeface="ＭＳ Ｐゴシック" pitchFamily="-108" charset="-128"/>
                <a:cs typeface="ＭＳ Ｐゴシック" pitchFamily="-108" charset="-128"/>
              </a:rPr>
              <a:t>, 5/4) and "The wall between state and church must not be breached" (</a:t>
            </a:r>
            <a:r>
              <a:rPr lang="en-US" sz="1200" kern="1200" dirty="0" err="1">
                <a:solidFill>
                  <a:schemeClr val="tx1"/>
                </a:solidFill>
                <a:latin typeface="Times New Roman" pitchFamily="-112" charset="0"/>
                <a:ea typeface="ＭＳ Ｐゴシック" pitchFamily="-108" charset="-128"/>
                <a:cs typeface="ＭＳ Ｐゴシック" pitchFamily="-108" charset="-128"/>
              </a:rPr>
              <a:t>Tager</a:t>
            </a:r>
            <a:r>
              <a:rPr lang="en-US" sz="1200" kern="1200" dirty="0">
                <a:solidFill>
                  <a:schemeClr val="tx1"/>
                </a:solidFill>
                <a:latin typeface="Times New Roman" pitchFamily="-112" charset="0"/>
                <a:ea typeface="ＭＳ Ｐゴシック" pitchFamily="-108" charset="-128"/>
                <a:cs typeface="ＭＳ Ｐゴシック" pitchFamily="-108" charset="-128"/>
              </a:rPr>
              <a:t>, 5/7) it just reaffirms how little, even intelligent people, understand about the founding of our great Republic. To say that this nation was not founded as a Christian nation or that the Constitution was not founded on Christian principles is totally at odds with the facts of history.</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Tex Browning</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 </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 </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  </a:t>
            </a:r>
            <a:r>
              <a:rPr lang="en-US" sz="1200" i="1" kern="1200" dirty="0">
                <a:solidFill>
                  <a:schemeClr val="tx1"/>
                </a:solidFill>
                <a:latin typeface="Times New Roman" pitchFamily="-112" charset="0"/>
                <a:ea typeface="ＭＳ Ｐゴシック" pitchFamily="-108" charset="-128"/>
                <a:cs typeface="ＭＳ Ｐゴシック" pitchFamily="-108" charset="-128"/>
                <a:hlinkClick r:id="rId3"/>
              </a:rPr>
              <a:t>Back to Citizens for Better Government</a:t>
            </a:r>
            <a:r>
              <a:rPr lang="en-US" dirty="0"/>
              <a:t> </a:t>
            </a:r>
            <a:br>
              <a:rPr lang="en-US" dirty="0"/>
            </a:br>
            <a:r>
              <a:rPr lang="en-US" sz="1200" kern="1200" dirty="0">
                <a:solidFill>
                  <a:schemeClr val="tx1"/>
                </a:solidFill>
                <a:latin typeface="Times New Roman" pitchFamily="-112" charset="0"/>
                <a:ea typeface="ＭＳ Ｐゴシック" pitchFamily="-108" charset="-128"/>
                <a:cs typeface="ＭＳ Ｐゴシック" pitchFamily="-108" charset="-128"/>
              </a:rPr>
              <a:t>Last Modified May 1, 2003</a:t>
            </a:r>
            <a:r>
              <a:rPr lang="en-US" dirty="0"/>
              <a:t> </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175</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CBEF41D-81E9-DF45-8127-1DBC67953F8A}" type="slidenum">
              <a:rPr lang="en-US" sz="1200">
                <a:solidFill>
                  <a:srgbClr val="000000"/>
                </a:solidFill>
                <a:latin typeface="Arial" charset="0"/>
              </a:rPr>
              <a:pPr/>
              <a:t>176</a:t>
            </a:fld>
            <a:endParaRPr lang="en-US" sz="1200">
              <a:solidFill>
                <a:srgbClr val="000000"/>
              </a:solidFill>
              <a:latin typeface="Arial" charset="0"/>
            </a:endParaRPr>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For over 200 years America has unashamedly declared trust in God in all forms of money--paper and coins alike.  Since 1954 by law each currency and coin must say on it, </a:t>
            </a:r>
            <a:r>
              <a:rPr lang="en-US"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In God We Trust.</a:t>
            </a:r>
            <a:r>
              <a:rPr lang="en-US" altLang="ja-JP">
                <a:latin typeface="Arial" charset="0"/>
                <a:ea typeface="ＭＳ Ｐゴシック" charset="0"/>
                <a:cs typeface="ＭＳ Ｐゴシック" charset="0"/>
              </a:rPr>
              <a:t>"</a:t>
            </a:r>
            <a:endParaRPr lang="en-US">
              <a:latin typeface="Arial"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3D191AB-1730-2D4F-A86C-9F93E62CE129}" type="slidenum">
              <a:rPr lang="en-US" sz="1200">
                <a:solidFill>
                  <a:srgbClr val="000000"/>
                </a:solidFill>
                <a:latin typeface="Arial" charset="0"/>
              </a:rPr>
              <a:pPr/>
              <a:t>177</a:t>
            </a:fld>
            <a:endParaRPr lang="en-US" sz="1200">
              <a:solidFill>
                <a:srgbClr val="000000"/>
              </a:solidFill>
              <a:latin typeface="Arial" charset="0"/>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xfrm>
            <a:off x="914400" y="4343400"/>
            <a:ext cx="5029200" cy="83317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But do we really trust in God?  (Click) I found it interesting that in 2007 the news broke that our new dollar coin produced in the previous month actually </a:t>
            </a:r>
            <a:r>
              <a:rPr lang="en-US" dirty="0" err="1">
                <a:latin typeface="Arial" charset="0"/>
                <a:ea typeface="ＭＳ Ｐゴシック" charset="0"/>
                <a:cs typeface="ＭＳ Ｐゴシック" charset="0"/>
              </a:rPr>
              <a:t>didn</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t have this phrase on the front or the back.  Some have said that it </a:t>
            </a:r>
            <a:r>
              <a:rPr lang="en-US" dirty="0" err="1">
                <a:latin typeface="Arial" charset="0"/>
                <a:ea typeface="ＭＳ Ｐゴシック" charset="0"/>
                <a:cs typeface="ＭＳ Ｐゴシック" charset="0"/>
              </a:rPr>
              <a:t>didn</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t appear on the coin at all.</a:t>
            </a: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F96C790-D08F-8E41-9E08-C03D22153A4E}" type="slidenum">
              <a:rPr lang="en-US" sz="1200">
                <a:solidFill>
                  <a:srgbClr val="000000"/>
                </a:solidFill>
                <a:latin typeface="Arial" charset="0"/>
              </a:rPr>
              <a:pPr/>
              <a:t>178</a:t>
            </a:fld>
            <a:endParaRPr lang="en-US" sz="1200">
              <a:solidFill>
                <a:srgbClr val="000000"/>
              </a:solidFill>
              <a:latin typeface="Arial" charset="0"/>
            </a:endParaRPr>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xfrm>
            <a:off x="914400" y="4343400"/>
            <a:ext cx="5029200" cy="1387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But the phrase does appear--only it</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on the side--at least on most of the 300 million coins minted!  The news broke that an unknown amount of coins were missing the phrase totally.  Interestingly, these coins are more valuable and at first sold for $600 on eBay.  Now that we know there</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as many as 100,000 of them, the price has dropped to $50. It seems that we are too embarrassed about Christ to put this phrase on the font or back anymore.</a:t>
            </a: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A417E53-06E6-8247-A458-7E054B265063}" type="slidenum">
              <a:rPr lang="en-US" sz="1200">
                <a:solidFill>
                  <a:srgbClr val="000000"/>
                </a:solidFill>
                <a:latin typeface="Arial" charset="0"/>
              </a:rPr>
              <a:pPr/>
              <a:t>179</a:t>
            </a:fld>
            <a:endParaRPr lang="en-US" sz="1200">
              <a:solidFill>
                <a:srgbClr val="000000"/>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xfrm>
            <a:off x="914400" y="4343400"/>
            <a:ext cx="5029200" cy="6485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That reminds me of some Christians.  Ask them if they are believers and they want to know why you want to know!  Worse yet, they won</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t admit that they trust in Christ.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1DB5087-0340-3849-B1E3-68754C72CBC3}" type="slidenum">
              <a:rPr lang="en-GB" sz="1200">
                <a:solidFill>
                  <a:srgbClr val="FFFFFF"/>
                </a:solidFill>
              </a:rPr>
              <a:pPr/>
              <a:t>27</a:t>
            </a:fld>
            <a:endParaRPr lang="en-GB" sz="1200">
              <a:solidFill>
                <a:srgbClr val="FFFFFF"/>
              </a:solidFill>
            </a:endParaRPr>
          </a:p>
        </p:txBody>
      </p:sp>
      <p:sp>
        <p:nvSpPr>
          <p:cNvPr id="963586" name="Rectangle 2"/>
          <p:cNvSpPr>
            <a:spLocks noGrp="1" noRot="1" noChangeAspect="1" noChangeArrowheads="1"/>
          </p:cNvSpPr>
          <p:nvPr>
            <p:ph type="sldImg"/>
          </p:nvPr>
        </p:nvSpPr>
        <p:spPr>
          <a:solidFill>
            <a:srgbClr val="FFFFFF"/>
          </a:solidFill>
          <a:ln/>
        </p:spPr>
      </p:sp>
      <p:sp>
        <p:nvSpPr>
          <p:cNvPr id="963587"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180</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181</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182</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183</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D8D4052-C00B-5848-9766-BDAE6434DFE3}" type="slidenum">
              <a:rPr lang="en-US" sz="1200">
                <a:solidFill>
                  <a:prstClr val="black"/>
                </a:solidFill>
              </a:rPr>
              <a:pPr eaLnBrk="1" hangingPunct="1"/>
              <a:t>184</a:t>
            </a:fld>
            <a:endParaRPr lang="en-US" sz="1200">
              <a:solidFill>
                <a:prstClr val="black"/>
              </a:solidFill>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EA79029-05F9-A84A-9E94-6979EAA80F56}" type="slidenum">
              <a:rPr lang="en-US" sz="1200">
                <a:solidFill>
                  <a:prstClr val="black"/>
                </a:solidFill>
              </a:rPr>
              <a:pPr eaLnBrk="1" hangingPunct="1"/>
              <a:t>185</a:t>
            </a:fld>
            <a:endParaRPr lang="en-US" sz="1200">
              <a:solidFill>
                <a:prstClr val="black"/>
              </a:solidFill>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744D5EA-F111-EC42-B201-A971A1F10011}" type="slidenum">
              <a:rPr lang="en-US" sz="1200">
                <a:solidFill>
                  <a:prstClr val="black"/>
                </a:solidFill>
              </a:rPr>
              <a:pPr eaLnBrk="1" hangingPunct="1"/>
              <a:t>186</a:t>
            </a:fld>
            <a:endParaRPr lang="en-US" sz="1200">
              <a:solidFill>
                <a:prstClr val="black"/>
              </a:solidFill>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3DAD08C-B01A-0748-90B5-5A619572F5E0}"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188</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189</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6FE1D8E-5F70-4544-B457-4F363F0D491C}" type="slidenum">
              <a:rPr lang="en-GB" sz="1200">
                <a:solidFill>
                  <a:srgbClr val="FFFFFF"/>
                </a:solidFill>
              </a:rPr>
              <a:pPr/>
              <a:t>28</a:t>
            </a:fld>
            <a:endParaRPr lang="en-GB" sz="1200">
              <a:solidFill>
                <a:srgbClr val="FFFFFF"/>
              </a:solidFill>
            </a:endParaRPr>
          </a:p>
        </p:txBody>
      </p:sp>
      <p:sp>
        <p:nvSpPr>
          <p:cNvPr id="965634" name="Rectangle 2"/>
          <p:cNvSpPr>
            <a:spLocks noGrp="1" noRot="1" noChangeAspect="1" noChangeArrowheads="1"/>
          </p:cNvSpPr>
          <p:nvPr>
            <p:ph type="sldImg"/>
          </p:nvPr>
        </p:nvSpPr>
        <p:spPr>
          <a:solidFill>
            <a:srgbClr val="FFFFFF"/>
          </a:solidFill>
          <a:ln/>
        </p:spPr>
      </p:sp>
      <p:sp>
        <p:nvSpPr>
          <p:cNvPr id="965635"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a:p>
            <a:r>
              <a:rPr lang="en-GB">
                <a:latin typeface="Times New Roman" charset="0"/>
                <a:ea typeface="ＭＳ Ｐゴシック" charset="0"/>
                <a:cs typeface="ＭＳ Ｐゴシック" charset="0"/>
              </a:rPr>
              <a:t>----- Meeting Notes (17/5/16 11:21) -----</a:t>
            </a:r>
          </a:p>
          <a:p>
            <a:r>
              <a:rPr lang="en-GB">
                <a:latin typeface="Times New Roman" charset="0"/>
                <a:ea typeface="ＭＳ Ｐゴシック" charset="0"/>
                <a:cs typeface="ＭＳ Ｐゴシック" charset="0"/>
              </a:rPr>
              <a:t>How do we know the beast is a person?</a:t>
            </a:r>
          </a:p>
          <a:p>
            <a:r>
              <a:rPr lang="en-GB">
                <a:latin typeface="Times New Roman" charset="0"/>
                <a:ea typeface="ＭＳ Ｐゴシック" charset="0"/>
                <a:cs typeface="ＭＳ Ｐゴシック" charset="0"/>
              </a:rPr>
              <a:t>1. The head wound makes him die then he raises from the dead</a:t>
            </a:r>
          </a:p>
          <a:p>
            <a:r>
              <a:rPr lang="en-GB">
                <a:latin typeface="Times New Roman" charset="0"/>
                <a:ea typeface="ＭＳ Ｐゴシック" charset="0"/>
                <a:cs typeface="ＭＳ Ｐゴシック" charset="0"/>
              </a:rPr>
              <a:t>2. Even a government is led by people—generally a dictator</a:t>
            </a:r>
          </a:p>
          <a:p>
            <a:r>
              <a:rPr lang="en-GB">
                <a:latin typeface="Times New Roman" charset="0"/>
                <a:ea typeface="ＭＳ Ｐゴシック" charset="0"/>
                <a:cs typeface="ＭＳ Ｐゴシック" charset="0"/>
              </a:rPr>
              <a:t>3. False prophet performs signs</a:t>
            </a:r>
          </a:p>
          <a:p>
            <a:r>
              <a:rPr lang="en-GB">
                <a:latin typeface="Times New Roman" charset="0"/>
                <a:ea typeface="ＭＳ Ｐゴシック" charset="0"/>
                <a:cs typeface="ＭＳ Ｐゴシック" charset="0"/>
              </a:rPr>
              <a:t>4. Daniel 9:27 says "he" </a:t>
            </a:r>
          </a:p>
          <a:p>
            <a:r>
              <a:rPr lang="en-GB">
                <a:latin typeface="Times New Roman" charset="0"/>
                <a:ea typeface="ＭＳ Ｐゴシック" charset="0"/>
                <a:cs typeface="ＭＳ Ｐゴシック" charset="0"/>
              </a:rPr>
              <a:t>5. He will declare himself God</a:t>
            </a:r>
          </a:p>
          <a:p>
            <a:r>
              <a:rPr lang="en-GB">
                <a:latin typeface="Times New Roman" charset="0"/>
                <a:ea typeface="ＭＳ Ｐゴシック" charset="0"/>
                <a:cs typeface="ＭＳ Ｐゴシック" charset="0"/>
              </a:rPr>
              <a:t>6. Satan likes to imitate God's works, so he imitates Jesus</a:t>
            </a:r>
          </a:p>
          <a:p>
            <a:endParaRPr lang="en-GB">
              <a:latin typeface="Times New Roman" charset="0"/>
              <a:ea typeface="ＭＳ Ｐゴシック" charset="0"/>
              <a:cs typeface="ＭＳ Ｐゴシック" charset="0"/>
            </a:endParaRPr>
          </a:p>
          <a:p>
            <a:r>
              <a:rPr lang="en-GB">
                <a:latin typeface="Times New Roman" charset="0"/>
                <a:ea typeface="ＭＳ Ｐゴシック" charset="0"/>
                <a:cs typeface="ＭＳ Ｐゴシック" charset="0"/>
              </a:rPr>
              <a:t>----- Meeting Notes (15/5/18 11:51) -----</a:t>
            </a:r>
          </a:p>
          <a:p>
            <a:r>
              <a:rPr lang="en-GB">
                <a:latin typeface="Times New Roman" charset="0"/>
                <a:ea typeface="ＭＳ Ｐゴシック" charset="0"/>
                <a:cs typeface="ＭＳ Ｐゴシック" charset="0"/>
              </a:rPr>
              <a:t>He speaks blasphemy</a:t>
            </a:r>
          </a:p>
          <a:p>
            <a:r>
              <a:rPr lang="en-GB">
                <a:latin typeface="Times New Roman" charset="0"/>
                <a:ea typeface="ＭＳ Ｐゴシック" charset="0"/>
                <a:cs typeface="ＭＳ Ｐゴシック" charset="0"/>
              </a:rPr>
              <a:t>He is wounded</a:t>
            </a:r>
          </a:p>
          <a:p>
            <a:r>
              <a:rPr lang="en-GB">
                <a:latin typeface="Times New Roman" charset="0"/>
                <a:ea typeface="ＭＳ Ｐゴシック" charset="0"/>
                <a:cs typeface="ＭＳ Ｐゴシック" charset="0"/>
              </a:rPr>
              <a:t>Satan gives him power</a:t>
            </a: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190</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191</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192</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193</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194</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195</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196</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197</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198</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199</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7444ED6-E156-5D42-A6D7-BA58B9C38AD0}" type="slidenum">
              <a:rPr lang="en-GB" sz="1200">
                <a:solidFill>
                  <a:srgbClr val="FFFFFF"/>
                </a:solidFill>
              </a:rPr>
              <a:pPr/>
              <a:t>29</a:t>
            </a:fld>
            <a:endParaRPr lang="en-GB" sz="1200">
              <a:solidFill>
                <a:srgbClr val="FFFFFF"/>
              </a:solidFill>
            </a:endParaRPr>
          </a:p>
        </p:txBody>
      </p:sp>
      <p:sp>
        <p:nvSpPr>
          <p:cNvPr id="967682" name="Rectangle 2"/>
          <p:cNvSpPr>
            <a:spLocks noGrp="1" noRot="1" noChangeAspect="1" noChangeArrowheads="1"/>
          </p:cNvSpPr>
          <p:nvPr>
            <p:ph type="sldImg"/>
          </p:nvPr>
        </p:nvSpPr>
        <p:spPr>
          <a:solidFill>
            <a:srgbClr val="FFFFFF"/>
          </a:solidFill>
          <a:ln/>
        </p:spPr>
      </p:sp>
      <p:sp>
        <p:nvSpPr>
          <p:cNvPr id="967683"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2CABC7B-8836-6140-8137-8C493A975B3E}" type="slidenum">
              <a:rPr lang="en-GB" sz="1200">
                <a:solidFill>
                  <a:prstClr val="white"/>
                </a:solidFill>
              </a:rPr>
              <a:pPr/>
              <a:t>200</a:t>
            </a:fld>
            <a:endParaRPr lang="en-GB" sz="1200">
              <a:solidFill>
                <a:prstClr val="white"/>
              </a:solidFill>
            </a:endParaRPr>
          </a:p>
        </p:txBody>
      </p:sp>
      <p:sp>
        <p:nvSpPr>
          <p:cNvPr id="1076226" name="Rectangle 2"/>
          <p:cNvSpPr>
            <a:spLocks noGrp="1" noRot="1" noChangeAspect="1" noChangeArrowheads="1"/>
          </p:cNvSpPr>
          <p:nvPr>
            <p:ph type="sldImg"/>
          </p:nvPr>
        </p:nvSpPr>
        <p:spPr>
          <a:solidFill>
            <a:srgbClr val="FFFFFF"/>
          </a:solidFill>
          <a:ln/>
        </p:spPr>
      </p:sp>
      <p:sp>
        <p:nvSpPr>
          <p:cNvPr id="10762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201</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202</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She will be </a:t>
            </a:r>
            <a:r>
              <a:rPr lang="en-US" sz="1200" u="sng" kern="1200" dirty="0">
                <a:solidFill>
                  <a:schemeClr val="tx1"/>
                </a:solidFill>
                <a:effectLst/>
                <a:latin typeface="+mn-lt"/>
                <a:ea typeface="+mn-ea"/>
                <a:cs typeface="+mn-cs"/>
              </a:rPr>
              <a:t>completely destroyed</a:t>
            </a:r>
            <a:r>
              <a:rPr lang="en-US" sz="1200" kern="1200" dirty="0">
                <a:solidFill>
                  <a:schemeClr val="tx1"/>
                </a:solidFill>
                <a:effectLst/>
                <a:latin typeface="+mn-lt"/>
                <a:ea typeface="+mn-ea"/>
                <a:cs typeface="+mn-cs"/>
              </a:rPr>
              <a:t> by the Antichrist and his ten-nation confederacy (17:16a) by fire (17:16b; 18:8) in only one hour (18:10, 17, 19).</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203</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She will be </a:t>
            </a:r>
            <a:r>
              <a:rPr lang="en-US" sz="1200" u="sng" kern="1200" dirty="0">
                <a:solidFill>
                  <a:schemeClr val="tx1"/>
                </a:solidFill>
                <a:effectLst/>
                <a:latin typeface="+mn-lt"/>
                <a:ea typeface="+mn-ea"/>
                <a:cs typeface="+mn-cs"/>
              </a:rPr>
              <a:t>completely destroyed</a:t>
            </a:r>
            <a:r>
              <a:rPr lang="en-US" sz="1200" kern="1200" dirty="0">
                <a:solidFill>
                  <a:schemeClr val="tx1"/>
                </a:solidFill>
                <a:effectLst/>
                <a:latin typeface="+mn-lt"/>
                <a:ea typeface="+mn-ea"/>
                <a:cs typeface="+mn-cs"/>
              </a:rPr>
              <a:t> by the Antichrist and his ten-nation confederacy (17:16a) by fire (17:16b; 18:8) in only one hour (18:10, 17, 19).</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3DAD08C-B01A-0748-90B5-5A619572F5E0}"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766A9C1-E42B-9F4A-963A-948D484ABE1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766A9C1-E42B-9F4A-963A-948D484ABE1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207</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208</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3DAD08C-B01A-0748-90B5-5A619572F5E0}"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8006695-903D-C845-ADA9-5FF43763873E}" type="slidenum">
              <a:rPr lang="en-GB" sz="1200">
                <a:solidFill>
                  <a:srgbClr val="FFFFFF"/>
                </a:solidFill>
              </a:rPr>
              <a:pPr/>
              <a:t>30</a:t>
            </a:fld>
            <a:endParaRPr lang="en-GB" sz="1200">
              <a:solidFill>
                <a:srgbClr val="FFFFFF"/>
              </a:solidFill>
            </a:endParaRPr>
          </a:p>
        </p:txBody>
      </p:sp>
      <p:sp>
        <p:nvSpPr>
          <p:cNvPr id="969730" name="Rectangle 2"/>
          <p:cNvSpPr>
            <a:spLocks noGrp="1" noRot="1" noChangeAspect="1" noChangeArrowheads="1" noTextEdit="1"/>
          </p:cNvSpPr>
          <p:nvPr>
            <p:ph type="sldImg"/>
          </p:nvPr>
        </p:nvSpPr>
        <p:spPr>
          <a:ln/>
        </p:spPr>
      </p:sp>
      <p:sp>
        <p:nvSpPr>
          <p:cNvPr id="969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3DAD08C-B01A-0748-90B5-5A619572F5E0}"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3DAD08C-B01A-0748-90B5-5A619572F5E0}"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766A9C1-E42B-9F4A-963A-948D484ABE1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766A9C1-E42B-9F4A-963A-948D484ABE1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3DAD08C-B01A-0748-90B5-5A619572F5E0}"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3DAD08C-B01A-0748-90B5-5A619572F5E0}"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34CC8E0-1758-9E41-9B34-7CF0261D22D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689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2" name="Rectangle 3"/>
          <p:cNvSpPr>
            <a:spLocks noGrp="1" noChangeArrowheads="1"/>
          </p:cNvSpPr>
          <p:nvPr>
            <p:ph type="body" idx="1"/>
          </p:nvPr>
        </p:nvSpPr>
        <p:spPr>
          <a:ln/>
        </p:spPr>
        <p:txBody>
          <a:bodyPr/>
          <a:lstStyle/>
          <a:p>
            <a:pPr eaLnBrk="1" hangingPunct="1">
              <a:defRPr/>
            </a:pPr>
            <a:endParaRPr lang="en-US" sz="1600" b="1" dirty="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59179E-EE4B-FB40-8115-1A2BFC768B5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84003" name="Rectangle 2"/>
          <p:cNvSpPr>
            <a:spLocks noGrp="1" noRot="1" noChangeAspect="1" noChangeArrowheads="1"/>
          </p:cNvSpPr>
          <p:nvPr>
            <p:ph type="sldImg"/>
          </p:nvPr>
        </p:nvSpPr>
        <p:spPr>
          <a:solidFill>
            <a:srgbClr val="FFFFFF"/>
          </a:solidFill>
          <a:ln/>
        </p:spPr>
      </p:sp>
      <p:sp>
        <p:nvSpPr>
          <p:cNvPr id="38400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3DAD08C-B01A-0748-90B5-5A619572F5E0}"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 Eyes: What in Babylon captures your attention and gaze? Are you looking at porn?</a:t>
            </a:r>
          </a:p>
          <a:p>
            <a:r>
              <a:rPr lang="en-US" dirty="0">
                <a:latin typeface="Times New Roman" charset="0"/>
                <a:ea typeface="ＭＳ Ｐゴシック" charset="0"/>
                <a:cs typeface="ＭＳ Ｐゴシック" charset="0"/>
              </a:rPr>
              <a:t>• Ears: What pagan things do you hear regularly? How should you change the way you get the news?</a:t>
            </a:r>
          </a:p>
          <a:p>
            <a:r>
              <a:rPr lang="en-US" dirty="0">
                <a:latin typeface="Times New Roman" charset="0"/>
                <a:ea typeface="ＭＳ Ｐゴシック" charset="0"/>
                <a:cs typeface="ＭＳ Ｐゴシック" charset="0"/>
              </a:rPr>
              <a:t>• Lips: How do you speak the language of Babylon? OMG? Do you swear? Whom do you slander?</a:t>
            </a:r>
          </a:p>
          <a:p>
            <a:r>
              <a:rPr lang="en-US" dirty="0">
                <a:latin typeface="Times New Roman" charset="0"/>
                <a:ea typeface="ＭＳ Ｐゴシック" charset="0"/>
                <a:cs typeface="ＭＳ Ｐゴシック" charset="0"/>
              </a:rPr>
              <a:t>• Hands: Do your fingers type what is pleasing to Jesus or Satan?</a:t>
            </a:r>
          </a:p>
          <a:p>
            <a:r>
              <a:rPr lang="en-US">
                <a:latin typeface="Times New Roman" charset="0"/>
                <a:ea typeface="ＭＳ Ｐゴシック" charset="0"/>
                <a:cs typeface="ＭＳ Ｐゴシック" charset="0"/>
              </a:rPr>
              <a:t>• Feet: Where in Babylon do your legs bring you that you shouldn't go?</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3DAD08C-B01A-0748-90B5-5A619572F5E0}"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DBB2364-0AB1-3442-9390-42FDFA207F57}" type="slidenum">
              <a:rPr lang="en-GB" sz="1200">
                <a:solidFill>
                  <a:srgbClr val="FFFFFF"/>
                </a:solidFill>
              </a:rPr>
              <a:pPr/>
              <a:t>31</a:t>
            </a:fld>
            <a:endParaRPr lang="en-GB" sz="1200">
              <a:solidFill>
                <a:srgbClr val="FFFFFF"/>
              </a:solidFill>
            </a:endParaRPr>
          </a:p>
        </p:txBody>
      </p:sp>
      <p:sp>
        <p:nvSpPr>
          <p:cNvPr id="971778" name="Rectangle 2"/>
          <p:cNvSpPr>
            <a:spLocks noGrp="1" noRot="1" noChangeAspect="1" noChangeArrowheads="1" noTextEdit="1"/>
          </p:cNvSpPr>
          <p:nvPr>
            <p:ph type="sldImg"/>
          </p:nvPr>
        </p:nvSpPr>
        <p:spPr>
          <a:ln/>
        </p:spPr>
      </p:sp>
      <p:sp>
        <p:nvSpPr>
          <p:cNvPr id="971779"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b="1">
                <a:solidFill>
                  <a:srgbClr val="0000CC"/>
                </a:solidFill>
                <a:latin typeface="Arial" charset="0"/>
                <a:ea typeface="ＭＳ Ｐゴシック" charset="0"/>
                <a:cs typeface="ＭＳ Ｐゴシック" charset="0"/>
              </a:rPr>
              <a:t>religion-cults.com/ antichrist/666.htm</a:t>
            </a: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221</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God has been reigning on the throne of heaven, but He is now about to conquer the thrones of earth as well as the kingdom of Satan and “the beast.” In His sovereignty, He has permitted evil men and evil angels to do their worst; but now the time has come for God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will to be done on earth as it is in heaven. Domitian was emperor of Rome when John was on Patmos, and one of his assumed titles was “Lord and God.” How significant it must have been, then, to John</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readers that he used the word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alleluia</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four times in the first six verses of this chapter—truly, only Jehovah is worthy of worship and praise"</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222</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32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fld id="{45846C83-6CDC-E644-AFD6-90A3464CAC85}" type="slidenum">
              <a:rPr lang="en-US" sz="1200">
                <a:solidFill>
                  <a:prstClr val="black"/>
                </a:solidFill>
                <a:latin typeface="Arial" charset="0"/>
              </a:rPr>
              <a:pPr algn="r" defTabSz="914400" eaLnBrk="0" fontAlgn="base" hangingPunct="0">
                <a:spcBef>
                  <a:spcPct val="0"/>
                </a:spcBef>
                <a:spcAft>
                  <a:spcPct val="0"/>
                </a:spcAft>
              </a:pPr>
              <a:t>223</a:t>
            </a:fld>
            <a:endParaRPr lang="en-US" sz="1200">
              <a:solidFill>
                <a:prstClr val="black"/>
              </a:solidFill>
              <a:latin typeface="Arial" charset="0"/>
            </a:endParaRPr>
          </a:p>
        </p:txBody>
      </p:sp>
      <p:sp>
        <p:nvSpPr>
          <p:cNvPr id="1080322" name="Rectangle 2"/>
          <p:cNvSpPr>
            <a:spLocks noGrp="1" noRot="1" noChangeAspect="1" noChangeArrowheads="1" noTextEdit="1"/>
          </p:cNvSpPr>
          <p:nvPr>
            <p:ph type="sldImg"/>
          </p:nvPr>
        </p:nvSpPr>
        <p:spPr>
          <a:solidFill>
            <a:srgbClr val="FFFFFF"/>
          </a:solidFill>
          <a:ln/>
        </p:spPr>
      </p:sp>
      <p:sp>
        <p:nvSpPr>
          <p:cNvPr id="1080323" name="Rectangle 3"/>
          <p:cNvSpPr>
            <a:spLocks noGrp="1" noChangeArrowheads="1"/>
          </p:cNvSpPr>
          <p:nvPr>
            <p:ph type="body" idx="1"/>
          </p:nvPr>
        </p:nvSpPr>
        <p:spPr>
          <a:xfrm>
            <a:off x="914400" y="4343400"/>
            <a:ext cx="5029200" cy="4114800"/>
          </a:xfrm>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36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fld id="{BF99FD2A-7E84-EF44-9F3A-F083F6ACC6DF}" type="slidenum">
              <a:rPr lang="en-US" sz="1200">
                <a:solidFill>
                  <a:prstClr val="black"/>
                </a:solidFill>
                <a:latin typeface="Arial" charset="0"/>
              </a:rPr>
              <a:pPr algn="r" defTabSz="914400" eaLnBrk="0" fontAlgn="base" hangingPunct="0">
                <a:spcBef>
                  <a:spcPct val="0"/>
                </a:spcBef>
                <a:spcAft>
                  <a:spcPct val="0"/>
                </a:spcAft>
              </a:pPr>
              <a:t>224</a:t>
            </a:fld>
            <a:endParaRPr lang="en-US" sz="1200">
              <a:solidFill>
                <a:prstClr val="black"/>
              </a:solidFill>
              <a:latin typeface="Arial" charset="0"/>
            </a:endParaRPr>
          </a:p>
        </p:txBody>
      </p:sp>
      <p:sp>
        <p:nvSpPr>
          <p:cNvPr id="1082370" name="Rectangle 1026"/>
          <p:cNvSpPr>
            <a:spLocks noGrp="1" noRot="1" noChangeAspect="1" noChangeArrowheads="1"/>
          </p:cNvSpPr>
          <p:nvPr>
            <p:ph type="sldImg"/>
          </p:nvPr>
        </p:nvSpPr>
        <p:spPr>
          <a:solidFill>
            <a:srgbClr val="FFFFFF"/>
          </a:solidFill>
          <a:ln/>
        </p:spPr>
      </p:sp>
      <p:sp>
        <p:nvSpPr>
          <p:cNvPr id="1082371"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41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fld id="{A2822EE0-3E1A-694C-BB79-014526292577}" type="slidenum">
              <a:rPr lang="en-US" sz="1200">
                <a:solidFill>
                  <a:prstClr val="black"/>
                </a:solidFill>
                <a:latin typeface="Arial" charset="0"/>
              </a:rPr>
              <a:pPr algn="r" defTabSz="914400" eaLnBrk="0" fontAlgn="base" hangingPunct="0">
                <a:spcBef>
                  <a:spcPct val="0"/>
                </a:spcBef>
                <a:spcAft>
                  <a:spcPct val="0"/>
                </a:spcAft>
              </a:pPr>
              <a:t>225</a:t>
            </a:fld>
            <a:endParaRPr lang="en-US" sz="1200">
              <a:solidFill>
                <a:prstClr val="black"/>
              </a:solidFill>
              <a:latin typeface="Arial" charset="0"/>
            </a:endParaRPr>
          </a:p>
        </p:txBody>
      </p:sp>
      <p:sp>
        <p:nvSpPr>
          <p:cNvPr id="1084418" name="Rectangle 2"/>
          <p:cNvSpPr>
            <a:spLocks noGrp="1" noRot="1" noChangeAspect="1" noChangeArrowheads="1"/>
          </p:cNvSpPr>
          <p:nvPr>
            <p:ph type="sldImg"/>
          </p:nvPr>
        </p:nvSpPr>
        <p:spPr>
          <a:solidFill>
            <a:srgbClr val="FFFFFF"/>
          </a:solidFill>
          <a:ln/>
        </p:spPr>
      </p:sp>
      <p:sp>
        <p:nvSpPr>
          <p:cNvPr id="108441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AEBA348-2EB5-854A-A535-10432CBB0C81}" type="slidenum">
              <a:rPr lang="en-US" sz="1200">
                <a:solidFill>
                  <a:srgbClr val="000000"/>
                </a:solidFill>
                <a:latin typeface="Arial" charset="0"/>
              </a:rPr>
              <a:pPr/>
              <a:t>226</a:t>
            </a:fld>
            <a:endParaRPr lang="en-US" sz="1200">
              <a:solidFill>
                <a:srgbClr val="000000"/>
              </a:solidFill>
              <a:latin typeface="Arial" charset="0"/>
            </a:endParaRPr>
          </a:p>
        </p:txBody>
      </p:sp>
      <p:sp>
        <p:nvSpPr>
          <p:cNvPr id="1086466" name="Rectangle 2"/>
          <p:cNvSpPr>
            <a:spLocks noGrp="1" noRot="1" noChangeAspect="1" noChangeArrowheads="1" noTextEdit="1"/>
          </p:cNvSpPr>
          <p:nvPr>
            <p:ph type="sldImg"/>
          </p:nvPr>
        </p:nvSpPr>
        <p:spPr>
          <a:ln/>
        </p:spPr>
      </p:sp>
      <p:sp>
        <p:nvSpPr>
          <p:cNvPr id="1086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8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7B9B6D4-3EB9-3244-BDCA-851A7DCBDB21}" type="slidenum">
              <a:rPr lang="en-US" sz="1200">
                <a:solidFill>
                  <a:srgbClr val="000000"/>
                </a:solidFill>
                <a:latin typeface="Arial" charset="0"/>
              </a:rPr>
              <a:pPr/>
              <a:t>227</a:t>
            </a:fld>
            <a:endParaRPr lang="en-US" sz="1200">
              <a:solidFill>
                <a:srgbClr val="000000"/>
              </a:solidFill>
              <a:latin typeface="Arial" charset="0"/>
            </a:endParaRPr>
          </a:p>
        </p:txBody>
      </p:sp>
      <p:sp>
        <p:nvSpPr>
          <p:cNvPr id="1088514" name="Rectangle 1026"/>
          <p:cNvSpPr>
            <a:spLocks noGrp="1" noRot="1" noChangeAspect="1" noChangeArrowheads="1" noTextEdit="1"/>
          </p:cNvSpPr>
          <p:nvPr>
            <p:ph type="sldImg"/>
          </p:nvPr>
        </p:nvSpPr>
        <p:spPr>
          <a:ln/>
        </p:spPr>
      </p:sp>
      <p:sp>
        <p:nvSpPr>
          <p:cNvPr id="108851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056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fld id="{1AFB5F8B-CD45-AD4D-B65E-388B29948476}" type="slidenum">
              <a:rPr lang="en-US" sz="1200">
                <a:solidFill>
                  <a:prstClr val="black"/>
                </a:solidFill>
                <a:latin typeface="Arial" charset="0"/>
              </a:rPr>
              <a:pPr algn="r" defTabSz="914400" eaLnBrk="0" fontAlgn="base" hangingPunct="0">
                <a:spcBef>
                  <a:spcPct val="0"/>
                </a:spcBef>
                <a:spcAft>
                  <a:spcPct val="0"/>
                </a:spcAft>
              </a:pPr>
              <a:t>228</a:t>
            </a:fld>
            <a:endParaRPr lang="en-US" sz="1200">
              <a:solidFill>
                <a:prstClr val="black"/>
              </a:solidFill>
              <a:latin typeface="Arial" charset="0"/>
            </a:endParaRPr>
          </a:p>
        </p:txBody>
      </p:sp>
      <p:sp>
        <p:nvSpPr>
          <p:cNvPr id="1090562" name="Rectangle 2"/>
          <p:cNvSpPr>
            <a:spLocks noGrp="1" noRot="1" noChangeAspect="1" noChangeArrowheads="1" noTextEdit="1"/>
          </p:cNvSpPr>
          <p:nvPr>
            <p:ph type="sldImg"/>
          </p:nvPr>
        </p:nvSpPr>
        <p:spPr>
          <a:solidFill>
            <a:srgbClr val="FFFFFF"/>
          </a:solidFill>
          <a:ln/>
        </p:spPr>
      </p:sp>
      <p:sp>
        <p:nvSpPr>
          <p:cNvPr id="10905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260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fld id="{DA2126A0-AEFD-F542-905C-16A80A9DD05B}" type="slidenum">
              <a:rPr lang="en-US" sz="1200">
                <a:solidFill>
                  <a:prstClr val="black"/>
                </a:solidFill>
                <a:latin typeface="Arial" charset="0"/>
              </a:rPr>
              <a:pPr algn="r" defTabSz="914400" eaLnBrk="0" fontAlgn="base" hangingPunct="0">
                <a:spcBef>
                  <a:spcPct val="0"/>
                </a:spcBef>
                <a:spcAft>
                  <a:spcPct val="0"/>
                </a:spcAft>
              </a:pPr>
              <a:t>229</a:t>
            </a:fld>
            <a:endParaRPr lang="en-US" sz="1200">
              <a:solidFill>
                <a:prstClr val="black"/>
              </a:solidFill>
              <a:latin typeface="Arial" charset="0"/>
            </a:endParaRPr>
          </a:p>
        </p:txBody>
      </p:sp>
      <p:sp>
        <p:nvSpPr>
          <p:cNvPr id="1092610" name="Rectangle 2"/>
          <p:cNvSpPr>
            <a:spLocks noGrp="1" noRot="1" noChangeAspect="1" noChangeArrowheads="1"/>
          </p:cNvSpPr>
          <p:nvPr>
            <p:ph type="sldImg"/>
          </p:nvPr>
        </p:nvSpPr>
        <p:spPr>
          <a:xfrm>
            <a:off x="1103313" y="676275"/>
            <a:ext cx="4603750" cy="3452813"/>
          </a:xfrm>
          <a:solidFill>
            <a:srgbClr val="FFFFFF"/>
          </a:solidFill>
          <a:ln/>
        </p:spPr>
      </p:sp>
      <p:sp>
        <p:nvSpPr>
          <p:cNvPr id="1092611"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50" tIns="44975" rIns="89950" bIns="44975"/>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fld id="{C49006F9-D4E7-A040-94B9-9AF3793661CE}" type="slidenum">
              <a:rPr lang="en-US" sz="1200">
                <a:solidFill>
                  <a:prstClr val="black"/>
                </a:solidFill>
                <a:latin typeface="Arial" charset="0"/>
              </a:rPr>
              <a:pPr algn="r" defTabSz="914400" eaLnBrk="0" fontAlgn="base" hangingPunct="0">
                <a:spcBef>
                  <a:spcPct val="0"/>
                </a:spcBef>
                <a:spcAft>
                  <a:spcPct val="0"/>
                </a:spcAft>
              </a:pPr>
              <a:t>230</a:t>
            </a:fld>
            <a:endParaRPr lang="en-US" sz="1200">
              <a:solidFill>
                <a:prstClr val="black"/>
              </a:solidFill>
              <a:latin typeface="Arial" charset="0"/>
            </a:endParaRPr>
          </a:p>
        </p:txBody>
      </p:sp>
      <p:sp>
        <p:nvSpPr>
          <p:cNvPr id="1094658" name="Rectangle 1026"/>
          <p:cNvSpPr>
            <a:spLocks noGrp="1" noRot="1" noChangeAspect="1" noChangeArrowheads="1" noTextEdit="1"/>
          </p:cNvSpPr>
          <p:nvPr>
            <p:ph type="sldImg"/>
          </p:nvPr>
        </p:nvSpPr>
        <p:spPr>
          <a:solidFill>
            <a:srgbClr val="FFFFFF"/>
          </a:solidFill>
          <a:ln/>
        </p:spPr>
      </p:sp>
      <p:sp>
        <p:nvSpPr>
          <p:cNvPr id="1094659" name="Rectangle 1027"/>
          <p:cNvSpPr>
            <a:spLocks noGrp="1" noChangeArrowheads="1"/>
          </p:cNvSpPr>
          <p:nvPr>
            <p:ph type="body" idx="1"/>
          </p:nvPr>
        </p:nvSpPr>
        <p:spPr>
          <a:xfrm>
            <a:off x="914400" y="4343400"/>
            <a:ext cx="5029200" cy="4114800"/>
          </a:xfrm>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NLT adds </a:t>
            </a:r>
            <a:r>
              <a:rPr lang="en-US">
                <a:latin typeface="Times New Roman" charset="0"/>
                <a:ea typeface="ＭＳ Ｐゴシック" charset="0"/>
                <a:cs typeface="ＭＳ Ｐゴシック" charset="0"/>
              </a:rPr>
              <a:t>"feast"</a:t>
            </a:r>
            <a:r>
              <a:rPr lang="en-US" baseline="0">
                <a:latin typeface="Times New Roman" charset="0"/>
                <a:ea typeface="ＭＳ Ｐゴシック" charset="0"/>
                <a:cs typeface="ＭＳ Ｐゴシック" charset="0"/>
              </a:rPr>
              <a:t> to 19:7</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A2311B-9E1D-A74C-99F7-6C6231E0AFAE}" type="slidenum">
              <a:rPr lang="en-GB" sz="1200">
                <a:solidFill>
                  <a:srgbClr val="FFFFFF"/>
                </a:solidFill>
              </a:rPr>
              <a:pPr/>
              <a:t>32</a:t>
            </a:fld>
            <a:endParaRPr lang="en-GB" sz="1200">
              <a:solidFill>
                <a:srgbClr val="FFFFFF"/>
              </a:solidFill>
            </a:endParaRPr>
          </a:p>
        </p:txBody>
      </p:sp>
      <p:sp>
        <p:nvSpPr>
          <p:cNvPr id="973826" name="Rectangle 2"/>
          <p:cNvSpPr>
            <a:spLocks noGrp="1" noRot="1" noChangeAspect="1" noChangeArrowheads="1" noTextEdit="1"/>
          </p:cNvSpPr>
          <p:nvPr>
            <p:ph type="sldImg"/>
          </p:nvPr>
        </p:nvSpPr>
        <p:spPr>
          <a:ln/>
        </p:spPr>
      </p:sp>
      <p:sp>
        <p:nvSpPr>
          <p:cNvPr id="9738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231</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8753" name="Slide Image Placeholder 1"/>
          <p:cNvSpPr>
            <a:spLocks noGrp="1" noRot="1" noChangeAspect="1"/>
          </p:cNvSpPr>
          <p:nvPr>
            <p:ph type="sldImg"/>
          </p:nvPr>
        </p:nvSpPr>
        <p:spPr>
          <a:ln/>
        </p:spPr>
      </p:sp>
      <p:sp>
        <p:nvSpPr>
          <p:cNvPr id="1098754" name="Notes Placeholder 2"/>
          <p:cNvSpPr>
            <a:spLocks noGrp="1"/>
          </p:cNvSpPr>
          <p:nvPr>
            <p:ph type="body" idx="1"/>
          </p:nvPr>
        </p:nvSpPr>
        <p:spPr>
          <a:xfrm>
            <a:off x="914400" y="4343400"/>
            <a:ext cx="5029200" cy="9445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What is life</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most important question? (Get answers from class)</a:t>
            </a:r>
          </a:p>
          <a:p>
            <a:r>
              <a:rPr lang="en-US" dirty="0">
                <a:latin typeface="Times New Roman" charset="0"/>
                <a:ea typeface="ＭＳ Ｐゴシック" charset="0"/>
                <a:cs typeface="ＭＳ Ｐゴシック" charset="0"/>
              </a:rPr>
              <a:t>It matters little how you answer most questions in life, but this one is the key one that affects now and eternity.</a:t>
            </a:r>
          </a:p>
          <a:p>
            <a:r>
              <a:rPr lang="en-US" dirty="0">
                <a:latin typeface="Times New Roman" charset="0"/>
                <a:ea typeface="ＭＳ Ｐゴシック" charset="0"/>
                <a:cs typeface="ＭＳ Ｐゴシック" charset="0"/>
              </a:rPr>
              <a:t>How do you personally answer each of these other questions?</a:t>
            </a:r>
          </a:p>
        </p:txBody>
      </p:sp>
      <p:sp>
        <p:nvSpPr>
          <p:cNvPr id="109875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C64CD7A-108F-0B45-AE36-C11EC99DE76B}" type="slidenum">
              <a:rPr lang="en-GB" sz="1200">
                <a:solidFill>
                  <a:prstClr val="white"/>
                </a:solidFill>
              </a:rPr>
              <a:pPr/>
              <a:t>232</a:t>
            </a:fld>
            <a:endParaRPr lang="en-GB" sz="1200">
              <a:solidFill>
                <a:prstClr val="white"/>
              </a:solidFill>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08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fld id="{838200B7-A729-A246-B8F8-C6072D21BCD9}" type="slidenum">
              <a:rPr lang="en-US" sz="1200">
                <a:solidFill>
                  <a:prstClr val="black"/>
                </a:solidFill>
                <a:latin typeface="Arial" charset="0"/>
              </a:rPr>
              <a:pPr algn="r" defTabSz="914400" eaLnBrk="0" fontAlgn="base" hangingPunct="0">
                <a:spcBef>
                  <a:spcPct val="0"/>
                </a:spcBef>
                <a:spcAft>
                  <a:spcPct val="0"/>
                </a:spcAft>
              </a:pPr>
              <a:t>233</a:t>
            </a:fld>
            <a:endParaRPr lang="en-US" sz="1200">
              <a:solidFill>
                <a:prstClr val="black"/>
              </a:solidFill>
              <a:latin typeface="Arial" charset="0"/>
            </a:endParaRPr>
          </a:p>
        </p:txBody>
      </p:sp>
      <p:sp>
        <p:nvSpPr>
          <p:cNvPr id="1100802" name="Rectangle 2"/>
          <p:cNvSpPr>
            <a:spLocks noGrp="1" noRot="1" noChangeAspect="1" noChangeArrowheads="1"/>
          </p:cNvSpPr>
          <p:nvPr>
            <p:ph type="sldImg"/>
          </p:nvPr>
        </p:nvSpPr>
        <p:spPr>
          <a:xfrm>
            <a:off x="1103313" y="676275"/>
            <a:ext cx="4603750" cy="3452813"/>
          </a:xfrm>
          <a:solidFill>
            <a:srgbClr val="FFFFFF"/>
          </a:solidFill>
          <a:ln/>
        </p:spPr>
      </p:sp>
      <p:sp>
        <p:nvSpPr>
          <p:cNvPr id="110080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50" tIns="44975" rIns="89950" bIns="44975"/>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2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C350A71-4EA4-DF42-8DC7-27A1CEA311AD}" type="slidenum">
              <a:rPr lang="en-GB" sz="1200">
                <a:solidFill>
                  <a:prstClr val="white"/>
                </a:solidFill>
              </a:rPr>
              <a:pPr/>
              <a:t>234</a:t>
            </a:fld>
            <a:endParaRPr lang="en-GB" sz="1200">
              <a:solidFill>
                <a:prstClr val="white"/>
              </a:solidFill>
            </a:endParaRPr>
          </a:p>
        </p:txBody>
      </p:sp>
      <p:sp>
        <p:nvSpPr>
          <p:cNvPr id="1102850" name="Rectangle 2"/>
          <p:cNvSpPr>
            <a:spLocks noGrp="1" noRot="1" noChangeAspect="1" noChangeArrowheads="1"/>
          </p:cNvSpPr>
          <p:nvPr>
            <p:ph type="sldImg"/>
          </p:nvPr>
        </p:nvSpPr>
        <p:spPr>
          <a:solidFill>
            <a:srgbClr val="FFFFFF"/>
          </a:solidFill>
          <a:ln/>
        </p:spPr>
      </p:sp>
      <p:sp>
        <p:nvSpPr>
          <p:cNvPr id="1102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90E53A4-E7B8-9D4B-AD0C-50121630097D}" type="slidenum">
              <a:rPr lang="en-US" sz="1200">
                <a:solidFill>
                  <a:srgbClr val="000000"/>
                </a:solidFill>
              </a:rPr>
              <a:pPr/>
              <a:t>235</a:t>
            </a:fld>
            <a:endParaRPr lang="en-US" sz="1200">
              <a:solidFill>
                <a:srgbClr val="000000"/>
              </a:solidFill>
            </a:endParaRPr>
          </a:p>
        </p:txBody>
      </p:sp>
      <p:sp>
        <p:nvSpPr>
          <p:cNvPr id="375810"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pPr>
              <a:defRPr/>
            </a:pPr>
            <a:endParaRPr lang="en-US">
              <a:cs typeface="+mn-cs"/>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C758BB7-DA67-3E4D-914D-FDE33BA2395D}" type="slidenum">
              <a:rPr lang="en-GB" sz="1200">
                <a:solidFill>
                  <a:prstClr val="white"/>
                </a:solidFill>
              </a:rPr>
              <a:pPr/>
              <a:t>238</a:t>
            </a:fld>
            <a:endParaRPr lang="en-GB" sz="1200">
              <a:solidFill>
                <a:prstClr val="white"/>
              </a:solidFill>
            </a:endParaRPr>
          </a:p>
        </p:txBody>
      </p:sp>
      <p:sp>
        <p:nvSpPr>
          <p:cNvPr id="686082" name="Rectangle 2"/>
          <p:cNvSpPr>
            <a:spLocks noGrp="1" noRot="1" noChangeAspect="1" noChangeArrowheads="1" noTextEdit="1"/>
          </p:cNvSpPr>
          <p:nvPr>
            <p:ph type="sldImg"/>
          </p:nvPr>
        </p:nvSpPr>
        <p:spPr>
          <a:ln/>
        </p:spPr>
      </p:sp>
      <p:sp>
        <p:nvSpPr>
          <p:cNvPr id="686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Book of Revelation helps complete our picture of Jesus by not only seeing him in the left</a:t>
            </a:r>
            <a:r>
              <a:rPr lang="en-US" baseline="0" dirty="0"/>
              <a:t> column but the right as well.</a:t>
            </a:r>
          </a:p>
          <a:p>
            <a:r>
              <a:rPr lang="en-US" baseline="0" dirty="0"/>
              <a:t>______________</a:t>
            </a:r>
          </a:p>
          <a:p>
            <a:r>
              <a:rPr lang="en-US" baseline="0" dirty="0"/>
              <a:t>Common-479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NS-27-Rev13-19-slide 224</a:t>
            </a: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NS-27-Rev20-22-slide 312</a:t>
            </a: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239</a:t>
            </a:fld>
            <a:endParaRPr lang="en-GB">
              <a:solidFill>
                <a:prstClr val="black"/>
              </a:solidFill>
            </a:endParaRPr>
          </a:p>
        </p:txBody>
      </p:sp>
    </p:spTree>
    <p:extLst>
      <p:ext uri="{BB962C8B-B14F-4D97-AF65-F5344CB8AC3E}">
        <p14:creationId xmlns:p14="http://schemas.microsoft.com/office/powerpoint/2010/main" val="2813039982"/>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4E317CC-6AE6-644D-A44E-308F84A1A7B1}" type="slidenum">
              <a:rPr lang="en-US" sz="1200">
                <a:solidFill>
                  <a:prstClr val="black"/>
                </a:solidFill>
              </a:rPr>
              <a:pPr/>
              <a:t>241</a:t>
            </a:fld>
            <a:endParaRPr lang="en-US" sz="1200">
              <a:solidFill>
                <a:prstClr val="black"/>
              </a:solidFill>
            </a:endParaRPr>
          </a:p>
        </p:txBody>
      </p:sp>
      <p:sp>
        <p:nvSpPr>
          <p:cNvPr id="355330" name="Rectangle 2"/>
          <p:cNvSpPr>
            <a:spLocks noGrp="1" noRot="1" noChangeAspect="1" noChangeArrowheads="1"/>
          </p:cNvSpPr>
          <p:nvPr>
            <p:ph type="sldImg"/>
          </p:nvPr>
        </p:nvSpPr>
        <p:spPr>
          <a:solidFill>
            <a:srgbClr val="FFFFFF"/>
          </a:solidFill>
          <a:ln/>
        </p:spPr>
      </p:sp>
      <p:sp>
        <p:nvSpPr>
          <p:cNvPr id="3553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01196C-BD1C-064B-9063-98B38F032BB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04898" name="Rectangle 2"/>
          <p:cNvSpPr>
            <a:spLocks noGrp="1" noRot="1" noChangeAspect="1" noChangeArrowheads="1"/>
          </p:cNvSpPr>
          <p:nvPr>
            <p:ph type="sldImg"/>
          </p:nvPr>
        </p:nvSpPr>
        <p:spPr>
          <a:solidFill>
            <a:srgbClr val="FFFFFF"/>
          </a:solidFill>
          <a:ln/>
        </p:spPr>
      </p:sp>
      <p:sp>
        <p:nvSpPr>
          <p:cNvPr id="1104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 Second Coming of Christ in Rev 19 will both end our present church age and begin the realization of the amazing predictions throughout the Bible. In particular, it will initiate the two-fold reign of Christ with the saints in the 1000-year (millennial) stage and the subsequent eternal heavenly rule of the saints (Rev 20:5).</a:t>
            </a:r>
          </a:p>
          <a:p>
            <a:r>
              <a:rPr lang="en-US" dirty="0"/>
              <a:t>_____________</a:t>
            </a:r>
          </a:p>
          <a:p>
            <a:r>
              <a:rPr lang="en-US" dirty="0"/>
              <a:t>Common-474</a:t>
            </a:r>
          </a:p>
          <a:p>
            <a:r>
              <a:rPr lang="en-US" dirty="0"/>
              <a:t>NS-07-1Cor1-9-slide 197</a:t>
            </a:r>
          </a:p>
          <a:p>
            <a:r>
              <a:rPr lang="en-US" dirty="0"/>
              <a:t>NS-27-Rev13-19-slide 227</a:t>
            </a:r>
          </a:p>
          <a:p>
            <a:r>
              <a:rPr lang="en-US" dirty="0"/>
              <a:t>NS-22-Rev20-22-slide 1</a:t>
            </a:r>
          </a:p>
          <a:p>
            <a:r>
              <a:rPr lang="en-US" dirty="0"/>
              <a:t>SA-15-Inheritance-87</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244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E8C146F-0FD2-C147-8E28-271576A784DF}" type="slidenum">
              <a:rPr lang="en-GB" sz="1200">
                <a:solidFill>
                  <a:srgbClr val="FFFFFF"/>
                </a:solidFill>
              </a:rPr>
              <a:pPr/>
              <a:t>33</a:t>
            </a:fld>
            <a:endParaRPr lang="en-GB" sz="1200">
              <a:solidFill>
                <a:srgbClr val="FFFFFF"/>
              </a:solidFill>
            </a:endParaRPr>
          </a:p>
        </p:txBody>
      </p:sp>
      <p:sp>
        <p:nvSpPr>
          <p:cNvPr id="975874" name="Rectangle 2"/>
          <p:cNvSpPr>
            <a:spLocks noGrp="1" noRot="1" noChangeAspect="1" noChangeArrowheads="1" noTextEdit="1"/>
          </p:cNvSpPr>
          <p:nvPr>
            <p:ph type="sldImg"/>
          </p:nvPr>
        </p:nvSpPr>
        <p:spPr>
          <a:ln/>
        </p:spPr>
      </p:sp>
      <p:sp>
        <p:nvSpPr>
          <p:cNvPr id="975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The </a:t>
            </a:r>
            <a:r>
              <a:rPr lang="en-US" i="1" dirty="0">
                <a:latin typeface="Times New Roman" charset="0"/>
                <a:ea typeface="ＭＳ Ｐゴシック" charset="0"/>
                <a:cs typeface="ＭＳ Ｐゴシック" charset="0"/>
              </a:rPr>
              <a:t>waw</a:t>
            </a:r>
            <a:r>
              <a:rPr lang="en-US" i="0" dirty="0">
                <a:latin typeface="Times New Roman" charset="0"/>
                <a:ea typeface="ＭＳ Ｐゴシック" charset="0"/>
                <a:cs typeface="ＭＳ Ｐゴシック" charset="0"/>
              </a:rPr>
              <a:t> in Hebrew looks like a small "l" in English but it transliterates to "w." Triple it to "www" and some think that the World Wide Web is the Antichrist! This is unlikely, though, as both Daniel and Revelation indicate that he is a human. See slide 28 on The Beast Spiritualized.</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The three animals named in Revelation 13:2 remind us of the four beasts Daniel saw in his dream (Dan. 7): a lion (Babylon), a bear (Media-Persia), a leopard (Greece), and a “terrible beast” (the Antichrist). John saw these animals, or kingdoms, in reverse order since he was looking </a:t>
            </a:r>
            <a:r>
              <a:rPr lang="en-US" sz="1200" i="1" kern="1200" dirty="0">
                <a:solidFill>
                  <a:schemeClr val="tx1"/>
                </a:solidFill>
                <a:effectLst/>
                <a:latin typeface="Arial" panose="020B0604020202020204" pitchFamily="34" charset="0"/>
                <a:ea typeface="ＭＳ Ｐゴシック" pitchFamily="-108" charset="-128"/>
                <a:cs typeface="Arial" panose="020B0604020202020204" pitchFamily="34" charset="0"/>
              </a:rPr>
              <a:t>back,</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while Daniel was looking </a:t>
            </a:r>
            <a:r>
              <a:rPr lang="en-US" sz="1200" i="1" kern="1200" dirty="0">
                <a:solidFill>
                  <a:schemeClr val="tx1"/>
                </a:solidFill>
                <a:effectLst/>
                <a:latin typeface="Arial" panose="020B0604020202020204" pitchFamily="34" charset="0"/>
                <a:ea typeface="ＭＳ Ｐゴシック" pitchFamily="-108" charset="-128"/>
                <a:cs typeface="Arial" panose="020B0604020202020204" pitchFamily="34" charset="0"/>
              </a:rPr>
              <a:t>ahead.</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The final world empire will be rooted in all the previous empires and unite in one their evil and power. Added to the ferocity of these beasts will be Satan</a:t>
            </a:r>
            <a:r>
              <a:rPr lang="fr-FR"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s own power, throne, and authority!"</a:t>
            </a:r>
            <a:r>
              <a:rPr lang="en-US" sz="1200" kern="1200" baseline="0" dirty="0">
                <a:solidFill>
                  <a:schemeClr val="tx1"/>
                </a:solidFill>
                <a:effectLst/>
                <a:latin typeface="Arial" panose="020B0604020202020204" pitchFamily="34" charset="0"/>
                <a:ea typeface="ＭＳ Ｐゴシック" pitchFamily="-108" charset="-128"/>
                <a:cs typeface="Arial" panose="020B0604020202020204" pitchFamily="34" charset="0"/>
              </a:rPr>
              <a:t> (Wiersbe).</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4</a:t>
            </a:fld>
            <a:endParaRPr lang="en-GB">
              <a:solidFill>
                <a:prstClr val="black"/>
              </a:solidFill>
            </a:endParaRPr>
          </a:p>
        </p:txBody>
      </p:sp>
    </p:spTree>
    <p:extLst>
      <p:ext uri="{BB962C8B-B14F-4D97-AF65-F5344CB8AC3E}">
        <p14:creationId xmlns:p14="http://schemas.microsoft.com/office/powerpoint/2010/main" val="1840153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74949F-7FC2-0343-8CF7-32B827307D68}" type="slidenum">
              <a:rPr lang="en-GB" sz="1200">
                <a:solidFill>
                  <a:srgbClr val="FFFFFF"/>
                </a:solidFill>
              </a:rPr>
              <a:pPr/>
              <a:t>34</a:t>
            </a:fld>
            <a:endParaRPr lang="en-GB" sz="1200">
              <a:solidFill>
                <a:srgbClr val="FFFFFF"/>
              </a:solidFill>
            </a:endParaRPr>
          </a:p>
        </p:txBody>
      </p:sp>
      <p:sp>
        <p:nvSpPr>
          <p:cNvPr id="560130" name="Rectangle 2"/>
          <p:cNvSpPr>
            <a:spLocks noGrp="1" noRot="1" noChangeAspect="1" noChangeArrowheads="1" noTextEdit="1"/>
          </p:cNvSpPr>
          <p:nvPr>
            <p:ph type="sldImg"/>
          </p:nvPr>
        </p:nvSpPr>
        <p:spPr>
          <a:ln/>
        </p:spPr>
      </p:sp>
      <p:sp>
        <p:nvSpPr>
          <p:cNvPr id="5601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Another method tried in the early 1970s was to add the number 6 to each English letter of the alphabet, starting with "A" having the value of 6 and so on. This gives the letter "K" the value of 66, which is thought to show us on the right track to identifying the 666 person.  The letter "I" then has a value of 54, and so on with KISSINGER summing up to 666. History records, though, that Henry Kissinger, the Jewish US Secretary of State in the early 1970s did not become the world ruler.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CE103C9-BD8B-2243-A3ED-B40DFE10074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2178" name="Rectangle 2"/>
          <p:cNvSpPr>
            <a:spLocks noGrp="1" noRot="1" noChangeAspect="1" noChangeArrowheads="1" noTextEdit="1"/>
          </p:cNvSpPr>
          <p:nvPr>
            <p:ph type="sldImg"/>
          </p:nvPr>
        </p:nvSpPr>
        <p:spPr>
          <a:ln/>
        </p:spPr>
      </p:sp>
      <p:sp>
        <p:nvSpPr>
          <p:cNvPr id="562179" name="Rectangle 3"/>
          <p:cNvSpPr>
            <a:spLocks noGrp="1" noChangeArrowheads="1"/>
          </p:cNvSpPr>
          <p:nvPr>
            <p:ph type="body" idx="1"/>
          </p:nvPr>
        </p:nvSpPr>
        <p:spPr>
          <a:xfrm>
            <a:off x="914400" y="4343400"/>
            <a:ext cx="50292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Even the popular bar code is based on three 6s. But this is not a person!</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http://religion-</a:t>
            </a:r>
            <a:r>
              <a:rPr lang="en-US" dirty="0" err="1">
                <a:latin typeface="Times New Roman" charset="0"/>
                <a:ea typeface="ＭＳ Ｐゴシック" charset="0"/>
                <a:cs typeface="ＭＳ Ｐゴシック" charset="0"/>
              </a:rPr>
              <a:t>cults.com</a:t>
            </a:r>
            <a:r>
              <a:rPr lang="en-US" dirty="0">
                <a:latin typeface="Times New Roman" charset="0"/>
                <a:ea typeface="ＭＳ Ｐゴシック" charset="0"/>
                <a:cs typeface="ＭＳ Ｐゴシック" charset="0"/>
              </a:rPr>
              <a:t>/antichrist/</a:t>
            </a:r>
            <a:r>
              <a:rPr lang="en-US" dirty="0" err="1">
                <a:latin typeface="Times New Roman" charset="0"/>
                <a:ea typeface="ＭＳ Ｐゴシック" charset="0"/>
                <a:cs typeface="ＭＳ Ｐゴシック" charset="0"/>
              </a:rPr>
              <a:t>mark.htm</a:t>
            </a:r>
            <a:r>
              <a:rPr lang="en-US" dirty="0">
                <a:latin typeface="Times New Roman" charset="0"/>
                <a:ea typeface="ＭＳ Ｐゴシック" charset="0"/>
                <a:cs typeface="ＭＳ Ｐゴシック" charset="0"/>
              </a:rPr>
              <a:t> and </a:t>
            </a:r>
            <a:r>
              <a:rPr lang="en-US" b="1" dirty="0">
                <a:solidFill>
                  <a:srgbClr val="0000CC"/>
                </a:solidFill>
                <a:latin typeface="Arial" charset="0"/>
                <a:ea typeface="ＭＳ Ｐゴシック" charset="0"/>
                <a:cs typeface="ＭＳ Ｐゴシック" charset="0"/>
              </a:rPr>
              <a:t>www.soldierofthelord.4t.com/ </a:t>
            </a:r>
            <a:r>
              <a:rPr lang="en-US" b="1" dirty="0" err="1">
                <a:solidFill>
                  <a:srgbClr val="0000CC"/>
                </a:solidFill>
                <a:latin typeface="Arial" charset="0"/>
                <a:ea typeface="ＭＳ Ｐゴシック" charset="0"/>
                <a:cs typeface="ＭＳ Ｐゴシック" charset="0"/>
              </a:rPr>
              <a:t>photo.html</a:t>
            </a:r>
            <a:endParaRPr lang="en-US" b="1" dirty="0">
              <a:solidFill>
                <a:srgbClr val="0000CC"/>
              </a:solidFill>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049C7D0-FFC1-CA45-98AC-F34CD0B8F56C}" type="slidenum">
              <a:rPr lang="en-GB" sz="1200">
                <a:solidFill>
                  <a:srgbClr val="FFFFFF"/>
                </a:solidFill>
              </a:rPr>
              <a:pPr/>
              <a:t>36</a:t>
            </a:fld>
            <a:endParaRPr lang="en-GB" sz="1200">
              <a:solidFill>
                <a:srgbClr val="FFFFFF"/>
              </a:solidFill>
            </a:endParaRPr>
          </a:p>
        </p:txBody>
      </p:sp>
      <p:sp>
        <p:nvSpPr>
          <p:cNvPr id="982018" name="Rectangle 2"/>
          <p:cNvSpPr>
            <a:spLocks noGrp="1" noRot="1" noChangeAspect="1" noChangeArrowheads="1" noTextEdit="1"/>
          </p:cNvSpPr>
          <p:nvPr>
            <p:ph type="sldImg"/>
          </p:nvPr>
        </p:nvSpPr>
        <p:spPr>
          <a:ln/>
        </p:spPr>
      </p:sp>
      <p:sp>
        <p:nvSpPr>
          <p:cNvPr id="982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Some countries like Sweden are initiating a system where a biochip under the skin can have convenient medical and financial data to help people "buy and sell" more easily (Rev 13:16-17).</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AF74F50-4A3F-644E-941B-0D4C45E19776}" type="slidenum">
              <a:rPr lang="en-GB" sz="1200">
                <a:solidFill>
                  <a:srgbClr val="FFFFFF"/>
                </a:solidFill>
              </a:rPr>
              <a:pPr/>
              <a:t>37</a:t>
            </a:fld>
            <a:endParaRPr lang="en-GB" sz="1200">
              <a:solidFill>
                <a:srgbClr val="FFFFFF"/>
              </a:solidFill>
            </a:endParaRPr>
          </a:p>
        </p:txBody>
      </p:sp>
      <p:sp>
        <p:nvSpPr>
          <p:cNvPr id="984066" name="Rectangle 2"/>
          <p:cNvSpPr>
            <a:spLocks noGrp="1" noRot="1" noChangeAspect="1" noChangeArrowheads="1" noTextEdit="1"/>
          </p:cNvSpPr>
          <p:nvPr>
            <p:ph type="sldImg"/>
          </p:nvPr>
        </p:nvSpPr>
        <p:spPr>
          <a:ln/>
        </p:spPr>
      </p:sp>
      <p:sp>
        <p:nvSpPr>
          <p:cNvPr id="984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Even Monster Energy Drink has a triple "waw" for its logo! This brings us to 666 when "waw" has the value of 6 as in the Kissinger slide above.</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AF74F50-4A3F-644E-941B-0D4C45E19776}" type="slidenum">
              <a:rPr lang="en-GB" sz="1200">
                <a:solidFill>
                  <a:srgbClr val="FFFFFF"/>
                </a:solidFill>
              </a:rPr>
              <a:pPr/>
              <a:t>38</a:t>
            </a:fld>
            <a:endParaRPr lang="en-GB" sz="1200">
              <a:solidFill>
                <a:srgbClr val="FFFFFF"/>
              </a:solidFill>
            </a:endParaRPr>
          </a:p>
        </p:txBody>
      </p:sp>
      <p:sp>
        <p:nvSpPr>
          <p:cNvPr id="984066" name="Rectangle 2"/>
          <p:cNvSpPr>
            <a:spLocks noGrp="1" noRot="1" noChangeAspect="1" noChangeArrowheads="1" noTextEdit="1"/>
          </p:cNvSpPr>
          <p:nvPr>
            <p:ph type="sldImg"/>
          </p:nvPr>
        </p:nvSpPr>
        <p:spPr>
          <a:ln/>
        </p:spPr>
      </p:sp>
      <p:sp>
        <p:nvSpPr>
          <p:cNvPr id="984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Waw is the sixth letter of the Hebrew alphabet. Triple it, some say, and you have the Antichrist!</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AF74F50-4A3F-644E-941B-0D4C45E19776}" type="slidenum">
              <a:rPr lang="en-GB" sz="1200">
                <a:solidFill>
                  <a:srgbClr val="FFFFFF"/>
                </a:solidFill>
              </a:rPr>
              <a:pPr/>
              <a:t>39</a:t>
            </a:fld>
            <a:endParaRPr lang="en-GB" sz="1200">
              <a:solidFill>
                <a:srgbClr val="FFFFFF"/>
              </a:solidFill>
            </a:endParaRPr>
          </a:p>
        </p:txBody>
      </p:sp>
      <p:sp>
        <p:nvSpPr>
          <p:cNvPr id="984066" name="Rectangle 2"/>
          <p:cNvSpPr>
            <a:spLocks noGrp="1" noRot="1" noChangeAspect="1" noChangeArrowheads="1" noTextEdit="1"/>
          </p:cNvSpPr>
          <p:nvPr>
            <p:ph type="sldImg"/>
          </p:nvPr>
        </p:nvSpPr>
        <p:spPr>
          <a:ln/>
        </p:spPr>
      </p:sp>
      <p:sp>
        <p:nvSpPr>
          <p:cNvPr id="984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https://</a:t>
            </a:r>
            <a:r>
              <a:rPr lang="en-US" b="0" dirty="0" err="1">
                <a:latin typeface="Arial" panose="020B0604020202020204" pitchFamily="34" charset="0"/>
                <a:cs typeface="Arial" panose="020B0604020202020204" pitchFamily="34" charset="0"/>
              </a:rPr>
              <a:t>www.endtime.com</a:t>
            </a:r>
            <a:r>
              <a:rPr lang="en-US" b="0" dirty="0">
                <a:latin typeface="Arial" panose="020B0604020202020204" pitchFamily="34" charset="0"/>
                <a:cs typeface="Arial" panose="020B0604020202020204" pitchFamily="34" charset="0"/>
              </a:rPr>
              <a:t>/articles-</a:t>
            </a:r>
            <a:r>
              <a:rPr lang="en-US" b="0" dirty="0" err="1">
                <a:latin typeface="Arial" panose="020B0604020202020204" pitchFamily="34" charset="0"/>
                <a:cs typeface="Arial" panose="020B0604020202020204" pitchFamily="34" charset="0"/>
              </a:rPr>
              <a:t>endtime</a:t>
            </a:r>
            <a:r>
              <a:rPr lang="en-US" b="0" dirty="0">
                <a:latin typeface="Arial" panose="020B0604020202020204" pitchFamily="34" charset="0"/>
                <a:cs typeface="Arial" panose="020B0604020202020204" pitchFamily="34" charset="0"/>
              </a:rPr>
              <a:t>-magazine/antichrist-is-he-on-earth-right-now/</a:t>
            </a:r>
          </a:p>
          <a:p>
            <a:r>
              <a:rPr lang="en-US" b="0" dirty="0">
                <a:latin typeface="Arial" panose="020B0604020202020204" pitchFamily="34" charset="0"/>
                <a:cs typeface="Arial" panose="020B0604020202020204" pitchFamily="34" charset="0"/>
              </a:rPr>
              <a:t>Accessed 27 May 2020</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He appears to be </a:t>
            </a:r>
            <a:r>
              <a:rPr lang="en-US" b="0" dirty="0" err="1">
                <a:latin typeface="Arial" panose="020B0604020202020204" pitchFamily="34" charset="0"/>
                <a:cs typeface="Arial" panose="020B0604020202020204" pitchFamily="34" charset="0"/>
              </a:rPr>
              <a:t>midtribulational</a:t>
            </a:r>
            <a:r>
              <a:rPr lang="en-US" b="0" dirty="0">
                <a:latin typeface="Arial" panose="020B0604020202020204" pitchFamily="34" charset="0"/>
                <a:cs typeface="Arial" panose="020B0604020202020204" pitchFamily="34" charset="0"/>
              </a:rPr>
              <a:t>:</a:t>
            </a:r>
          </a:p>
          <a:p>
            <a:r>
              <a:rPr lang="en-SG" b="0" dirty="0">
                <a:latin typeface="Arial" panose="020B0604020202020204" pitchFamily="34" charset="0"/>
                <a:cs typeface="Arial" panose="020B0604020202020204" pitchFamily="34" charset="0"/>
              </a:rPr>
              <a:t>“The Rapture: What do you teach? When is it?</a:t>
            </a:r>
          </a:p>
          <a:p>
            <a:r>
              <a:rPr lang="en-SG" b="0" dirty="0">
                <a:latin typeface="Arial" panose="020B0604020202020204" pitchFamily="34" charset="0"/>
                <a:cs typeface="Arial" panose="020B0604020202020204" pitchFamily="34" charset="0"/>
              </a:rPr>
              <a:t>In the Bible, 1 Corinthians describes our final victory: “Behold, I shew you a mystery; We shall not all sleep, but we shall all be changed, In a moment, in the twinkling of an eye, at the last trump: for the trumpet shall sound, and the dead shall be raised incorruptible, and we shall be changed” (1 Corinthians 15:51-52, King James Version). Paul says this occurs at the last trump, which the Bible tells us is the seventh trumpet. 1 Corinthians 15 and Revelation 11:15 are referring to the same thing. For the trumpet shall sound, the dead shall be raised, and we shall be changed.”</a:t>
            </a:r>
          </a:p>
          <a:p>
            <a:r>
              <a:rPr lang="en-US" b="0" dirty="0">
                <a:latin typeface="Arial" panose="020B0604020202020204" pitchFamily="34" charset="0"/>
                <a:cs typeface="Arial" panose="020B0604020202020204" pitchFamily="34" charset="0"/>
              </a:rPr>
              <a:t>https://</a:t>
            </a:r>
            <a:r>
              <a:rPr lang="en-US" b="0" dirty="0" err="1">
                <a:latin typeface="Arial" panose="020B0604020202020204" pitchFamily="34" charset="0"/>
                <a:cs typeface="Arial" panose="020B0604020202020204" pitchFamily="34" charset="0"/>
              </a:rPr>
              <a:t>www.endtime.com</a:t>
            </a:r>
            <a:r>
              <a:rPr lang="en-US" b="0" dirty="0">
                <a:latin typeface="Arial" panose="020B0604020202020204" pitchFamily="34" charset="0"/>
                <a:cs typeface="Arial" panose="020B0604020202020204" pitchFamily="34" charset="0"/>
              </a:rPr>
              <a:t>/</a:t>
            </a:r>
            <a:r>
              <a:rPr lang="en-US" b="0" dirty="0" err="1">
                <a:latin typeface="Arial" panose="020B0604020202020204" pitchFamily="34" charset="0"/>
                <a:cs typeface="Arial" panose="020B0604020202020204" pitchFamily="34" charset="0"/>
              </a:rPr>
              <a:t>faq</a:t>
            </a:r>
            <a:r>
              <a:rPr lang="en-US" b="0" dirty="0">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5"/>
          </p:nvPr>
        </p:nvSpPr>
        <p:spPr/>
        <p:txBody>
          <a:bodyPr/>
          <a:lstStyle/>
          <a:p>
            <a:fld id="{4098E5EC-D061-BC46-AA62-5FF63F6BC05F}" type="slidenum">
              <a:rPr lang="en-US" smtClean="0"/>
              <a:t>40</a:t>
            </a:fld>
            <a:endParaRPr lang="en-US"/>
          </a:p>
        </p:txBody>
      </p:sp>
    </p:spTree>
    <p:extLst>
      <p:ext uri="{BB962C8B-B14F-4D97-AF65-F5344CB8AC3E}">
        <p14:creationId xmlns:p14="http://schemas.microsoft.com/office/powerpoint/2010/main" val="29377629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https://</a:t>
            </a:r>
            <a:r>
              <a:rPr lang="en-US" b="0" dirty="0" err="1">
                <a:latin typeface="Arial" panose="020B0604020202020204" pitchFamily="34" charset="0"/>
                <a:cs typeface="Arial" panose="020B0604020202020204" pitchFamily="34" charset="0"/>
              </a:rPr>
              <a:t>www.endtime.com</a:t>
            </a:r>
            <a:r>
              <a:rPr lang="en-US" b="0" dirty="0">
                <a:latin typeface="Arial" panose="020B0604020202020204" pitchFamily="34" charset="0"/>
                <a:cs typeface="Arial" panose="020B0604020202020204" pitchFamily="34" charset="0"/>
              </a:rPr>
              <a:t>/articles-</a:t>
            </a:r>
            <a:r>
              <a:rPr lang="en-US" b="0" dirty="0" err="1">
                <a:latin typeface="Arial" panose="020B0604020202020204" pitchFamily="34" charset="0"/>
                <a:cs typeface="Arial" panose="020B0604020202020204" pitchFamily="34" charset="0"/>
              </a:rPr>
              <a:t>endtime</a:t>
            </a:r>
            <a:r>
              <a:rPr lang="en-US" b="0" dirty="0">
                <a:latin typeface="Arial" panose="020B0604020202020204" pitchFamily="34" charset="0"/>
                <a:cs typeface="Arial" panose="020B0604020202020204" pitchFamily="34" charset="0"/>
              </a:rPr>
              <a:t>-magazine/antichrist-is-he-on-earth-right-now/</a:t>
            </a:r>
          </a:p>
          <a:p>
            <a:r>
              <a:rPr lang="en-US" b="0" dirty="0">
                <a:latin typeface="Arial" panose="020B0604020202020204" pitchFamily="34" charset="0"/>
                <a:cs typeface="Arial" panose="020B0604020202020204" pitchFamily="34" charset="0"/>
              </a:rPr>
              <a:t>Accessed 27 May 2020</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He appears to be </a:t>
            </a:r>
            <a:r>
              <a:rPr lang="en-US" b="0" dirty="0" err="1">
                <a:latin typeface="Arial" panose="020B0604020202020204" pitchFamily="34" charset="0"/>
                <a:cs typeface="Arial" panose="020B0604020202020204" pitchFamily="34" charset="0"/>
              </a:rPr>
              <a:t>midtribulational</a:t>
            </a:r>
            <a:r>
              <a:rPr lang="en-US" b="0" dirty="0">
                <a:latin typeface="Arial" panose="020B0604020202020204" pitchFamily="34" charset="0"/>
                <a:cs typeface="Arial" panose="020B0604020202020204" pitchFamily="34" charset="0"/>
              </a:rPr>
              <a:t>:</a:t>
            </a:r>
          </a:p>
          <a:p>
            <a:r>
              <a:rPr lang="en-SG" b="0" dirty="0">
                <a:latin typeface="Arial" panose="020B0604020202020204" pitchFamily="34" charset="0"/>
                <a:cs typeface="Arial" panose="020B0604020202020204" pitchFamily="34" charset="0"/>
              </a:rPr>
              <a:t>“The Rapture: What do you teach? When is it?</a:t>
            </a:r>
          </a:p>
          <a:p>
            <a:r>
              <a:rPr lang="en-SG" b="0" dirty="0">
                <a:latin typeface="Arial" panose="020B0604020202020204" pitchFamily="34" charset="0"/>
                <a:cs typeface="Arial" panose="020B0604020202020204" pitchFamily="34" charset="0"/>
              </a:rPr>
              <a:t>In the Bible, 1 Corinthians describes our final victory: “Behold, I shew you a mystery; We shall not all sleep, but we shall all be changed, In a moment, in the twinkling of an eye, at the last trump: for the trumpet shall sound, and the dead shall be raised incorruptible, and we shall be changed” (1 Corinthians 15:51-52, King James Version). Paul says this occurs at the last trump, which the Bible tells us is the seventh trumpet. 1 Corinthians 15 and Revelation 11:15 are referring to the same thing. For the trumpet shall sound, the dead shall be raised, and we shall be changed.”</a:t>
            </a:r>
          </a:p>
          <a:p>
            <a:r>
              <a:rPr lang="en-US" b="0" dirty="0">
                <a:latin typeface="Arial" panose="020B0604020202020204" pitchFamily="34" charset="0"/>
                <a:cs typeface="Arial" panose="020B0604020202020204" pitchFamily="34" charset="0"/>
              </a:rPr>
              <a:t>https://</a:t>
            </a:r>
            <a:r>
              <a:rPr lang="en-US" b="0" dirty="0" err="1">
                <a:latin typeface="Arial" panose="020B0604020202020204" pitchFamily="34" charset="0"/>
                <a:cs typeface="Arial" panose="020B0604020202020204" pitchFamily="34" charset="0"/>
              </a:rPr>
              <a:t>www.endtime.com</a:t>
            </a:r>
            <a:r>
              <a:rPr lang="en-US" b="0" dirty="0">
                <a:latin typeface="Arial" panose="020B0604020202020204" pitchFamily="34" charset="0"/>
                <a:cs typeface="Arial" panose="020B0604020202020204" pitchFamily="34" charset="0"/>
              </a:rPr>
              <a:t>/</a:t>
            </a:r>
            <a:r>
              <a:rPr lang="en-US" b="0" dirty="0" err="1">
                <a:latin typeface="Arial" panose="020B0604020202020204" pitchFamily="34" charset="0"/>
                <a:cs typeface="Arial" panose="020B0604020202020204" pitchFamily="34" charset="0"/>
              </a:rPr>
              <a:t>faq</a:t>
            </a:r>
            <a:r>
              <a:rPr lang="en-US" b="0" dirty="0">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5"/>
          </p:nvPr>
        </p:nvSpPr>
        <p:spPr/>
        <p:txBody>
          <a:bodyPr/>
          <a:lstStyle/>
          <a:p>
            <a:fld id="{4098E5EC-D061-BC46-AA62-5FF63F6BC05F}" type="slidenum">
              <a:rPr lang="en-US" smtClean="0"/>
              <a:t>41</a:t>
            </a:fld>
            <a:endParaRPr lang="en-US"/>
          </a:p>
        </p:txBody>
      </p:sp>
    </p:spTree>
    <p:extLst>
      <p:ext uri="{BB962C8B-B14F-4D97-AF65-F5344CB8AC3E}">
        <p14:creationId xmlns:p14="http://schemas.microsoft.com/office/powerpoint/2010/main" val="10526533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Walking on water picture: https://</a:t>
            </a:r>
            <a:r>
              <a:rPr lang="en-US" dirty="0" err="1"/>
              <a:t>www.economist.com</a:t>
            </a:r>
            <a:r>
              <a:rPr lang="en-US" dirty="0"/>
              <a:t>/leaders/2017/06/17/electoral-victory-will-make-</a:t>
            </a:r>
            <a:r>
              <a:rPr lang="en-US" dirty="0" err="1"/>
              <a:t>frances</a:t>
            </a:r>
            <a:r>
              <a:rPr lang="en-US" dirty="0"/>
              <a:t>-president-a-potent-force</a:t>
            </a:r>
          </a:p>
          <a:p>
            <a:endParaRPr lang="en-US" dirty="0"/>
          </a:p>
          <a:p>
            <a:r>
              <a:rPr lang="en-US" dirty="0"/>
              <a:t>Immanuel means "God is with us," so his first name is quite fitting for one who was deemed to be the Saviour-figure of France and Europe in 2017</a:t>
            </a:r>
          </a:p>
        </p:txBody>
      </p:sp>
      <p:sp>
        <p:nvSpPr>
          <p:cNvPr id="4" name="Slide Number Placeholder 3"/>
          <p:cNvSpPr>
            <a:spLocks noGrp="1"/>
          </p:cNvSpPr>
          <p:nvPr>
            <p:ph type="sldNum" sz="quarter" idx="5"/>
          </p:nvPr>
        </p:nvSpPr>
        <p:spPr/>
        <p:txBody>
          <a:bodyPr/>
          <a:lstStyle/>
          <a:p>
            <a:fld id="{4098E5EC-D061-BC46-AA62-5FF63F6BC05F}" type="slidenum">
              <a:rPr lang="en-US" smtClean="0"/>
              <a:t>42</a:t>
            </a:fld>
            <a:endParaRPr lang="en-US"/>
          </a:p>
        </p:txBody>
      </p:sp>
    </p:spTree>
    <p:extLst>
      <p:ext uri="{BB962C8B-B14F-4D97-AF65-F5344CB8AC3E}">
        <p14:creationId xmlns:p14="http://schemas.microsoft.com/office/powerpoint/2010/main" val="41695606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will not allow a mark on their hand, much less an imbedded chip. How much simpler just to use the fingerprints that are already there and unique to you among all the people of the world? This is the fast-advancing world of biometrics that evil players want to seize to their advantage.</a:t>
            </a:r>
          </a:p>
        </p:txBody>
      </p:sp>
      <p:sp>
        <p:nvSpPr>
          <p:cNvPr id="4" name="Slide Number Placeholder 3"/>
          <p:cNvSpPr>
            <a:spLocks noGrp="1"/>
          </p:cNvSpPr>
          <p:nvPr>
            <p:ph type="sldNum" sz="quarter" idx="5"/>
          </p:nvPr>
        </p:nvSpPr>
        <p:spPr/>
        <p:txBody>
          <a:bodyPr/>
          <a:lstStyle/>
          <a:p>
            <a:fld id="{4098E5EC-D061-BC46-AA62-5FF63F6BC05F}" type="slidenum">
              <a:rPr lang="en-US" smtClean="0"/>
              <a:t>47</a:t>
            </a:fld>
            <a:endParaRPr lang="en-US"/>
          </a:p>
        </p:txBody>
      </p:sp>
    </p:spTree>
    <p:extLst>
      <p:ext uri="{BB962C8B-B14F-4D97-AF65-F5344CB8AC3E}">
        <p14:creationId xmlns:p14="http://schemas.microsoft.com/office/powerpoint/2010/main" val="616863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The three animals named in Revelation 13:2 remind us of the four beasts Daniel saw in his dream (Dan. 7): a lion (Babylon), a bear (Media-Persia), a leopard (Greece), and a “terrible beast” (the Antichrist). John saw these animals, or kingdoms, in reverse order since he was looking </a:t>
            </a:r>
            <a:r>
              <a:rPr lang="en-US" sz="1200" i="1" kern="1200" dirty="0">
                <a:solidFill>
                  <a:schemeClr val="tx1"/>
                </a:solidFill>
                <a:effectLst/>
                <a:latin typeface="Arial" panose="020B0604020202020204" pitchFamily="34" charset="0"/>
                <a:ea typeface="ＭＳ Ｐゴシック" pitchFamily="-108" charset="-128"/>
                <a:cs typeface="Arial" panose="020B0604020202020204" pitchFamily="34" charset="0"/>
              </a:rPr>
              <a:t>back,</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while Daniel was looking </a:t>
            </a:r>
            <a:r>
              <a:rPr lang="en-US" sz="1200" i="1" kern="1200" dirty="0">
                <a:solidFill>
                  <a:schemeClr val="tx1"/>
                </a:solidFill>
                <a:effectLst/>
                <a:latin typeface="Arial" panose="020B0604020202020204" pitchFamily="34" charset="0"/>
                <a:ea typeface="ＭＳ Ｐゴシック" pitchFamily="-108" charset="-128"/>
                <a:cs typeface="Arial" panose="020B0604020202020204" pitchFamily="34" charset="0"/>
              </a:rPr>
              <a:t>ahead.</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The final world empire will be rooted in all the previous empires and unite in one their evil and power. Added to the ferocity of these beasts will be Satan</a:t>
            </a:r>
            <a:r>
              <a:rPr lang="fr-FR"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s own power, throne, and authority!"</a:t>
            </a:r>
            <a:r>
              <a:rPr lang="en-US" sz="1200" kern="1200" baseline="0" dirty="0">
                <a:solidFill>
                  <a:schemeClr val="tx1"/>
                </a:solidFill>
                <a:effectLst/>
                <a:latin typeface="Arial" panose="020B0604020202020204" pitchFamily="34" charset="0"/>
                <a:ea typeface="ＭＳ Ｐゴシック" pitchFamily="-108" charset="-128"/>
                <a:cs typeface="Arial" panose="020B0604020202020204" pitchFamily="34" charset="0"/>
              </a:rPr>
              <a:t> (Wiersbe).</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5</a:t>
            </a:fld>
            <a:endParaRPr lang="en-GB">
              <a:solidFill>
                <a:prstClr val="black"/>
              </a:solidFill>
            </a:endParaRPr>
          </a:p>
        </p:txBody>
      </p:sp>
    </p:spTree>
    <p:extLst>
      <p:ext uri="{BB962C8B-B14F-4D97-AF65-F5344CB8AC3E}">
        <p14:creationId xmlns:p14="http://schemas.microsoft.com/office/powerpoint/2010/main" val="2524799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Biometrics has many advantages over other technologies. </a:t>
            </a:r>
          </a:p>
        </p:txBody>
      </p:sp>
      <p:sp>
        <p:nvSpPr>
          <p:cNvPr id="4" name="Slide Number Placeholder 3"/>
          <p:cNvSpPr>
            <a:spLocks noGrp="1"/>
          </p:cNvSpPr>
          <p:nvPr>
            <p:ph type="sldNum" sz="quarter" idx="5"/>
          </p:nvPr>
        </p:nvSpPr>
        <p:spPr/>
        <p:txBody>
          <a:bodyPr/>
          <a:lstStyle/>
          <a:p>
            <a:fld id="{4098E5EC-D061-BC46-AA62-5FF63F6BC05F}" type="slidenum">
              <a:rPr lang="en-US" smtClean="0"/>
              <a:t>48</a:t>
            </a:fld>
            <a:endParaRPr lang="en-US"/>
          </a:p>
        </p:txBody>
      </p:sp>
    </p:spTree>
    <p:extLst>
      <p:ext uri="{BB962C8B-B14F-4D97-AF65-F5344CB8AC3E}">
        <p14:creationId xmlns:p14="http://schemas.microsoft.com/office/powerpoint/2010/main" val="28920264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Biometrics can easily identify the degree of "whiteness" to those wishing to exploit the current trend towards discriminating against people based on ethnic identity. </a:t>
            </a:r>
          </a:p>
        </p:txBody>
      </p:sp>
      <p:sp>
        <p:nvSpPr>
          <p:cNvPr id="4" name="Slide Number Placeholder 3"/>
          <p:cNvSpPr>
            <a:spLocks noGrp="1"/>
          </p:cNvSpPr>
          <p:nvPr>
            <p:ph type="sldNum" sz="quarter" idx="5"/>
          </p:nvPr>
        </p:nvSpPr>
        <p:spPr/>
        <p:txBody>
          <a:bodyPr/>
          <a:lstStyle/>
          <a:p>
            <a:fld id="{4098E5EC-D061-BC46-AA62-5FF63F6BC05F}" type="slidenum">
              <a:rPr lang="en-US" smtClean="0"/>
              <a:t>49</a:t>
            </a:fld>
            <a:endParaRPr lang="en-US"/>
          </a:p>
        </p:txBody>
      </p:sp>
    </p:spTree>
    <p:extLst>
      <p:ext uri="{BB962C8B-B14F-4D97-AF65-F5344CB8AC3E}">
        <p14:creationId xmlns:p14="http://schemas.microsoft.com/office/powerpoint/2010/main" val="11246443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1D883BA-779D-9649-B35E-E8BD63DAEB08}" type="slidenum">
              <a:rPr lang="en-GB" sz="1200">
                <a:solidFill>
                  <a:prstClr val="white"/>
                </a:solidFill>
              </a:rPr>
              <a:pPr/>
              <a:t>51</a:t>
            </a:fld>
            <a:endParaRPr lang="en-GB" sz="1200">
              <a:solidFill>
                <a:prstClr val="white"/>
              </a:solidFill>
            </a:endParaRPr>
          </a:p>
        </p:txBody>
      </p:sp>
      <p:sp>
        <p:nvSpPr>
          <p:cNvPr id="986114" name="Rectangle 1026"/>
          <p:cNvSpPr>
            <a:spLocks noGrp="1" noRot="1" noChangeAspect="1" noChangeArrowheads="1"/>
          </p:cNvSpPr>
          <p:nvPr>
            <p:ph type="sldImg"/>
          </p:nvPr>
        </p:nvSpPr>
        <p:spPr>
          <a:solidFill>
            <a:srgbClr val="FFFFFF"/>
          </a:solidFill>
          <a:ln/>
        </p:spPr>
      </p:sp>
      <p:sp>
        <p:nvSpPr>
          <p:cNvPr id="9861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1D883BA-779D-9649-B35E-E8BD63DAEB08}" type="slidenum">
              <a:rPr lang="en-GB" sz="1200">
                <a:solidFill>
                  <a:prstClr val="white"/>
                </a:solidFill>
              </a:rPr>
              <a:pPr/>
              <a:t>52</a:t>
            </a:fld>
            <a:endParaRPr lang="en-GB" sz="1200">
              <a:solidFill>
                <a:prstClr val="white"/>
              </a:solidFill>
            </a:endParaRPr>
          </a:p>
        </p:txBody>
      </p:sp>
      <p:sp>
        <p:nvSpPr>
          <p:cNvPr id="986114" name="Rectangle 1026"/>
          <p:cNvSpPr>
            <a:spLocks noGrp="1" noRot="1" noChangeAspect="1" noChangeArrowheads="1"/>
          </p:cNvSpPr>
          <p:nvPr>
            <p:ph type="sldImg"/>
          </p:nvPr>
        </p:nvSpPr>
        <p:spPr>
          <a:solidFill>
            <a:srgbClr val="FFFFFF"/>
          </a:solidFill>
          <a:ln/>
        </p:spPr>
      </p:sp>
      <p:sp>
        <p:nvSpPr>
          <p:cNvPr id="9861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F063BA7-094F-A14D-8AB1-E33122B1174A}" type="slidenum">
              <a:rPr lang="en-US" sz="1200">
                <a:solidFill>
                  <a:srgbClr val="000000"/>
                </a:solidFill>
              </a:rPr>
              <a:pPr/>
              <a:t>56</a:t>
            </a:fld>
            <a:endParaRPr lang="en-US" sz="1200">
              <a:solidFill>
                <a:srgbClr val="000000"/>
              </a:solidFill>
            </a:endParaRPr>
          </a:p>
        </p:txBody>
      </p:sp>
      <p:sp>
        <p:nvSpPr>
          <p:cNvPr id="988162" name="Rectangle 2"/>
          <p:cNvSpPr>
            <a:spLocks noGrp="1" noRot="1" noChangeAspect="1" noChangeArrowheads="1" noTextEdit="1"/>
          </p:cNvSpPr>
          <p:nvPr>
            <p:ph type="sldImg"/>
          </p:nvPr>
        </p:nvSpPr>
        <p:spPr>
          <a:ln/>
        </p:spPr>
      </p:sp>
      <p:sp>
        <p:nvSpPr>
          <p:cNvPr id="2081795" name="Rectangle 3"/>
          <p:cNvSpPr>
            <a:spLocks noGrp="1" noChangeArrowheads="1"/>
          </p:cNvSpPr>
          <p:nvPr>
            <p:ph type="body" idx="1"/>
          </p:nvPr>
        </p:nvSpPr>
        <p:spPr/>
        <p:txBody>
          <a:bodyPr/>
          <a:lstStyle/>
          <a:p>
            <a:pPr eaLnBrk="1" hangingPunct="1">
              <a:defRPr/>
            </a:pPr>
            <a:r>
              <a:rPr lang="en-US" dirty="0">
                <a:cs typeface="+mn-cs"/>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During the present age, the angels are not privileged to preach the Gospel. That responsibility has been given to God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people. While the nations will fear </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beast</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and give honor to him, this heavenly messenger will summon them to fear and honor God alone. It is a reminder that God is the Creator and He alone deserves worship. This is not the Gospel message as we know it (1 Cor. 15:1–4); rather, it is a return to the message of Romans 1:18ff, what theologians call “</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natural theology</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dirty="0">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209" name="Slide Number Placeholder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319BD29-551F-CD4D-8074-5BE0B0401949}" type="slidenum">
              <a:rPr lang="en-US" sz="1200">
                <a:solidFill>
                  <a:srgbClr val="000000"/>
                </a:solidFill>
              </a:rPr>
              <a:pPr/>
              <a:t>60</a:t>
            </a:fld>
            <a:endParaRPr lang="en-US" sz="1200">
              <a:solidFill>
                <a:srgbClr val="000000"/>
              </a:solidFill>
            </a:endParaRPr>
          </a:p>
        </p:txBody>
      </p:sp>
      <p:sp>
        <p:nvSpPr>
          <p:cNvPr id="26378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defTabSz="914400" fontAlgn="base">
              <a:spcBef>
                <a:spcPct val="0"/>
              </a:spcBef>
              <a:spcAft>
                <a:spcPct val="0"/>
              </a:spcAft>
              <a:defRPr/>
            </a:pPr>
            <a:fld id="{6CFA0227-DA75-B94E-8215-00696820A0F5}" type="slidenum">
              <a:rPr lang="en-US" sz="1200" smtClean="0">
                <a:solidFill>
                  <a:prstClr val="black"/>
                </a:solidFill>
                <a:cs typeface="Arial" charset="0"/>
              </a:rPr>
              <a:pPr algn="r" defTabSz="914400" fontAlgn="base">
                <a:spcBef>
                  <a:spcPct val="0"/>
                </a:spcBef>
                <a:spcAft>
                  <a:spcPct val="0"/>
                </a:spcAft>
                <a:defRPr/>
              </a:pPr>
              <a:t>60</a:t>
            </a:fld>
            <a:endParaRPr lang="en-US" sz="1200">
              <a:solidFill>
                <a:prstClr val="black"/>
              </a:solidFill>
              <a:cs typeface="Arial" charset="0"/>
            </a:endParaRPr>
          </a:p>
        </p:txBody>
      </p:sp>
      <p:sp>
        <p:nvSpPr>
          <p:cNvPr id="990211" name="Rectangle 2"/>
          <p:cNvSpPr>
            <a:spLocks noGrp="1" noRot="1" noChangeAspect="1" noChangeArrowheads="1" noTextEdit="1"/>
          </p:cNvSpPr>
          <p:nvPr>
            <p:ph type="sldImg"/>
          </p:nvPr>
        </p:nvSpPr>
        <p:spPr>
          <a:ln/>
        </p:spPr>
      </p:sp>
      <p:sp>
        <p:nvSpPr>
          <p:cNvPr id="2637828"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23542F2-098E-DA4D-9457-756F0390326C}" type="slidenum">
              <a:rPr lang="en-US" sz="1200">
                <a:solidFill>
                  <a:srgbClr val="000000"/>
                </a:solidFill>
              </a:rPr>
              <a:pPr/>
              <a:t>61</a:t>
            </a:fld>
            <a:endParaRPr lang="en-US" sz="1200">
              <a:solidFill>
                <a:srgbClr val="000000"/>
              </a:solidFill>
            </a:endParaRPr>
          </a:p>
        </p:txBody>
      </p:sp>
      <p:sp>
        <p:nvSpPr>
          <p:cNvPr id="992258" name="Rectangle 2"/>
          <p:cNvSpPr>
            <a:spLocks noGrp="1" noRot="1" noChangeAspect="1" noChangeArrowheads="1" noTextEdit="1"/>
          </p:cNvSpPr>
          <p:nvPr>
            <p:ph type="sldImg"/>
          </p:nvPr>
        </p:nvSpPr>
        <p:spPr>
          <a:ln/>
        </p:spPr>
      </p:sp>
      <p:sp>
        <p:nvSpPr>
          <p:cNvPr id="2409475" name="Rectangle 3"/>
          <p:cNvSpPr>
            <a:spLocks noGrp="1" noChangeArrowheads="1"/>
          </p:cNvSpPr>
          <p:nvPr>
            <p:ph type="body" idx="1"/>
          </p:nvPr>
        </p:nvSpPr>
        <p:spPr>
          <a:xfrm>
            <a:off x="915988" y="4344988"/>
            <a:ext cx="5026025" cy="4113212"/>
          </a:xfrm>
        </p:spPr>
        <p:txBody>
          <a:bodyPr/>
          <a:lstStyle/>
          <a:p>
            <a:pPr eaLnBrk="1" hangingPunct="1">
              <a:defRPr/>
            </a:pPr>
            <a:r>
              <a:rPr lang="en-US" dirty="0">
                <a:cs typeface="+mn-cs"/>
              </a:rPr>
              <a:t>Each element is a TIFF image with alpha channels. This whole page totals 1.1 MB rather than 11+ MB that flat JPEGs would produce.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F063BA7-094F-A14D-8AB1-E33122B1174A}" type="slidenum">
              <a:rPr lang="en-US" sz="1200">
                <a:solidFill>
                  <a:srgbClr val="000000"/>
                </a:solidFill>
              </a:rPr>
              <a:pPr/>
              <a:t>62</a:t>
            </a:fld>
            <a:endParaRPr lang="en-US" sz="1200">
              <a:solidFill>
                <a:srgbClr val="000000"/>
              </a:solidFill>
            </a:endParaRPr>
          </a:p>
        </p:txBody>
      </p:sp>
      <p:sp>
        <p:nvSpPr>
          <p:cNvPr id="988162" name="Rectangle 2"/>
          <p:cNvSpPr>
            <a:spLocks noGrp="1" noRot="1" noChangeAspect="1" noChangeArrowheads="1" noTextEdit="1"/>
          </p:cNvSpPr>
          <p:nvPr>
            <p:ph type="sldImg"/>
          </p:nvPr>
        </p:nvSpPr>
        <p:spPr>
          <a:ln/>
        </p:spPr>
      </p:sp>
      <p:sp>
        <p:nvSpPr>
          <p:cNvPr id="208179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F063BA7-094F-A14D-8AB1-E33122B1174A}" type="slidenum">
              <a:rPr lang="en-US" sz="1200">
                <a:solidFill>
                  <a:srgbClr val="000000"/>
                </a:solidFill>
              </a:rPr>
              <a:pPr/>
              <a:t>63</a:t>
            </a:fld>
            <a:endParaRPr lang="en-US" sz="1200">
              <a:solidFill>
                <a:srgbClr val="000000"/>
              </a:solidFill>
            </a:endParaRPr>
          </a:p>
        </p:txBody>
      </p:sp>
      <p:sp>
        <p:nvSpPr>
          <p:cNvPr id="988162" name="Rectangle 2"/>
          <p:cNvSpPr>
            <a:spLocks noGrp="1" noRot="1" noChangeAspect="1" noChangeArrowheads="1" noTextEdit="1"/>
          </p:cNvSpPr>
          <p:nvPr>
            <p:ph type="sldImg"/>
          </p:nvPr>
        </p:nvSpPr>
        <p:spPr>
          <a:ln/>
        </p:spPr>
      </p:sp>
      <p:sp>
        <p:nvSpPr>
          <p:cNvPr id="208179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"While this distance may be literal and may designate the area of judgment as around the city of Jerusalem, it is of course impossible for the blood to reach a height where it would touch horses</a:t>
            </a:r>
            <a:r>
              <a:rPr lang="fr-FR" dirty="0"/>
              <a:t>'</a:t>
            </a:r>
            <a:r>
              <a:rPr lang="en-US" dirty="0"/>
              <a:t> bridles. What this affirms is a tremendous bloodletting in which blood is spattered as high as the bridles of horses. This is a graphic picture of a great slaughter (Isa. 63:1-3). Other Scriptures (e.g., Rev. 16:14; Dan. 11:40-45) make it clear that there will be a world war of tremendous scope underway at the time of the second coming of Christ, and this may be a partial fulfillment of these prophecies"</a:t>
            </a:r>
            <a:r>
              <a:rPr lang="en-US" baseline="0" dirty="0"/>
              <a:t> (Walvoord, BKC).</a:t>
            </a:r>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69</a:t>
            </a:fld>
            <a:endParaRPr lang="en-GB">
              <a:solidFill>
                <a:prstClr val="black"/>
              </a:solidFill>
            </a:endParaRPr>
          </a:p>
        </p:txBody>
      </p:sp>
    </p:spTree>
    <p:extLst>
      <p:ext uri="{BB962C8B-B14F-4D97-AF65-F5344CB8AC3E}">
        <p14:creationId xmlns:p14="http://schemas.microsoft.com/office/powerpoint/2010/main" val="2254116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revelationscriptures.com</a:t>
            </a:r>
            <a:r>
              <a:rPr lang="en-US" dirty="0"/>
              <a:t>/revelation-13-beast-image-mark-666-conquers-saints-42-months-false-prophet/</a:t>
            </a:r>
          </a:p>
          <a:p>
            <a:r>
              <a:rPr lang="en-US" dirty="0"/>
              <a:t>Accessed 26 May 2020</a:t>
            </a:r>
          </a:p>
          <a:p>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6</a:t>
            </a:fld>
            <a:endParaRPr lang="en-GB">
              <a:solidFill>
                <a:prstClr val="black"/>
              </a:solidFill>
            </a:endParaRPr>
          </a:p>
        </p:txBody>
      </p:sp>
    </p:spTree>
    <p:extLst>
      <p:ext uri="{BB962C8B-B14F-4D97-AF65-F5344CB8AC3E}">
        <p14:creationId xmlns:p14="http://schemas.microsoft.com/office/powerpoint/2010/main" val="34492919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xfrm>
            <a:off x="3886200" y="8864600"/>
            <a:ext cx="2971800" cy="2794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2AEC4CFB-8B4D-894B-AF42-29F30C9560B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0" fontAlgn="auto" latinLnBrk="0" hangingPunct="0">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914400" y="4343400"/>
            <a:ext cx="5029200" cy="2794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Arial" panose="020B0604020202020204" pitchFamily="34" charset="0"/>
                <a:ea typeface="ＭＳ Ｐゴシック" charset="0"/>
                <a:cs typeface="Arial" panose="020B0604020202020204" pitchFamily="34" charset="0"/>
              </a:rPr>
              <a:t>The 3</a:t>
            </a:r>
            <a:r>
              <a:rPr lang="en-US" baseline="0" dirty="0">
                <a:latin typeface="Arial" panose="020B0604020202020204" pitchFamily="34" charset="0"/>
                <a:ea typeface="ＭＳ Ｐゴシック" charset="0"/>
                <a:cs typeface="Arial" panose="020B0604020202020204" pitchFamily="34" charset="0"/>
              </a:rPr>
              <a:t> main divisions of Revelation are summarized in 1:19</a:t>
            </a:r>
          </a:p>
          <a:p>
            <a:r>
              <a:rPr lang="en-US" baseline="0" dirty="0">
                <a:latin typeface="Arial" panose="020B0604020202020204" pitchFamily="34" charset="0"/>
                <a:ea typeface="ＭＳ Ｐゴシック" charset="0"/>
                <a:cs typeface="Arial" panose="020B0604020202020204" pitchFamily="34" charset="0"/>
              </a:rPr>
              <a:t>The 3 main cycles of judgment are squared in blue</a:t>
            </a:r>
          </a:p>
          <a:p>
            <a:r>
              <a:rPr lang="en-US" baseline="0" dirty="0">
                <a:latin typeface="Arial" panose="020B0604020202020204" pitchFamily="34" charset="0"/>
                <a:ea typeface="ＭＳ Ｐゴシック" charset="0"/>
                <a:cs typeface="Arial" panose="020B0604020202020204" pitchFamily="34" charset="0"/>
              </a:rPr>
              <a:t>The 4 parenthetical sections appear in parentheses within the scrolls.  They do not advance the chronology but add important information that is not associated with a particular judgment.</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97863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xfrm>
            <a:off x="3886200" y="8864600"/>
            <a:ext cx="2971800" cy="2794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2AEC4CFB-8B4D-894B-AF42-29F30C9560B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0" fontAlgn="auto" latinLnBrk="0" hangingPunct="0">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914400" y="4343400"/>
            <a:ext cx="5029200" cy="2794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Arial" panose="020B0604020202020204" pitchFamily="34" charset="0"/>
                <a:ea typeface="ＭＳ Ｐゴシック" charset="0"/>
                <a:cs typeface="Arial" panose="020B0604020202020204" pitchFamily="34" charset="0"/>
              </a:rPr>
              <a:t>The 3</a:t>
            </a:r>
            <a:r>
              <a:rPr lang="en-US" baseline="0" dirty="0">
                <a:latin typeface="Arial" panose="020B0604020202020204" pitchFamily="34" charset="0"/>
                <a:ea typeface="ＭＳ Ｐゴシック" charset="0"/>
                <a:cs typeface="Arial" panose="020B0604020202020204" pitchFamily="34" charset="0"/>
              </a:rPr>
              <a:t> main divisions of Revelation are summarized in 1:19</a:t>
            </a:r>
          </a:p>
          <a:p>
            <a:r>
              <a:rPr lang="en-US" baseline="0" dirty="0">
                <a:latin typeface="Arial" panose="020B0604020202020204" pitchFamily="34" charset="0"/>
                <a:ea typeface="ＭＳ Ｐゴシック" charset="0"/>
                <a:cs typeface="Arial" panose="020B0604020202020204" pitchFamily="34" charset="0"/>
              </a:rPr>
              <a:t>The 3 main cycles of judgment are squared in blue</a:t>
            </a:r>
          </a:p>
          <a:p>
            <a:r>
              <a:rPr lang="en-US" baseline="0" dirty="0">
                <a:latin typeface="Arial" panose="020B0604020202020204" pitchFamily="34" charset="0"/>
                <a:ea typeface="ＭＳ Ｐゴシック" charset="0"/>
                <a:cs typeface="Arial" panose="020B0604020202020204" pitchFamily="34" charset="0"/>
              </a:rPr>
              <a:t>The 4 parenthetical sections appear in parentheses within the scrolls.  They do not advance the chronology but add important information that is not associated with a particular judgment.</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25112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Tribulation saints whom John saw and heard were standing by the “sea of glass” in heaven (Rev. 4:6), just as the Israelites stood by the Red Sea. They were singing “the song of Moses” and also “the song of the Lamb.” “The song of Moses” is recorded in Exodus 15, and its refrain is: “The Lord is my strength and song, and He is become my salvation” (Ex. 15:2). The 144,000 sang a song that nobody else could sing; but this is a song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all</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saints can sing"</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76</a:t>
            </a:fld>
            <a:endParaRPr lang="en-GB">
              <a:solidFill>
                <a:prstClr val="black"/>
              </a:solidFill>
            </a:endParaRPr>
          </a:p>
        </p:txBody>
      </p:sp>
    </p:spTree>
    <p:extLst>
      <p:ext uri="{BB962C8B-B14F-4D97-AF65-F5344CB8AC3E}">
        <p14:creationId xmlns:p14="http://schemas.microsoft.com/office/powerpoint/2010/main" val="31931070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849714-85B0-3B44-9D6C-8A15D296FFC0}" type="slidenum">
              <a:rPr lang="en-GB" sz="1200">
                <a:solidFill>
                  <a:srgbClr val="FFFFFF"/>
                </a:solidFill>
              </a:rPr>
              <a:pPr/>
              <a:t>85</a:t>
            </a:fld>
            <a:endParaRPr lang="en-GB" sz="1200">
              <a:solidFill>
                <a:srgbClr val="FFFFFF"/>
              </a:solidFill>
            </a:endParaRPr>
          </a:p>
        </p:txBody>
      </p:sp>
      <p:sp>
        <p:nvSpPr>
          <p:cNvPr id="994306" name="Rectangle 2"/>
          <p:cNvSpPr>
            <a:spLocks noGrp="1" noRot="1" noChangeAspect="1" noChangeArrowheads="1"/>
          </p:cNvSpPr>
          <p:nvPr>
            <p:ph type="sldImg"/>
          </p:nvPr>
        </p:nvSpPr>
        <p:spPr>
          <a:solidFill>
            <a:srgbClr val="FFFFFF"/>
          </a:solidFill>
          <a:ln/>
        </p:spPr>
      </p:sp>
      <p:sp>
        <p:nvSpPr>
          <p:cNvPr id="99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87</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Heaven gives justification for this terrible judgment: the earth-dwellers have shed the blood of God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people, so it is only right that they should drink blood. In God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government, the punishment fits the crime. Pharaoh tried to drown the Jewish boy babies, but it was his own army that eventually drowned in the Red Sea. Haman planned to hang Mordecai on the gallows and to exterminate the Jews; but he himself was hanged on the gallows, and his family was exterminated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Es</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7:10; 9:10). King Saul refused to obey God and slay the Amalekites, so he was slain by an Amalekite (2 Sam. 1:1–16)"</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88</a:t>
            </a:fld>
            <a:endParaRPr lang="en-GB">
              <a:solidFill>
                <a:prstClr val="black"/>
              </a:solidFill>
            </a:endParaRPr>
          </a:p>
        </p:txBody>
      </p:sp>
    </p:spTree>
    <p:extLst>
      <p:ext uri="{BB962C8B-B14F-4D97-AF65-F5344CB8AC3E}">
        <p14:creationId xmlns:p14="http://schemas.microsoft.com/office/powerpoint/2010/main" val="3985751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497"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fld id="{5D323003-4E49-FF41-8134-6EDD90315AA7}" type="slidenum">
              <a:rPr lang="en-GB" sz="1200">
                <a:solidFill>
                  <a:prstClr val="white"/>
                </a:solidFill>
              </a:rPr>
              <a:pPr algn="r" defTabSz="914400" eaLnBrk="0" fontAlgn="base" hangingPunct="0">
                <a:spcBef>
                  <a:spcPct val="0"/>
                </a:spcBef>
                <a:spcAft>
                  <a:spcPct val="0"/>
                </a:spcAft>
              </a:pPr>
              <a:t>91</a:t>
            </a:fld>
            <a:endParaRPr lang="en-GB" sz="1200">
              <a:solidFill>
                <a:prstClr val="white"/>
              </a:solidFill>
            </a:endParaRPr>
          </a:p>
        </p:txBody>
      </p:sp>
      <p:sp>
        <p:nvSpPr>
          <p:cNvPr id="1002498" name="Rectangle 2"/>
          <p:cNvSpPr>
            <a:spLocks noGrp="1" noRot="1" noChangeAspect="1" noChangeArrowheads="1" noTextEdit="1"/>
          </p:cNvSpPr>
          <p:nvPr>
            <p:ph type="sldImg"/>
          </p:nvPr>
        </p:nvSpPr>
        <p:spPr>
          <a:solidFill>
            <a:srgbClr val="FFFFFF"/>
          </a:solidFill>
          <a:ln/>
        </p:spPr>
      </p:sp>
      <p:sp>
        <p:nvSpPr>
          <p:cNvPr id="1002499" name="Rectangle 3"/>
          <p:cNvSpPr>
            <a:spLocks noGrp="1" noChangeArrowheads="1"/>
          </p:cNvSpPr>
          <p:nvPr>
            <p:ph type="body" idx="1"/>
          </p:nvPr>
        </p:nvSpPr>
        <p:spPr>
          <a:xfrm>
            <a:off x="914400" y="4343400"/>
            <a:ext cx="5029200" cy="274638"/>
          </a:xfrm>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545"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fld id="{FF511E66-FF89-FC4A-8D31-A4825F6BF4B8}" type="slidenum">
              <a:rPr lang="en-GB" sz="1200">
                <a:solidFill>
                  <a:prstClr val="white"/>
                </a:solidFill>
              </a:rPr>
              <a:pPr algn="r" defTabSz="914400" eaLnBrk="0" fontAlgn="base" hangingPunct="0">
                <a:spcBef>
                  <a:spcPct val="0"/>
                </a:spcBef>
                <a:spcAft>
                  <a:spcPct val="0"/>
                </a:spcAft>
              </a:pPr>
              <a:t>92</a:t>
            </a:fld>
            <a:endParaRPr lang="en-GB" sz="1200">
              <a:solidFill>
                <a:prstClr val="white"/>
              </a:solidFill>
            </a:endParaRPr>
          </a:p>
        </p:txBody>
      </p:sp>
      <p:sp>
        <p:nvSpPr>
          <p:cNvPr id="1004546" name="Rectangle 2"/>
          <p:cNvSpPr>
            <a:spLocks noGrp="1" noRot="1" noChangeAspect="1" noChangeArrowheads="1" noTextEdit="1"/>
          </p:cNvSpPr>
          <p:nvPr>
            <p:ph type="sldImg"/>
          </p:nvPr>
        </p:nvSpPr>
        <p:spPr>
          <a:solidFill>
            <a:srgbClr val="FFFFFF"/>
          </a:solidFill>
          <a:ln/>
        </p:spPr>
      </p:sp>
      <p:sp>
        <p:nvSpPr>
          <p:cNvPr id="1004547" name="Rectangle 3"/>
          <p:cNvSpPr>
            <a:spLocks noGrp="1" noChangeArrowheads="1"/>
          </p:cNvSpPr>
          <p:nvPr>
            <p:ph type="body" idx="1"/>
          </p:nvPr>
        </p:nvSpPr>
        <p:spPr>
          <a:xfrm>
            <a:off x="914400" y="4343400"/>
            <a:ext cx="5029200" cy="274638"/>
          </a:xfrm>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r>
              <a:rPr lang="en-US" dirty="0">
                <a:latin typeface="Times New Roman" charset="0"/>
                <a:ea typeface="ＭＳ Ｐゴシック" charset="0"/>
                <a:cs typeface="ＭＳ Ｐゴシック" charset="0"/>
              </a:rPr>
              <a:t>No one really knows the identity of the army of 200 million.  Traditionally this was thought to be China…</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545"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fld id="{FF511E66-FF89-FC4A-8D31-A4825F6BF4B8}" type="slidenum">
              <a:rPr lang="en-GB" sz="1200">
                <a:solidFill>
                  <a:prstClr val="white"/>
                </a:solidFill>
              </a:rPr>
              <a:pPr algn="r" defTabSz="914400" eaLnBrk="0" fontAlgn="base" hangingPunct="0">
                <a:spcBef>
                  <a:spcPct val="0"/>
                </a:spcBef>
                <a:spcAft>
                  <a:spcPct val="0"/>
                </a:spcAft>
              </a:pPr>
              <a:t>93</a:t>
            </a:fld>
            <a:endParaRPr lang="en-GB" sz="1200">
              <a:solidFill>
                <a:prstClr val="white"/>
              </a:solidFill>
            </a:endParaRPr>
          </a:p>
        </p:txBody>
      </p:sp>
      <p:sp>
        <p:nvSpPr>
          <p:cNvPr id="1004546" name="Rectangle 2"/>
          <p:cNvSpPr>
            <a:spLocks noGrp="1" noRot="1" noChangeAspect="1" noChangeArrowheads="1" noTextEdit="1"/>
          </p:cNvSpPr>
          <p:nvPr>
            <p:ph type="sldImg"/>
          </p:nvPr>
        </p:nvSpPr>
        <p:spPr>
          <a:solidFill>
            <a:srgbClr val="FFFFFF"/>
          </a:solidFill>
          <a:ln/>
        </p:spPr>
      </p:sp>
      <p:sp>
        <p:nvSpPr>
          <p:cNvPr id="1004547" name="Rectangle 3"/>
          <p:cNvSpPr>
            <a:spLocks noGrp="1" noChangeArrowheads="1"/>
          </p:cNvSpPr>
          <p:nvPr>
            <p:ph type="body" idx="1"/>
          </p:nvPr>
        </p:nvSpPr>
        <p:spPr>
          <a:xfrm>
            <a:off x="914400" y="4343400"/>
            <a:ext cx="5029200" cy="274638"/>
          </a:xfrm>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r>
              <a:rPr lang="en-US" dirty="0">
                <a:latin typeface="Times New Roman" charset="0"/>
                <a:ea typeface="ＭＳ Ｐゴシック" charset="0"/>
                <a:cs typeface="ＭＳ Ｐゴシック" charset="0"/>
              </a:rPr>
              <a:t>But</a:t>
            </a:r>
            <a:r>
              <a:rPr lang="en-US" baseline="0" dirty="0">
                <a:latin typeface="Times New Roman" charset="0"/>
                <a:ea typeface="ＭＳ Ｐゴシック" charset="0"/>
                <a:cs typeface="ＭＳ Ｐゴシック" charset="0"/>
              </a:rPr>
              <a:t> n</a:t>
            </a:r>
            <a:r>
              <a:rPr lang="en-US" dirty="0">
                <a:latin typeface="Times New Roman" charset="0"/>
                <a:ea typeface="ＭＳ Ｐゴシック" charset="0"/>
                <a:cs typeface="ＭＳ Ｐゴシック" charset="0"/>
              </a:rPr>
              <a:t>o one really knows the identity of the army of 200 million.  Note that these are KINGS (plural), so many other armies could be included.  8 of the 10 largest armies of the world are east of Israel! </a:t>
            </a:r>
            <a:r>
              <a:rPr lang="en-US" dirty="0" err="1">
                <a:latin typeface="Times New Roman" charset="0"/>
                <a:ea typeface="ＭＳ Ｐゴシック" charset="0"/>
                <a:cs typeface="ＭＳ Ｐゴシック" charset="0"/>
              </a:rPr>
              <a:t>www.bizbrowse.com</a:t>
            </a:r>
            <a:r>
              <a:rPr 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wordpress</a:t>
            </a:r>
            <a:r>
              <a:rPr lang="en-US" dirty="0">
                <a:latin typeface="Times New Roman" charset="0"/>
                <a:ea typeface="ＭＳ Ｐゴシック" charset="0"/>
                <a:cs typeface="ＭＳ Ｐゴシック" charset="0"/>
              </a:rPr>
              <a:t>/2012/pages/1/</a:t>
            </a:r>
            <a:r>
              <a:rPr lang="en-US" dirty="0" err="1">
                <a:latin typeface="Times New Roman" charset="0"/>
                <a:ea typeface="ＭＳ Ｐゴシック" charset="0"/>
                <a:cs typeface="ＭＳ Ｐゴシック" charset="0"/>
              </a:rPr>
              <a:t>top_ten_armies.html</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ea typeface="ＭＳ Ｐゴシック" charset="0"/>
                <a:cs typeface="Arial" panose="020B0604020202020204" pitchFamily="34" charset="0"/>
              </a:rPr>
              <a:t>"</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The name </a:t>
            </a:r>
            <a:r>
              <a:rPr lang="en-US" sz="1200" i="1" kern="1200" dirty="0">
                <a:solidFill>
                  <a:schemeClr val="tx1"/>
                </a:solidFill>
                <a:effectLst/>
                <a:latin typeface="Arial" panose="020B0604020202020204" pitchFamily="34" charset="0"/>
                <a:ea typeface="ＭＳ Ｐゴシック" pitchFamily="-108" charset="-128"/>
                <a:cs typeface="Arial" panose="020B0604020202020204" pitchFamily="34" charset="0"/>
              </a:rPr>
              <a:t>Armageddon</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comes from two Hebrew words, </a:t>
            </a:r>
            <a:r>
              <a:rPr lang="en-US" sz="1200" i="1" kern="1200" dirty="0" err="1">
                <a:solidFill>
                  <a:schemeClr val="tx1"/>
                </a:solidFill>
                <a:effectLst/>
                <a:latin typeface="Arial" panose="020B0604020202020204" pitchFamily="34" charset="0"/>
                <a:ea typeface="ＭＳ Ｐゴシック" pitchFamily="-108" charset="-128"/>
                <a:cs typeface="Arial" panose="020B0604020202020204" pitchFamily="34" charset="0"/>
              </a:rPr>
              <a:t>har</a:t>
            </a:r>
            <a:r>
              <a:rPr lang="en-US" sz="1200" i="1" kern="1200" dirty="0">
                <a:solidFill>
                  <a:schemeClr val="tx1"/>
                </a:solidFill>
                <a:effectLst/>
                <a:latin typeface="Arial" panose="020B0604020202020204" pitchFamily="34" charset="0"/>
                <a:ea typeface="ＭＳ Ｐゴシック" pitchFamily="-108" charset="-128"/>
                <a:cs typeface="Arial" panose="020B0604020202020204" pitchFamily="34" charset="0"/>
              </a:rPr>
              <a:t> Megiddo</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the hill of Megiddo. The word </a:t>
            </a:r>
            <a:r>
              <a:rPr lang="en-US" sz="1200" i="1" kern="1200" dirty="0">
                <a:solidFill>
                  <a:schemeClr val="tx1"/>
                </a:solidFill>
                <a:effectLst/>
                <a:latin typeface="Arial" panose="020B0604020202020204" pitchFamily="34" charset="0"/>
                <a:ea typeface="ＭＳ Ｐゴシック" pitchFamily="-108" charset="-128"/>
                <a:cs typeface="Arial" panose="020B0604020202020204" pitchFamily="34" charset="0"/>
              </a:rPr>
              <a:t>Megiddo</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means “place of troops” or “place of slaughter.” It is also called the Plain of Esdraelon and the Valley of Jezreel. The area is about fourteen miles wide and twenty miles long, and forms what Napoleon called “the most natural battlefield of the whole earth.” Standing on Mount Carmel and overlooking that great plain, you can well understand why it would be used for gathering the armies of the nations. </a:t>
            </a: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It was on this plain that Barak defeated the armies of Canaan (Jud. 5:19). Gideon met the Midianites there (Jud. 7) and it was there that King Saul lost his life (1 Sam. 31). Titus and the Roman army used this natural corridor, as did the Crusaders in the Middle Ages. British General Allenby used it when he defeated the Turkish armies in 1917. </a:t>
            </a: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From a human viewpoint, it appears that the armies of the nations are gathering on their own; but John makes it clear that the military movement is according to God</a:t>
            </a:r>
            <a:r>
              <a:rPr lang="fr-FR"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s plan. The satanic trinity, through demonic powers, will influence the nations and cause the rulers to assemble their armies. They will even work miracles that will impress the rulers and cause them to cooperate. But all this will merely fulfill the will of God and accomplish His purposes (see Rev. 17:17). The Gentile nations will look on Armageddon as a battle, but to God, it will be only a “supper” for the fowls of the air (Rev. 19:17–21)"</a:t>
            </a:r>
            <a:r>
              <a:rPr lang="en-US" sz="1200" kern="1200" baseline="0" dirty="0">
                <a:solidFill>
                  <a:schemeClr val="tx1"/>
                </a:solidFill>
                <a:effectLst/>
                <a:latin typeface="Arial" panose="020B0604020202020204" pitchFamily="34" charset="0"/>
                <a:ea typeface="ＭＳ Ｐゴシック" pitchFamily="-108" charset="-128"/>
                <a:cs typeface="Arial" panose="020B0604020202020204" pitchFamily="34" charset="0"/>
              </a:rPr>
              <a:t> (Wiersbe).</a:t>
            </a:r>
            <a:endParaRPr lang="en-US" dirty="0">
              <a:latin typeface="Arial" panose="020B0604020202020204" pitchFamily="34" charset="0"/>
              <a:ea typeface="ＭＳ Ｐゴシック"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5013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7</a:t>
            </a:fld>
            <a:endParaRPr lang="en-GB">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9242E9-282A-EA4D-97EF-A2D8CCE4E569}" type="slidenum">
              <a:rPr lang="en-GB" sz="1200">
                <a:solidFill>
                  <a:prstClr val="white"/>
                </a:solidFill>
              </a:rPr>
              <a:pPr/>
              <a:t>95</a:t>
            </a:fld>
            <a:endParaRPr lang="en-GB" sz="1200">
              <a:solidFill>
                <a:prstClr val="white"/>
              </a:solidFill>
            </a:endParaRPr>
          </a:p>
        </p:txBody>
      </p:sp>
      <p:sp>
        <p:nvSpPr>
          <p:cNvPr id="1006594" name="Rectangle 2"/>
          <p:cNvSpPr>
            <a:spLocks noGrp="1" noRot="1" noChangeAspect="1" noChangeArrowheads="1"/>
          </p:cNvSpPr>
          <p:nvPr>
            <p:ph type="sldImg"/>
          </p:nvPr>
        </p:nvSpPr>
        <p:spPr>
          <a:solidFill>
            <a:srgbClr val="FFFFFF"/>
          </a:solidFill>
          <a:ln/>
        </p:spPr>
      </p:sp>
      <p:sp>
        <p:nvSpPr>
          <p:cNvPr id="1006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7" name="Rectangle 2"/>
          <p:cNvSpPr>
            <a:spLocks noGrp="1" noRot="1" noChangeAspect="1" noChangeArrowheads="1" noTextEdit="1"/>
          </p:cNvSpPr>
          <p:nvPr>
            <p:ph type="sldImg"/>
          </p:nvPr>
        </p:nvSpPr>
        <p:spPr>
          <a:ln/>
        </p:spPr>
      </p:sp>
      <p:sp>
        <p:nvSpPr>
          <p:cNvPr id="700418" name="Rectangle 3"/>
          <p:cNvSpPr>
            <a:spLocks noGrp="1" noChangeArrowheads="1"/>
          </p:cNvSpPr>
          <p:nvPr>
            <p:ph type="body" idx="1"/>
          </p:nvPr>
        </p:nvSpPr>
        <p:spPr>
          <a:xfrm>
            <a:off x="914400" y="4343400"/>
            <a:ext cx="50292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latin typeface="Arial"/>
              <a:ea typeface="ＭＳ Ｐゴシック" charset="0"/>
              <a:cs typeface="Arial"/>
            </a:endParaRPr>
          </a:p>
          <a:p>
            <a:r>
              <a:rPr lang="en-US">
                <a:latin typeface="Arial"/>
                <a:ea typeface="ＭＳ Ｐゴシック" charset="0"/>
                <a:cs typeface="Arial"/>
              </a:rPr>
              <a:t>How</a:t>
            </a:r>
            <a:r>
              <a:rPr lang="en-US" baseline="0">
                <a:latin typeface="Arial"/>
                <a:ea typeface="ＭＳ Ｐゴシック" charset="0"/>
                <a:cs typeface="Arial"/>
              </a:rPr>
              <a:t> would Beale argue on this text from the idealist view?</a:t>
            </a:r>
          </a:p>
          <a:p>
            <a:r>
              <a:rPr lang="en-US" baseline="0">
                <a:latin typeface="Arial"/>
                <a:ea typeface="ＭＳ Ｐゴシック" charset="0"/>
                <a:cs typeface="Arial"/>
              </a:rPr>
              <a:t>"</a:t>
            </a:r>
            <a:r>
              <a:rPr lang="en-SG" sz="1200" b="1" i="0" u="none" strike="noStrike" kern="1200" baseline="0">
                <a:solidFill>
                  <a:schemeClr val="tx1"/>
                </a:solidFill>
                <a:latin typeface="Arial"/>
                <a:ea typeface="+mn-ea"/>
                <a:cs typeface="Arial"/>
              </a:rPr>
              <a:t>21</a:t>
            </a:r>
            <a:r>
              <a:rPr lang="en-SG" sz="1200" b="0" i="0" u="none" strike="noStrike" kern="1200" baseline="0">
                <a:solidFill>
                  <a:schemeClr val="tx1"/>
                </a:solidFill>
                <a:latin typeface="Arial"/>
                <a:ea typeface="+mn-ea"/>
                <a:cs typeface="Arial"/>
              </a:rPr>
              <a:t> The exodus plague of hail is replicated, but this time it strikes not one nation but all throughout the world who are in opposition to God (cf. Exod. 9:19–35). The hail “descends from heaven” on the unfaithful as “fire descended from heaven” on the persecuting nations in 20:9, which also alludes to the conclusive punishment. The two scenes probably describe the same episode. According to Jewish tradition the exodus plague of hail fell in “bowls” and “cups” (</a:t>
            </a:r>
            <a:r>
              <a:rPr lang="en-SG" sz="1200" b="0" i="1" u="none" strike="noStrike" kern="1200" baseline="0">
                <a:solidFill>
                  <a:schemeClr val="tx1"/>
                </a:solidFill>
                <a:latin typeface="Arial"/>
                <a:ea typeface="+mn-ea"/>
                <a:cs typeface="Arial"/>
              </a:rPr>
              <a:t>Midr. Rab. </a:t>
            </a:r>
            <a:r>
              <a:rPr lang="en-SG" sz="1200" b="0" i="0" u="none" strike="noStrike" kern="1200" baseline="0">
                <a:solidFill>
                  <a:schemeClr val="tx1"/>
                </a:solidFill>
                <a:latin typeface="Arial"/>
                <a:ea typeface="+mn-ea"/>
                <a:cs typeface="Arial"/>
              </a:rPr>
              <a:t>Cant. 3.11 §1; </a:t>
            </a:r>
            <a:r>
              <a:rPr lang="en-SG" sz="1200" b="0" i="1" u="none" strike="noStrike" kern="1200" baseline="0">
                <a:solidFill>
                  <a:schemeClr val="tx1"/>
                </a:solidFill>
                <a:latin typeface="Arial"/>
                <a:ea typeface="+mn-ea"/>
                <a:cs typeface="Arial"/>
              </a:rPr>
              <a:t>Midr. Rab. </a:t>
            </a:r>
            <a:r>
              <a:rPr lang="en-SG" sz="1200" b="0" i="0" u="none" strike="noStrike" kern="1200" baseline="0">
                <a:solidFill>
                  <a:schemeClr val="tx1"/>
                </a:solidFill>
                <a:latin typeface="Arial"/>
                <a:ea typeface="+mn-ea"/>
                <a:cs typeface="Arial"/>
              </a:rPr>
              <a:t>Num. 12.8; the latter also refers to the “bowls” as “phials,” John’s word for “bowl,” </a:t>
            </a:r>
            <a:r>
              <a:rPr lang="en-SG" sz="1200" b="0" i="1" u="none" strike="noStrike" kern="1200" baseline="0">
                <a:solidFill>
                  <a:schemeClr val="tx1"/>
                </a:solidFill>
                <a:latin typeface="Arial"/>
                <a:ea typeface="+mn-ea"/>
                <a:cs typeface="Arial"/>
              </a:rPr>
              <a:t>phialeœ</a:t>
            </a:r>
            <a:r>
              <a:rPr lang="en-SG" sz="1200" b="0" i="0" u="none" strike="noStrike" kern="1200" baseline="0">
                <a:solidFill>
                  <a:schemeClr val="tx1"/>
                </a:solidFill>
                <a:latin typeface="Arial"/>
                <a:ea typeface="+mn-ea"/>
                <a:cs typeface="Arial"/>
              </a:rPr>
              <a:t> [</a:t>
            </a:r>
            <a:r>
              <a:rPr lang="en-SG" sz="1200" b="0" i="0" u="none" strike="noStrike" kern="1200" baseline="0">
                <a:solidFill>
                  <a:schemeClr val="tx1"/>
                </a:solidFill>
                <a:latin typeface="Bwgrki"/>
                <a:ea typeface="+mn-ea"/>
                <a:cs typeface="Bwgrki"/>
              </a:rPr>
              <a:t>fia¿lh</a:t>
            </a:r>
            <a:r>
              <a:rPr lang="en-SG" sz="1200" b="0" i="0" u="none" strike="noStrike" kern="1200" baseline="0">
                <a:solidFill>
                  <a:schemeClr val="tx1"/>
                </a:solidFill>
                <a:latin typeface="Arial"/>
                <a:ea typeface="+mn-ea"/>
                <a:cs typeface="Arial"/>
              </a:rPr>
              <a:t>]).</a:t>
            </a:r>
          </a:p>
          <a:p>
            <a:r>
              <a:rPr lang="en-SG" sz="1200" b="0" i="0" u="none" strike="noStrike" kern="1200" baseline="0">
                <a:solidFill>
                  <a:schemeClr val="tx1"/>
                </a:solidFill>
                <a:latin typeface="Arial"/>
                <a:ea typeface="+mn-ea"/>
                <a:cs typeface="Arial"/>
              </a:rPr>
              <a:t>	But the plague of hail is not the last in the series of plagues in Exodus.  [Rev., p. 845]  Why is it last in the presentation of bowl plagues? Bauckham argues plausibly that the Exodus 9 plague of hail is being combined with the cosmic phenomena surrounding the Sinai theophany of Exodus 19, alluded to in Rev. 16:18. Therefore, the plague of hail together with the Sinai phenomena are placed last in Rev. 16:17–21 because the theophany is a more climactic event in Exodus and is placed there after the plagues. For some reason the hail has come to be associated with the Sinai theophany phenomena and therefore has been placed last with it. Possibly, the association of the hail with the Sinai episode is due to the hail striking the Amorites in Josh. 10:11, which could be in view. Joshua 10 likewise comes after the plagues and is seen as part of the whole redemptive program associated with the exodus, focusing on subsequent conquest of the land. So Joshua 10 and Exodus 19 have influenced the placement of the hail here in the narrative of the bowls, which has also been influenced by Ezek. 38:19–22, where hail and earthquake mark the final stage of judgment on the end-time enemy.</a:t>
            </a:r>
            <a:r>
              <a:rPr lang="en-SG" sz="1200" b="0" i="0" u="none" strike="noStrike" kern="1200" baseline="30000">
                <a:solidFill>
                  <a:schemeClr val="tx1"/>
                </a:solidFill>
                <a:latin typeface="Arial"/>
                <a:ea typeface="+mn-ea"/>
                <a:cs typeface="Arial"/>
              </a:rPr>
              <a:t>126</a:t>
            </a:r>
            <a:r>
              <a:rPr lang="en-SG" sz="1200" b="0" i="0" u="none" strike="noStrike" kern="1200" baseline="0">
                <a:solidFill>
                  <a:schemeClr val="tx1"/>
                </a:solidFill>
                <a:latin typeface="Arial"/>
                <a:ea typeface="+mn-ea"/>
                <a:cs typeface="Arial"/>
              </a:rPr>
              <a:t> This has a unique similarity to Jewish exegetical tradition, which saw the exodus pattern as typological of end-time events. For example, </a:t>
            </a:r>
            <a:r>
              <a:rPr lang="en-SG" sz="1200" b="0" i="1" u="none" strike="noStrike" kern="1200" baseline="0">
                <a:solidFill>
                  <a:schemeClr val="tx1"/>
                </a:solidFill>
                <a:latin typeface="Arial"/>
                <a:ea typeface="+mn-ea"/>
                <a:cs typeface="Arial"/>
              </a:rPr>
              <a:t>Apoc. Abr. </a:t>
            </a:r>
            <a:r>
              <a:rPr lang="en-SG" sz="1200" b="0" i="0" u="none" strike="noStrike" kern="1200" baseline="0">
                <a:solidFill>
                  <a:schemeClr val="tx1"/>
                </a:solidFill>
                <a:latin typeface="Arial"/>
                <a:ea typeface="+mn-ea"/>
                <a:cs typeface="Arial"/>
              </a:rPr>
              <a:t>30 narrates ten plagues modeled on Exodus to come on Gentiles in the last days and conclude with a reference to the Sinai theophany.</a:t>
            </a:r>
            <a:r>
              <a:rPr lang="en-SG" sz="1200" b="0" i="0" u="none" strike="noStrike" kern="1200" baseline="30000">
                <a:solidFill>
                  <a:schemeClr val="tx1"/>
                </a:solidFill>
                <a:latin typeface="Arial"/>
                <a:ea typeface="+mn-ea"/>
                <a:cs typeface="Arial"/>
              </a:rPr>
              <a:t>127</a:t>
            </a:r>
          </a:p>
          <a:p>
            <a:r>
              <a:rPr lang="en-SG" sz="1200" b="0" i="0" u="none" strike="noStrike" kern="1200" baseline="0">
                <a:solidFill>
                  <a:schemeClr val="tx1"/>
                </a:solidFill>
                <a:latin typeface="Arial"/>
                <a:ea typeface="+mn-ea"/>
                <a:cs typeface="Arial"/>
              </a:rPr>
              <a:t>	The people suffering the judgment “blasphemed” God up to the bitter end because it came from his hand, though, possibly, the scene in vv 17–21 depicts the beginning of the last judgment, as does 6:12–17. This does not necessarily mean that some were left after the judgment of hail but that they were blaspheming during the onslaught of the woe, as in 6:15–17 people undergoing the commencement of the final judgment try to hide during its execution (note also the parallel between 6:14 and 16:20). In contrast to 16:9, 11, there is no mention of repentance together with blasphemy, which also suggests that the end has come: no room is now left for repentance.</a:t>
            </a:r>
            <a:r>
              <a:rPr lang="en-SG" sz="1200" b="0" i="0" u="none" strike="noStrike" kern="1200" baseline="30000">
                <a:solidFill>
                  <a:schemeClr val="tx1"/>
                </a:solidFill>
                <a:latin typeface="Arial"/>
                <a:ea typeface="+mn-ea"/>
                <a:cs typeface="Arial"/>
              </a:rPr>
              <a:t>128</a:t>
            </a:r>
            <a:r>
              <a:rPr lang="en-SG" sz="1200" b="0" i="0" u="none" strike="noStrike" kern="1200" baseline="0">
                <a:solidFill>
                  <a:schemeClr val="tx1"/>
                </a:solidFill>
                <a:latin typeface="Arial"/>
                <a:ea typeface="+mn-ea"/>
                <a:cs typeface="Arial"/>
              </a:rPr>
              <a:t> Vv 17–21 could be viewed as the beginning of the last judgment in history, with chs. 17–19 giving subsequent chronological developments of that judgment.</a:t>
            </a:r>
            <a:r>
              <a:rPr lang="en-SG" sz="1200" b="0" i="0" u="none" strike="noStrike" kern="1200" baseline="30000">
                <a:solidFill>
                  <a:schemeClr val="tx1"/>
                </a:solidFill>
                <a:latin typeface="Arial"/>
                <a:ea typeface="+mn-ea"/>
                <a:cs typeface="Arial"/>
              </a:rPr>
              <a:t>129</a:t>
            </a:r>
            <a:r>
              <a:rPr lang="en-SG" sz="1200" b="0" i="0" u="none" strike="noStrike" kern="1200" baseline="0">
                <a:solidFill>
                  <a:schemeClr val="tx1"/>
                </a:solidFill>
                <a:latin typeface="Arial"/>
                <a:ea typeface="+mn-ea"/>
                <a:cs typeface="Arial"/>
              </a:rPr>
              <a:t> But it is best to view the following chapters as synchronously supplemental perspectives on the last judgment, which is described already in 16:17–21.</a:t>
            </a:r>
          </a:p>
          <a:p>
            <a:r>
              <a:rPr lang="en-SG" sz="1200" b="0" i="0" u="none" strike="noStrike" kern="1200" baseline="0">
                <a:solidFill>
                  <a:schemeClr val="tx1"/>
                </a:solidFill>
                <a:latin typeface="Arial"/>
                <a:ea typeface="+mn-ea"/>
                <a:cs typeface="Arial"/>
              </a:rPr>
              <a:t>	The identification of the plague with the plague of hail in Egypt is evident further from the fact that both Rev. 16:21 and the Exodus account emphasize the severity or large size of the hail by twice mentioning that it was “very great”: cf. ca¿laza mega¿lh . . . mega¿lh e˙sti«n hJ plhgh\ aujthvß sfo/dra (“great hail . . . the plague of it is very great”) with Exod. 9:18, 24, ca¿lazan pollh\n sfo/dra . . . ca¿laza pollh\ sfo/dra (“very great hail . . . the hail was very great”; likewise Josephus, </a:t>
            </a:r>
            <a:r>
              <a:rPr lang="en-SG" sz="1200" b="0" i="1" u="none" strike="noStrike" kern="1200" baseline="0">
                <a:solidFill>
                  <a:schemeClr val="tx1"/>
                </a:solidFill>
                <a:latin typeface="Arial"/>
                <a:ea typeface="+mn-ea"/>
                <a:cs typeface="Arial"/>
              </a:rPr>
              <a:t>Ant. </a:t>
            </a:r>
            <a:r>
              <a:rPr lang="en-SG" sz="1200" b="0" i="0" u="none" strike="noStrike" kern="1200" baseline="0">
                <a:solidFill>
                  <a:schemeClr val="tx1"/>
                </a:solidFill>
                <a:latin typeface="Arial"/>
                <a:ea typeface="+mn-ea"/>
                <a:cs typeface="Arial"/>
              </a:rPr>
              <a:t>2.304–5). Cf. Josh. 10:11: “the Lord threw large stones from heaven . . . hailstones.” John says that the hailstones each weighed a “talent,” which varied in ancient times from 45 pounds up to 130 pounds (cf. Josephus, </a:t>
            </a:r>
            <a:r>
              <a:rPr lang="en-SG" sz="1200" b="0" i="1" u="none" strike="noStrike" kern="1200" baseline="0">
                <a:solidFill>
                  <a:schemeClr val="tx1"/>
                </a:solidFill>
                <a:latin typeface="Arial"/>
                <a:ea typeface="+mn-ea"/>
                <a:cs typeface="Arial"/>
              </a:rPr>
              <a:t>War </a:t>
            </a:r>
            <a:r>
              <a:rPr lang="en-SG" sz="1200" b="0" i="0" u="none" strike="noStrike" kern="1200" baseline="0">
                <a:solidFill>
                  <a:schemeClr val="tx1"/>
                </a:solidFill>
                <a:latin typeface="Arial"/>
                <a:ea typeface="+mn-ea"/>
                <a:cs typeface="Arial"/>
              </a:rPr>
              <a:t>5.270).</a:t>
            </a:r>
          </a:p>
          <a:p>
            <a:endParaRPr lang="en-SG" sz="1200" b="0" i="0" u="none" strike="noStrike" kern="1200" baseline="0">
              <a:solidFill>
                <a:schemeClr val="tx1"/>
              </a:solidFill>
              <a:latin typeface="Arial"/>
              <a:ea typeface="+mn-ea"/>
              <a:cs typeface="Arial"/>
            </a:endParaRPr>
          </a:p>
          <a:p>
            <a:r>
              <a:rPr lang="mr-IN" sz="1200" b="0" i="0" u="none" strike="noStrike" kern="1200" baseline="0">
                <a:solidFill>
                  <a:schemeClr val="tx1"/>
                </a:solidFill>
                <a:latin typeface="Arial"/>
                <a:ea typeface="+mn-ea"/>
                <a:cs typeface="Arial"/>
              </a:rPr>
              <a:t>[Rev., p. 846]</a:t>
            </a:r>
          </a:p>
          <a:p>
            <a:endParaRPr lang="mr-IN" sz="1200" b="0" i="0" u="none" strike="noStrike" kern="1200" baseline="0">
              <a:solidFill>
                <a:schemeClr val="tx1"/>
              </a:solidFill>
              <a:latin typeface="Arial"/>
              <a:ea typeface="+mn-ea"/>
              <a:cs typeface="Arial"/>
            </a:endParaRPr>
          </a:p>
          <a:p>
            <a:r>
              <a:rPr lang="en-US" sz="1200" b="0" i="0" u="none" strike="noStrike" kern="1200" baseline="0">
                <a:solidFill>
                  <a:schemeClr val="tx1"/>
                </a:solidFill>
                <a:latin typeface="Arial"/>
                <a:ea typeface="+mn-ea"/>
                <a:cs typeface="Arial"/>
              </a:rPr>
              <a:t>	"God’s end-time defeat of Israel’s enemy described in Ezek. 38:19–22 may also be in mind in Rev. 16:18–21: “a great earthquake . . . the mountains also will be thrown down . . . every wall will fall . . . and I will rain on him . . . hailstones.” Indeed, Ezek. 38:19–22 is cited in Jewish writings together with the exodus plague of hail in explaining that the latter is typological of the plague that will descend on unbelievers in the end-time judgment (so </a:t>
            </a:r>
            <a:r>
              <a:rPr lang="en-US" sz="1200" b="0" i="1" u="none" strike="noStrike" kern="1200" baseline="0">
                <a:solidFill>
                  <a:schemeClr val="tx1"/>
                </a:solidFill>
                <a:latin typeface="Arial"/>
                <a:ea typeface="+mn-ea"/>
                <a:cs typeface="Arial"/>
              </a:rPr>
              <a:t>Midr. Rab. </a:t>
            </a:r>
            <a:r>
              <a:rPr lang="en-US" sz="1200" b="0" i="0" u="none" strike="noStrike" kern="1200" baseline="0">
                <a:solidFill>
                  <a:schemeClr val="tx1"/>
                </a:solidFill>
                <a:latin typeface="Arial"/>
                <a:ea typeface="+mn-ea"/>
                <a:cs typeface="Arial"/>
              </a:rPr>
              <a:t>Exod. 12.2, 7; </a:t>
            </a:r>
            <a:r>
              <a:rPr lang="en-US" sz="1200" b="0" i="1" u="none" strike="noStrike" kern="1200" baseline="0">
                <a:solidFill>
                  <a:schemeClr val="tx1"/>
                </a:solidFill>
                <a:latin typeface="Arial"/>
                <a:ea typeface="+mn-ea"/>
                <a:cs typeface="Arial"/>
              </a:rPr>
              <a:t>Mekilta, </a:t>
            </a:r>
            <a:r>
              <a:rPr lang="en-US" sz="1200" b="0" i="0" u="none" strike="noStrike" kern="1200" baseline="0">
                <a:solidFill>
                  <a:schemeClr val="tx1"/>
                </a:solidFill>
                <a:latin typeface="Arial"/>
                <a:ea typeface="+mn-ea"/>
                <a:cs typeface="Arial"/>
              </a:rPr>
              <a:t>BeshallahΩ 6.30–35; </a:t>
            </a:r>
            <a:r>
              <a:rPr lang="en-US" sz="1200" b="0" i="1" u="none" strike="noStrike" kern="1200" baseline="0">
                <a:solidFill>
                  <a:schemeClr val="tx1"/>
                </a:solidFill>
                <a:latin typeface="Arial"/>
                <a:ea typeface="+mn-ea"/>
                <a:cs typeface="Arial"/>
              </a:rPr>
              <a:t>Pesikta Rabbati </a:t>
            </a:r>
            <a:r>
              <a:rPr lang="en-US" sz="1200" b="0" i="0" u="none" strike="noStrike" kern="1200" baseline="0">
                <a:solidFill>
                  <a:schemeClr val="tx1"/>
                </a:solidFill>
                <a:latin typeface="Arial"/>
                <a:ea typeface="+mn-ea"/>
                <a:cs typeface="Arial"/>
              </a:rPr>
              <a:t>17.8; </a:t>
            </a:r>
            <a:r>
              <a:rPr lang="en-US" sz="1200" b="0" i="1" u="none" strike="noStrike" kern="1200" baseline="0">
                <a:solidFill>
                  <a:schemeClr val="tx1"/>
                </a:solidFill>
                <a:latin typeface="Arial"/>
                <a:ea typeface="+mn-ea"/>
                <a:cs typeface="Arial"/>
              </a:rPr>
              <a:t>Pesikta de Rab Kahana </a:t>
            </a:r>
            <a:r>
              <a:rPr lang="en-US" sz="1200" b="0" i="0" u="none" strike="noStrike" kern="1200" baseline="0">
                <a:solidFill>
                  <a:schemeClr val="tx1"/>
                </a:solidFill>
                <a:latin typeface="Arial"/>
                <a:ea typeface="+mn-ea"/>
                <a:cs typeface="Arial"/>
              </a:rPr>
              <a:t>7.11, in specific application to Rome). </a:t>
            </a:r>
            <a:r>
              <a:rPr lang="en-US" sz="1200" b="0" i="1" u="none" strike="noStrike" kern="1200" baseline="0">
                <a:solidFill>
                  <a:schemeClr val="tx1"/>
                </a:solidFill>
                <a:latin typeface="Arial"/>
                <a:ea typeface="+mn-ea"/>
                <a:cs typeface="Arial"/>
              </a:rPr>
              <a:t>Sib. Or. </a:t>
            </a:r>
            <a:r>
              <a:rPr lang="en-US" sz="1200" b="0" i="0" u="none" strike="noStrike" kern="1200" baseline="0">
                <a:solidFill>
                  <a:schemeClr val="tx1"/>
                </a:solidFill>
                <a:latin typeface="Arial"/>
                <a:ea typeface="+mn-ea"/>
                <a:cs typeface="Arial"/>
              </a:rPr>
              <a:t>3.680–92 likewise applies the Ezek. 38:22 depiction to the final judgment and breakup of the cosmos: “He will break . . . the mountains. . . . God will judge all people by . . . fire. . . . There will also be brimstone from heaven and stone and much grievous hail.” Cf. Wis. 5:22ff., where “hailstones full of wrath will be cast as out of a stone bow” to punish ungodly kings on the day of final judgment. Cf. also Ezek. 13:11–13, where twice the prophet mentions that God will send “a flooding rain” and “great stones” in judgment against false prophets."</a:t>
            </a:r>
            <a:endParaRPr lang="en-US">
              <a:latin typeface="Arial"/>
              <a:ea typeface="ＭＳ Ｐゴシック" charset="0"/>
              <a:cs typeface="Arial"/>
            </a:endParaRPr>
          </a:p>
          <a:p>
            <a:endParaRPr lang="en-US">
              <a:latin typeface="Arial"/>
              <a:ea typeface="ＭＳ Ｐゴシック" charset="0"/>
              <a:cs typeface="Arial"/>
            </a:endParaRPr>
          </a:p>
          <a:p>
            <a:r>
              <a:rPr lang="en-US">
                <a:latin typeface="Arial"/>
                <a:ea typeface="ＭＳ Ｐゴシック" charset="0"/>
                <a:cs typeface="Arial"/>
              </a:rPr>
              <a:t>______________-</a:t>
            </a:r>
          </a:p>
          <a:p>
            <a:r>
              <a:rPr lang="en-US">
                <a:latin typeface="Arial"/>
                <a:ea typeface="ＭＳ Ｐゴシック" charset="0"/>
                <a:cs typeface="Arial"/>
              </a:rPr>
              <a:t>http://myweathercontent.myweather.net/webhd/pkg/v2/template3.html?host=whio&amp;section=4&amp;page=42&amp;story=350</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60333-2571-5C40-A560-964B27BEC8E6}" type="slidenum">
              <a:rPr lang="en-US" sz="1200">
                <a:solidFill>
                  <a:srgbClr val="000000"/>
                </a:solidFill>
              </a:rPr>
              <a:pPr/>
              <a:t>98</a:t>
            </a:fld>
            <a:endParaRPr lang="en-US" sz="1200">
              <a:solidFill>
                <a:srgbClr val="000000"/>
              </a:solidFill>
            </a:endParaRPr>
          </a:p>
        </p:txBody>
      </p:sp>
      <p:sp>
        <p:nvSpPr>
          <p:cNvPr id="1010690" name="Rectangle 2"/>
          <p:cNvSpPr>
            <a:spLocks noGrp="1" noRot="1" noChangeAspect="1" noChangeArrowheads="1"/>
          </p:cNvSpPr>
          <p:nvPr>
            <p:ph type="sldImg"/>
          </p:nvPr>
        </p:nvSpPr>
        <p:spPr>
          <a:solidFill>
            <a:srgbClr val="FFFFFF"/>
          </a:solidFill>
          <a:ln/>
        </p:spPr>
      </p:sp>
      <p:sp>
        <p:nvSpPr>
          <p:cNvPr id="101069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C44D409-4CE1-244C-B69F-F98CA795AE15}"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09954" name="Rectangle 2"/>
          <p:cNvSpPr>
            <a:spLocks noGrp="1" noRot="1" noChangeAspect="1" noChangeArrowheads="1" noTextEdit="1"/>
          </p:cNvSpPr>
          <p:nvPr>
            <p:ph type="sldImg"/>
          </p:nvPr>
        </p:nvSpPr>
        <p:spPr>
          <a:ln/>
        </p:spPr>
      </p:sp>
      <p:sp>
        <p:nvSpPr>
          <p:cNvPr id="509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60333-2571-5C40-A560-964B27BEC8E6}" type="slidenum">
              <a:rPr lang="en-US" sz="1200">
                <a:solidFill>
                  <a:srgbClr val="000000"/>
                </a:solidFill>
              </a:rPr>
              <a:pPr/>
              <a:t>101</a:t>
            </a:fld>
            <a:endParaRPr lang="en-US" sz="1200">
              <a:solidFill>
                <a:srgbClr val="000000"/>
              </a:solidFill>
            </a:endParaRPr>
          </a:p>
        </p:txBody>
      </p:sp>
      <p:sp>
        <p:nvSpPr>
          <p:cNvPr id="1010690" name="Rectangle 2"/>
          <p:cNvSpPr>
            <a:spLocks noGrp="1" noRot="1" noChangeAspect="1" noChangeArrowheads="1"/>
          </p:cNvSpPr>
          <p:nvPr>
            <p:ph type="sldImg"/>
          </p:nvPr>
        </p:nvSpPr>
        <p:spPr>
          <a:solidFill>
            <a:srgbClr val="FFFFFF"/>
          </a:solidFill>
          <a:ln/>
        </p:spPr>
      </p:sp>
      <p:sp>
        <p:nvSpPr>
          <p:cNvPr id="101069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D148FB-BE19-E148-AEFB-5C5675B77C64}" type="slidenum">
              <a:rPr lang="en-GB" sz="1200">
                <a:solidFill>
                  <a:prstClr val="white"/>
                </a:solidFill>
              </a:rPr>
              <a:pPr/>
              <a:t>103</a:t>
            </a:fld>
            <a:endParaRPr lang="en-GB" sz="1200">
              <a:solidFill>
                <a:prstClr val="white"/>
              </a:solidFill>
            </a:endParaRPr>
          </a:p>
        </p:txBody>
      </p:sp>
      <p:sp>
        <p:nvSpPr>
          <p:cNvPr id="1013762" name="Rectangle 2"/>
          <p:cNvSpPr>
            <a:spLocks noGrp="1" noRot="1" noChangeAspect="1" noChangeArrowheads="1"/>
          </p:cNvSpPr>
          <p:nvPr>
            <p:ph type="sldImg"/>
          </p:nvPr>
        </p:nvSpPr>
        <p:spPr>
          <a:solidFill>
            <a:srgbClr val="FFFFFF"/>
          </a:solidFill>
          <a:ln/>
        </p:spPr>
      </p:sp>
      <p:sp>
        <p:nvSpPr>
          <p:cNvPr id="101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809" name="Slide Image Placeholder 1"/>
          <p:cNvSpPr>
            <a:spLocks noGrp="1" noRot="1" noChangeAspect="1"/>
          </p:cNvSpPr>
          <p:nvPr>
            <p:ph type="sldImg"/>
          </p:nvPr>
        </p:nvSpPr>
        <p:spPr>
          <a:ln/>
        </p:spPr>
      </p:sp>
      <p:sp>
        <p:nvSpPr>
          <p:cNvPr id="101581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101581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E7B60B-A68E-0246-8F48-29FB55A32B61}" type="slidenum">
              <a:rPr lang="en-GB" sz="1200">
                <a:solidFill>
                  <a:prstClr val="white"/>
                </a:solidFill>
              </a:rPr>
              <a:pPr/>
              <a:t>104</a:t>
            </a:fld>
            <a:endParaRPr lang="en-GB" sz="1200">
              <a:solidFill>
                <a:prstClr val="white"/>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857" name="Slide Image Placeholder 1"/>
          <p:cNvSpPr>
            <a:spLocks noGrp="1" noRot="1" noChangeAspect="1"/>
          </p:cNvSpPr>
          <p:nvPr>
            <p:ph type="sldImg"/>
          </p:nvPr>
        </p:nvSpPr>
        <p:spPr>
          <a:ln/>
        </p:spPr>
      </p:sp>
      <p:sp>
        <p:nvSpPr>
          <p:cNvPr id="10178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10178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199240A-5C51-4B43-B73F-9D66D7389C2F}" type="slidenum">
              <a:rPr lang="en-GB" sz="1200">
                <a:solidFill>
                  <a:prstClr val="white"/>
                </a:solidFill>
              </a:rPr>
              <a:pPr/>
              <a:t>105</a:t>
            </a:fld>
            <a:endParaRPr lang="en-GB" sz="1200">
              <a:solidFill>
                <a:prstClr val="white"/>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BB64773-7FAA-B342-858D-0B357FB475E3}" type="slidenum">
              <a:rPr lang="en-US" sz="1200">
                <a:solidFill>
                  <a:srgbClr val="000000"/>
                </a:solidFill>
              </a:rPr>
              <a:pPr/>
              <a:t>106</a:t>
            </a:fld>
            <a:endParaRPr lang="en-US" sz="1200">
              <a:solidFill>
                <a:srgbClr val="000000"/>
              </a:solidFill>
            </a:endParaRPr>
          </a:p>
        </p:txBody>
      </p:sp>
      <p:sp>
        <p:nvSpPr>
          <p:cNvPr id="1019906" name="Rectangle 2"/>
          <p:cNvSpPr>
            <a:spLocks noGrp="1" noRot="1" noChangeAspect="1" noChangeArrowheads="1" noTextEdit="1"/>
          </p:cNvSpPr>
          <p:nvPr>
            <p:ph type="sldImg"/>
          </p:nvPr>
        </p:nvSpPr>
        <p:spPr>
          <a:ln/>
        </p:spPr>
      </p:sp>
      <p:sp>
        <p:nvSpPr>
          <p:cNvPr id="1019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Most ancient</a:t>
            </a:r>
            <a:r>
              <a:rPr lang="en-US" baseline="0" dirty="0">
                <a:latin typeface="Times New Roman" charset="0"/>
                <a:ea typeface="ＭＳ Ｐゴシック" charset="0"/>
                <a:cs typeface="ＭＳ Ｐゴシック" charset="0"/>
              </a:rPr>
              <a:t> cities fell only after a siege lasting many months.  Many thought that Babylon could never be conquered with its double walls, moat, and many towers.</a:t>
            </a:r>
          </a:p>
          <a:p>
            <a:r>
              <a:rPr lang="en-US" baseline="0" dirty="0">
                <a:latin typeface="Times New Roman" charset="0"/>
                <a:ea typeface="ＭＳ Ｐゴシック" charset="0"/>
                <a:cs typeface="ＭＳ Ｐゴシック" charset="0"/>
              </a:rPr>
              <a:t>However, </a:t>
            </a:r>
            <a:r>
              <a:rPr lang="en-US" dirty="0">
                <a:latin typeface="Times New Roman" charset="0"/>
                <a:ea typeface="ＭＳ Ｐゴシック" charset="0"/>
                <a:cs typeface="ＭＳ Ｐゴシック" charset="0"/>
              </a:rPr>
              <a:t>Ancient Babylon fell in one evening by the Persians simply diverting the Euphrates River so that soldiers could enter under the water gates and open the doors to the rest of the army.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A1181B8-8A3E-1441-AA98-F40D77164718}" type="slidenum">
              <a:rPr lang="en-US" sz="1200">
                <a:solidFill>
                  <a:srgbClr val="000000"/>
                </a:solidFill>
              </a:rPr>
              <a:pPr/>
              <a:t>107</a:t>
            </a:fld>
            <a:endParaRPr lang="en-US" sz="1200">
              <a:solidFill>
                <a:srgbClr val="000000"/>
              </a:solidFill>
            </a:endParaRPr>
          </a:p>
        </p:txBody>
      </p:sp>
      <p:sp>
        <p:nvSpPr>
          <p:cNvPr id="1021954" name="Rectangle 2"/>
          <p:cNvSpPr>
            <a:spLocks noGrp="1" noRot="1" noChangeAspect="1" noChangeArrowheads="1" noTextEdit="1"/>
          </p:cNvSpPr>
          <p:nvPr>
            <p:ph type="sldImg"/>
          </p:nvPr>
        </p:nvSpPr>
        <p:spPr>
          <a:ln/>
        </p:spPr>
      </p:sp>
      <p:sp>
        <p:nvSpPr>
          <p:cNvPr id="1021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Daniel read the handwriting on the wall</a:t>
            </a:r>
            <a:r>
              <a:rPr lang="en-US" baseline="0" dirty="0">
                <a:latin typeface="Times New Roman" charset="0"/>
                <a:ea typeface="ＭＳ Ｐゴシック" charset="0"/>
                <a:cs typeface="ＭＳ Ｐゴシック" charset="0"/>
              </a:rPr>
              <a:t> to tell </a:t>
            </a:r>
            <a:r>
              <a:rPr lang="en-US" dirty="0">
                <a:latin typeface="Times New Roman" charset="0"/>
                <a:ea typeface="ＭＳ Ｐゴシック" charset="0"/>
                <a:cs typeface="ＭＳ Ｐゴシック" charset="0"/>
              </a:rPr>
              <a:t>King Belshazzar that his days were numbered.  Actually, his HOURS were numbered!  That very night King Belshazzar</a:t>
            </a:r>
            <a:r>
              <a:rPr lang="en-US" baseline="0" dirty="0">
                <a:latin typeface="Times New Roman" charset="0"/>
                <a:ea typeface="ＭＳ Ｐゴシック" charset="0"/>
                <a:cs typeface="ＭＳ Ｐゴシック" charset="0"/>
              </a:rPr>
              <a:t> died (Dan. 5:30) as a reminder that when God calls an end to a city, it can fall very quickly.  Such will be the case with any leader or nation who rises up against Almighty God—including the End </a:t>
            </a:r>
            <a:r>
              <a:rPr lang="en-US" baseline="0">
                <a:latin typeface="Times New Roman" charset="0"/>
                <a:ea typeface="ＭＳ Ｐゴシック" charset="0"/>
                <a:cs typeface="ＭＳ Ｐゴシック" charset="0"/>
              </a:rPr>
              <a:t>Times Babylon!</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revelationscriptures.com</a:t>
            </a:r>
            <a:r>
              <a:rPr lang="en-US" dirty="0"/>
              <a:t>/revelation-13-beast-image-mark-666-conquers-saints-42-months-false-prophet/</a:t>
            </a:r>
          </a:p>
          <a:p>
            <a:r>
              <a:rPr lang="en-US" dirty="0"/>
              <a:t>Accessed 26 May 2020</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98E5EC-D061-BC46-AA62-5FF63F6BC0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74253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F1F16A7-3BF3-BB44-9610-0474CFB2FC3A}" type="slidenum">
              <a:rPr lang="en-US" sz="1200">
                <a:solidFill>
                  <a:srgbClr val="000000"/>
                </a:solidFill>
              </a:rPr>
              <a:pPr/>
              <a:t>108</a:t>
            </a:fld>
            <a:endParaRPr lang="en-US" sz="1200">
              <a:solidFill>
                <a:srgbClr val="000000"/>
              </a:solidFill>
            </a:endParaRPr>
          </a:p>
        </p:txBody>
      </p:sp>
      <p:sp>
        <p:nvSpPr>
          <p:cNvPr id="1024002" name="Rectangle 2"/>
          <p:cNvSpPr>
            <a:spLocks noGrp="1" noRot="1" noChangeAspect="1" noChangeArrowheads="1" noTextEdit="1"/>
          </p:cNvSpPr>
          <p:nvPr>
            <p:ph type="sldImg"/>
          </p:nvPr>
        </p:nvSpPr>
        <p:spPr>
          <a:ln/>
        </p:spPr>
      </p:sp>
      <p:sp>
        <p:nvSpPr>
          <p:cNvPr id="1024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6AE24FB-57A9-3D49-A4D5-EEDA5DE3C2AE}" type="slidenum">
              <a:rPr lang="en-US" sz="1200">
                <a:solidFill>
                  <a:srgbClr val="000000"/>
                </a:solidFill>
              </a:rPr>
              <a:pPr/>
              <a:t>109</a:t>
            </a:fld>
            <a:endParaRPr lang="en-US" sz="1200">
              <a:solidFill>
                <a:srgbClr val="000000"/>
              </a:solidFill>
            </a:endParaRPr>
          </a:p>
        </p:txBody>
      </p:sp>
      <p:sp>
        <p:nvSpPr>
          <p:cNvPr id="1026050" name="Rectangle 2"/>
          <p:cNvSpPr>
            <a:spLocks noGrp="1" noRot="1" noChangeAspect="1" noChangeArrowheads="1" noTextEdit="1"/>
          </p:cNvSpPr>
          <p:nvPr>
            <p:ph type="sldImg"/>
          </p:nvPr>
        </p:nvSpPr>
        <p:spPr>
          <a:ln/>
        </p:spPr>
      </p:sp>
      <p:sp>
        <p:nvSpPr>
          <p:cNvPr id="1026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B7E879F-D4CF-6642-9978-98E727555D76}" type="slidenum">
              <a:rPr lang="en-US" sz="1200">
                <a:solidFill>
                  <a:srgbClr val="000000"/>
                </a:solidFill>
              </a:rPr>
              <a:pPr/>
              <a:t>110</a:t>
            </a:fld>
            <a:endParaRPr lang="en-US" sz="1200">
              <a:solidFill>
                <a:srgbClr val="000000"/>
              </a:solidFill>
            </a:endParaRPr>
          </a:p>
        </p:txBody>
      </p:sp>
      <p:sp>
        <p:nvSpPr>
          <p:cNvPr id="1028098" name="Rectangle 2"/>
          <p:cNvSpPr>
            <a:spLocks noGrp="1" noRot="1" noChangeAspect="1" noChangeArrowheads="1" noTextEdit="1"/>
          </p:cNvSpPr>
          <p:nvPr>
            <p:ph type="sldImg"/>
          </p:nvPr>
        </p:nvSpPr>
        <p:spPr>
          <a:ln/>
        </p:spPr>
      </p:sp>
      <p:sp>
        <p:nvSpPr>
          <p:cNvPr id="1028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b="1">
                <a:latin typeface="TimesNewRomanPS-BoldMT" charset="0"/>
                <a:ea typeface="ＭＳ Ｐゴシック" charset="0"/>
                <a:cs typeface="ＭＳ Ｐゴシック" charset="0"/>
              </a:rPr>
              <a:t>LE BRUN, Charles (b. 1619, Paris, d. 1690, Paris)Entry of Alexander into Babylon</a:t>
            </a:r>
            <a:r>
              <a:rPr lang="en-US">
                <a:latin typeface="TimesNewRomanPSMT" charset="0"/>
                <a:ea typeface="ＭＳ Ｐゴシック" charset="0"/>
                <a:cs typeface="ＭＳ Ｐゴシック" charset="0"/>
              </a:rPr>
              <a:t> c. 1664 Oil on canvas, 450 x 707 cm Musée du Louvre, Paris</a:t>
            </a:r>
            <a:r>
              <a:rPr lang="en-US">
                <a:latin typeface="ArialMT" charset="0"/>
                <a:ea typeface="ＭＳ Ｐゴシック" charset="0"/>
                <a:cs typeface="ＭＳ Ｐゴシック" charset="0"/>
              </a:rPr>
              <a:t>Louis XIV was interested in the story of Alexander the Great because of his own special type of megalomania could see itself reflected in the Greek past. Le Brun accordingly executed the truly colossal series of four canvasses depicting episodes from the life of Alexander the Great. This series - executed between 1662 and 1668 - was considered by the artist himself to be his masterpiece. The four paintings of the series are the Passage of the Granicus, the Battle of Argela, the Entry of Alexander into Babylon and Alexander and Porus. Like so many Herculean undertakings, the paintings impressed everybody by their sheer size. Later history has not been kind to them, but even so, tremendous energy burst out of every corner of these pictures, some of which are more than twelve metres long. The source, without any doubts, is Rubens. This is not the exuberant Rubens of the Medici cycle, but the Rubens of the vast hunting scenes and tapestry cartoons. Le Brun had in effect changed sides, as he moved from modest echoes of Poussin to a full-blown eulogy of Rubens. </a:t>
            </a:r>
            <a:r>
              <a:rPr lang="en-US" b="1">
                <a:solidFill>
                  <a:srgbClr val="0000CC"/>
                </a:solidFill>
                <a:latin typeface="Arial-BoldMT" charset="0"/>
                <a:ea typeface="ＭＳ Ｐゴシック" charset="0"/>
                <a:cs typeface="ＭＳ Ｐゴシック" charset="0"/>
              </a:rPr>
              <a:t>gallery.euroweb.hu/html/ l/le_brun/alexande.html</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158B6DD-2455-9549-95D9-CBED7D8C4585}" type="slidenum">
              <a:rPr lang="en-GB" sz="1200">
                <a:solidFill>
                  <a:prstClr val="white"/>
                </a:solidFill>
              </a:rPr>
              <a:pPr/>
              <a:t>111</a:t>
            </a:fld>
            <a:endParaRPr lang="en-GB" sz="1200">
              <a:solidFill>
                <a:prstClr val="white"/>
              </a:solidFill>
            </a:endParaRPr>
          </a:p>
        </p:txBody>
      </p:sp>
      <p:sp>
        <p:nvSpPr>
          <p:cNvPr id="690178" name="Rectangle 2"/>
          <p:cNvSpPr>
            <a:spLocks noGrp="1" noRot="1" noChangeAspect="1" noChangeArrowheads="1" noTextEdit="1"/>
          </p:cNvSpPr>
          <p:nvPr>
            <p:ph type="sldImg"/>
          </p:nvPr>
        </p:nvSpPr>
        <p:spPr>
          <a:ln/>
        </p:spPr>
      </p:sp>
      <p:sp>
        <p:nvSpPr>
          <p:cNvPr id="690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Emperors</a:t>
            </a:r>
            <a:r>
              <a:rPr lang="en-US" baseline="0" dirty="0">
                <a:latin typeface="Times New Roman" charset="0"/>
                <a:ea typeface="ＭＳ Ｐゴシック" charset="0"/>
                <a:cs typeface="ＭＳ Ｐゴシック" charset="0"/>
              </a:rPr>
              <a:t> in black persecuted Christians</a:t>
            </a:r>
          </a:p>
          <a:p>
            <a:r>
              <a:rPr lang="en-US" baseline="0" dirty="0">
                <a:latin typeface="Times New Roman" charset="0"/>
                <a:ea typeface="ＭＳ Ｐゴシック" charset="0"/>
                <a:cs typeface="ＭＳ Ｐゴシック" charset="0"/>
              </a:rPr>
              <a:t>This course teaches that Revelation was written during the reign of Domitian at the end of the </a:t>
            </a:r>
            <a:r>
              <a:rPr lang="en-US" baseline="0">
                <a:latin typeface="Times New Roman" charset="0"/>
                <a:ea typeface="ＭＳ Ｐゴシック" charset="0"/>
                <a:cs typeface="ＭＳ Ｐゴシック" charset="0"/>
              </a:rPr>
              <a:t>first century.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112</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allanturner.com</a:t>
            </a:r>
            <a:r>
              <a:rPr lang="en-US" dirty="0">
                <a:latin typeface="Times New Roman" charset="0"/>
                <a:ea typeface="ＭＳ Ｐゴシック" charset="0"/>
                <a:cs typeface="ＭＳ Ｐゴシック" charset="0"/>
              </a:rPr>
              <a:t>/RE07.html</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113</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allanturner.com</a:t>
            </a:r>
            <a:r>
              <a:rPr lang="en-US">
                <a:latin typeface="Times New Roman" charset="0"/>
                <a:ea typeface="ＭＳ Ｐゴシック" charset="0"/>
                <a:cs typeface="ＭＳ Ｐゴシック" charset="0"/>
              </a:rPr>
              <a:t>/RE07.html</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0B9F8556-7162-4341-A041-5F4C19CE71B6}" type="slidenum">
              <a:rPr lang="en-US" sz="1200">
                <a:solidFill>
                  <a:prstClr val="black"/>
                </a:solidFill>
                <a:latin typeface="Arial" charset="0"/>
              </a:rPr>
              <a:pPr eaLnBrk="1" hangingPunct="1"/>
              <a:t>114</a:t>
            </a:fld>
            <a:endParaRPr lang="en-US" sz="1200">
              <a:solidFill>
                <a:prstClr val="black"/>
              </a:solidFill>
              <a:latin typeface="Arial"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B8B16021-BC7C-1243-A502-F2EC32B17AD4}" type="slidenum">
              <a:rPr lang="en-US" sz="1200">
                <a:solidFill>
                  <a:prstClr val="black"/>
                </a:solidFill>
                <a:latin typeface="Arial" charset="0"/>
              </a:rPr>
              <a:pPr eaLnBrk="1" hangingPunct="1"/>
              <a:t>115</a:t>
            </a:fld>
            <a:endParaRPr lang="en-US" sz="1200">
              <a:solidFill>
                <a:prstClr val="black"/>
              </a:solidFill>
              <a:latin typeface="Arial"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42CB5E8D-9F71-134A-9FF8-AA72EB05CE2E}" type="slidenum">
              <a:rPr lang="en-US" sz="1200">
                <a:solidFill>
                  <a:prstClr val="black"/>
                </a:solidFill>
                <a:latin typeface="Arial" charset="0"/>
              </a:rPr>
              <a:pPr eaLnBrk="1" hangingPunct="1"/>
              <a:t>116</a:t>
            </a:fld>
            <a:endParaRPr lang="en-US" sz="1200">
              <a:solidFill>
                <a:prstClr val="black"/>
              </a:solidFill>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ACF62DB8-2493-BB46-99A6-725B405056A7}" type="slidenum">
              <a:rPr lang="en-US" sz="1200">
                <a:solidFill>
                  <a:prstClr val="black"/>
                </a:solidFill>
                <a:latin typeface="Arial" charset="0"/>
              </a:rPr>
              <a:pPr eaLnBrk="1" hangingPunct="1"/>
              <a:t>117</a:t>
            </a:fld>
            <a:endParaRPr lang="en-US" sz="1200">
              <a:solidFill>
                <a:prstClr val="black"/>
              </a:solidFill>
              <a:latin typeface="Arial"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Slides 3-8 appear in the</a:t>
            </a:r>
            <a:r>
              <a:rPr lang="en-US" baseline="0" dirty="0"/>
              <a:t> Revelation 1-12 slide show as slides 104-109 so just copy the translated slides from there.</a:t>
            </a:r>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9</a:t>
            </a:fld>
            <a:endParaRPr lang="en-GB">
              <a:solidFill>
                <a:prstClr val="black"/>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8186D4A-B50F-8C4A-B06D-5F8B1CC57FB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dirty="0"/>
              <a:t>_________</a:t>
            </a:r>
          </a:p>
          <a:p>
            <a:pPr eaLnBrk="1" hangingPunct="1"/>
            <a:r>
              <a:rPr lang="en-US" dirty="0"/>
              <a:t>OS-27-Daniel-312</a:t>
            </a:r>
          </a:p>
          <a:p>
            <a:pPr eaLnBrk="1" hangingPunct="1"/>
            <a:r>
              <a:rPr lang="en-US" dirty="0"/>
              <a:t>NC-13-Preterism-24</a:t>
            </a:r>
          </a:p>
          <a:p>
            <a:pPr eaLnBrk="1" hangingPunct="1"/>
            <a:r>
              <a:rPr lang="en-US" dirty="0"/>
              <a:t>NS-27-REv13-19—slide 118</a:t>
            </a:r>
          </a:p>
          <a:p>
            <a:pPr eaLnBrk="1" hangingPunct="1"/>
            <a:endParaRPr lang="en-US" dirty="0"/>
          </a:p>
        </p:txBody>
      </p:sp>
    </p:spTree>
    <p:extLst>
      <p:ext uri="{BB962C8B-B14F-4D97-AF65-F5344CB8AC3E}">
        <p14:creationId xmlns:p14="http://schemas.microsoft.com/office/powerpoint/2010/main" val="16417201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119</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BB9952E8-2469-E74B-B0ED-CDF0BF564C72}" type="slidenum">
              <a:rPr lang="en-US" sz="1200">
                <a:solidFill>
                  <a:prstClr val="black"/>
                </a:solidFill>
                <a:latin typeface="Arial" charset="0"/>
              </a:rPr>
              <a:pPr eaLnBrk="1" hangingPunct="1"/>
              <a:t>120</a:t>
            </a:fld>
            <a:endParaRPr lang="en-US" sz="1200">
              <a:solidFill>
                <a:prstClr val="black"/>
              </a:solidFill>
              <a:latin typeface="Arial"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18BB5BD7-129B-AD44-AEBD-93EDE3D90969}" type="slidenum">
              <a:rPr lang="en-US" sz="1200">
                <a:solidFill>
                  <a:prstClr val="black"/>
                </a:solidFill>
                <a:latin typeface="Arial" charset="0"/>
              </a:rPr>
              <a:pPr eaLnBrk="1" hangingPunct="1"/>
              <a:t>121</a:t>
            </a:fld>
            <a:endParaRPr lang="en-US" sz="1200">
              <a:solidFill>
                <a:prstClr val="black"/>
              </a:solidFill>
              <a:latin typeface="Arial"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70D9A368-4DBE-274B-8381-ED40ECBD103F}" type="slidenum">
              <a:rPr lang="en-US" sz="1200">
                <a:solidFill>
                  <a:prstClr val="black"/>
                </a:solidFill>
                <a:latin typeface="Arial" charset="0"/>
              </a:rPr>
              <a:pPr eaLnBrk="1" hangingPunct="1"/>
              <a:t>122</a:t>
            </a:fld>
            <a:endParaRPr lang="en-US" sz="1200">
              <a:solidFill>
                <a:prstClr val="black"/>
              </a:solidFill>
              <a:latin typeface="Arial"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4DBFA3-7199-E04B-B355-EF4323DBF0BB}" type="slidenum">
              <a:rPr lang="en-US" sz="1200">
                <a:solidFill>
                  <a:srgbClr val="000000"/>
                </a:solidFill>
                <a:latin typeface="Times New Roman" charset="0"/>
              </a:rPr>
              <a:pPr/>
              <a:t>124</a:t>
            </a:fld>
            <a:endParaRPr lang="en-US" sz="1200">
              <a:solidFill>
                <a:srgbClr val="000000"/>
              </a:solidFill>
              <a:latin typeface="Times New Roman" charset="0"/>
            </a:endParaRPr>
          </a:p>
        </p:txBody>
      </p:sp>
      <p:sp>
        <p:nvSpPr>
          <p:cNvPr id="1039362" name="Rectangle 2"/>
          <p:cNvSpPr>
            <a:spLocks noGrp="1" noRot="1" noChangeAspect="1" noChangeArrowheads="1" noTextEdit="1"/>
          </p:cNvSpPr>
          <p:nvPr>
            <p:ph type="sldImg"/>
          </p:nvPr>
        </p:nvSpPr>
        <p:spPr>
          <a:solidFill>
            <a:srgbClr val="FFFFFF"/>
          </a:solidFill>
          <a:ln/>
        </p:spPr>
      </p:sp>
      <p:sp>
        <p:nvSpPr>
          <p:cNvPr id="10393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"Ever since its completion on December 14 1999, the EU parliament has raised eyebrows and questions regarding its structure. The main tower, called the “Louise Weiss” building, looks peculiar and modernist. Why does it look unfinished? Promoters say it reflects the “unfinished nature of Europe”. However, some research on the subject reveals the dark and deep symbolism of the building. Exposing the real source of inspiration behind the Louise Weiss building is exposing the esoteric beliefs of the world elite, their dark aspirations and their interpretation of ancient scriptures."</a:t>
            </a:r>
          </a:p>
          <a:p>
            <a:endParaRPr lang="en-US"/>
          </a:p>
          <a:p>
            <a:r>
              <a:rPr lang="en-US" b="1"/>
              <a:t>Sinister Sites – The EU Parliament</a:t>
            </a:r>
          </a:p>
          <a:p>
            <a:r>
              <a:rPr lang="en-US"/>
              <a:t>December 8, 2008 (author an anonymous</a:t>
            </a:r>
            <a:r>
              <a:rPr lang="en-US" baseline="0"/>
              <a:t> Christian</a:t>
            </a:r>
            <a:r>
              <a:rPr lang="en-US"/>
              <a:t>)</a:t>
            </a:r>
          </a:p>
          <a:p>
            <a:r>
              <a:rPr lang="en-US" sz="1200" b="1" kern="1200">
                <a:solidFill>
                  <a:schemeClr val="tx1"/>
                </a:solidFill>
                <a:effectLst/>
                <a:latin typeface="+mn-lt"/>
                <a:ea typeface="+mn-ea"/>
                <a:cs typeface="+mn-cs"/>
              </a:rPr>
              <a:t>The Vigilant Citizen</a:t>
            </a:r>
            <a:endParaRPr lang="en-US"/>
          </a:p>
          <a:p>
            <a:r>
              <a:rPr lang="en-US"/>
              <a:t>https://vigilantcitizen.com/sinistersites/sinister-sites-the-eu-parliament/</a:t>
            </a:r>
          </a:p>
          <a:p>
            <a:r>
              <a:rPr lang="en-US"/>
              <a:t>Accessed 17 Oct 2017</a:t>
            </a:r>
          </a:p>
          <a:p>
            <a:endParaRPr lang="en-US"/>
          </a:p>
        </p:txBody>
      </p:sp>
      <p:sp>
        <p:nvSpPr>
          <p:cNvPr id="4" name="Slide Number Placeholder 3"/>
          <p:cNvSpPr>
            <a:spLocks noGrp="1"/>
          </p:cNvSpPr>
          <p:nvPr>
            <p:ph type="sldNum" sz="quarter" idx="10"/>
          </p:nvPr>
        </p:nvSpPr>
        <p:spPr/>
        <p:txBody>
          <a:bodyPr/>
          <a:lstStyle/>
          <a:p>
            <a:fld id="{A43637BF-769E-6949-A740-9BC28E17C188}" type="slidenum">
              <a:rPr lang="en-US" smtClean="0">
                <a:solidFill>
                  <a:prstClr val="black"/>
                </a:solidFill>
                <a:latin typeface="Calibri"/>
              </a:rPr>
              <a:pPr/>
              <a:t>125</a:t>
            </a:fld>
            <a:endParaRPr lang="en-US">
              <a:solidFill>
                <a:prstClr val="black"/>
              </a:solidFill>
              <a:latin typeface="Calibri"/>
            </a:endParaRPr>
          </a:p>
        </p:txBody>
      </p:sp>
    </p:spTree>
    <p:extLst>
      <p:ext uri="{BB962C8B-B14F-4D97-AF65-F5344CB8AC3E}">
        <p14:creationId xmlns:p14="http://schemas.microsoft.com/office/powerpoint/2010/main" val="318859772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"We’ll go straight to the point: the Louise Weiss building is meant to look like painting “</a:t>
            </a:r>
            <a:r>
              <a:rPr lang="en-US" i="1"/>
              <a:t>The Tower of Babel</a:t>
            </a:r>
            <a:r>
              <a:rPr lang="en-US"/>
              <a:t>” by Pieter Brueghel the Elder in 1563. Story says that the Tower of Babel was never completed. So, the UN Parliament is basically continuing the unfinished work of Nimrod, the infamous tyrant, who was building the Tower of Babel to defy God. Do you think this is a good source of inspiration for a “democratic institution”?</a:t>
            </a:r>
          </a:p>
          <a:p>
            <a:endParaRPr lang="en-US"/>
          </a:p>
          <a:p>
            <a:r>
              <a:rPr lang="en-US" b="1"/>
              <a:t>Nimrod and the Tower of Babel</a:t>
            </a:r>
            <a:endParaRPr lang="en-US"/>
          </a:p>
          <a:p>
            <a:r>
              <a:rPr lang="en-US"/>
              <a:t>The story of Nimrod and the Tower of Babel appears in numerous texts of ancient cultures including Hebrew, Islamic, Greek and Kabbalah. Nimrod is said to be the founder and the the king of the first empire after the Flood. His realm includes Babylon (Babel), Uruk, Akkad and Calneh. He is known to be a king that brought tyranny to the people while seeking to eliminate religious beliefs .</a:t>
            </a:r>
          </a:p>
          <a:p>
            <a:r>
              <a:rPr lang="en-US" i="1"/>
              <a:t>“Now it was Nimrod who excited them to such an affront and contempt of God. He was the grandson of Ham, the son of Noah, a bold man, and of great strength of hand. He persuaded them not to ascribe it to God, as if it were through his means they were happy, but to believe that it was their own courage which procured that happiness. He also gradually changed the government into tyranny, seeing no other way of turning men from the fear of God, but to bring them into a constant dependence on his power… Now the multitude were very ready to follow the determination of Nimrod, and to esteem it a piece of cowardice to submit to God”</a:t>
            </a:r>
            <a:endParaRPr lang="en-US"/>
          </a:p>
          <a:p>
            <a:r>
              <a:rPr lang="en-US"/>
              <a:t>According to biblical accounts, Babel was city that united humanity, all speaking a single language and migrating from the East. It was the home city of Nimrod. He decided that the city should have a tower so immense that “its top should be in the heavens”. That tower was however not for worship and praise of God, but was dedicated to the glory of man with a motive of making a ‘name’ for the builders. The Midrash version of the story even adds that the builders of the Tower said:</a:t>
            </a:r>
          </a:p>
          <a:p>
            <a:r>
              <a:rPr lang="en-US" i="1"/>
              <a:t>“God has no right to choose the upper world for Himself, and to leave the lower world to us; therefore we will build us a tower, with an idol on the top holding a sword, so that it may appear as if we intended to war with God”.</a:t>
            </a:r>
            <a:endParaRPr lang="en-US"/>
          </a:p>
          <a:p>
            <a:r>
              <a:rPr lang="en-US"/>
              <a:t>God, seeing the blasphemous nature of the Tower, gave each person a different language to confuse them. Unable to continue the work, the people scattered throughout the world."</a:t>
            </a:r>
          </a:p>
          <a:p>
            <a:endParaRPr lang="en-US"/>
          </a:p>
          <a:p>
            <a:r>
              <a:rPr lang="en-US" b="1"/>
              <a:t>Sinister Sites – The EU Parliament</a:t>
            </a:r>
          </a:p>
          <a:p>
            <a:r>
              <a:rPr lang="en-US"/>
              <a:t>December 8, 2008 (author an anonymous</a:t>
            </a:r>
            <a:r>
              <a:rPr lang="en-US" baseline="0"/>
              <a:t> Christian</a:t>
            </a:r>
            <a:r>
              <a:rPr lang="en-US"/>
              <a:t>)</a:t>
            </a:r>
          </a:p>
          <a:p>
            <a:r>
              <a:rPr lang="en-US" sz="1200" b="1" kern="1200">
                <a:solidFill>
                  <a:schemeClr val="tx1"/>
                </a:solidFill>
                <a:effectLst/>
                <a:latin typeface="+mn-lt"/>
                <a:ea typeface="+mn-ea"/>
                <a:cs typeface="+mn-cs"/>
              </a:rPr>
              <a:t>The Vigilant Citizen</a:t>
            </a:r>
            <a:endParaRPr lang="en-US"/>
          </a:p>
          <a:p>
            <a:r>
              <a:rPr lang="en-US"/>
              <a:t>https://vigilantcitizen.com/sinistersites/sinister-sites-the-eu-parliament/</a:t>
            </a:r>
          </a:p>
          <a:p>
            <a:r>
              <a:rPr lang="en-US"/>
              <a:t>Accessed 17 Oct 2017</a:t>
            </a:r>
          </a:p>
          <a:p>
            <a:endParaRPr lang="en-US"/>
          </a:p>
        </p:txBody>
      </p:sp>
      <p:sp>
        <p:nvSpPr>
          <p:cNvPr id="4" name="Slide Number Placeholder 3"/>
          <p:cNvSpPr>
            <a:spLocks noGrp="1"/>
          </p:cNvSpPr>
          <p:nvPr>
            <p:ph type="sldNum" sz="quarter" idx="10"/>
          </p:nvPr>
        </p:nvSpPr>
        <p:spPr/>
        <p:txBody>
          <a:bodyPr/>
          <a:lstStyle/>
          <a:p>
            <a:fld id="{A43637BF-769E-6949-A740-9BC28E17C188}" type="slidenum">
              <a:rPr lang="en-US" smtClean="0">
                <a:solidFill>
                  <a:prstClr val="black"/>
                </a:solidFill>
                <a:latin typeface="Calibri"/>
              </a:rPr>
              <a:pPr/>
              <a:t>126</a:t>
            </a:fld>
            <a:endParaRPr lang="en-US">
              <a:solidFill>
                <a:prstClr val="black"/>
              </a:solidFill>
              <a:latin typeface="Calibri"/>
            </a:endParaRPr>
          </a:p>
        </p:txBody>
      </p:sp>
    </p:spTree>
    <p:extLst>
      <p:ext uri="{BB962C8B-B14F-4D97-AF65-F5344CB8AC3E}">
        <p14:creationId xmlns:p14="http://schemas.microsoft.com/office/powerpoint/2010/main" val="31885977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a:p>
            <a:r>
              <a:rPr lang="en-US" b="1"/>
              <a:t>"Symbolism of the EU Parliament</a:t>
            </a:r>
            <a:endParaRPr lang="en-US"/>
          </a:p>
          <a:p>
            <a:r>
              <a:rPr lang="en-US"/>
              <a:t>So the construction of the EU Parliament in the image of the Tower of Babel sends the message that Nimrod had the right philosophy and his Tower of Babel was a good idea. So we are looking for:</a:t>
            </a:r>
          </a:p>
          <a:p>
            <a:endParaRPr lang="en-US"/>
          </a:p>
          <a:p>
            <a:r>
              <a:rPr lang="en-US"/>
              <a:t>1. A gradual introduction of tyranny</a:t>
            </a:r>
          </a:p>
          <a:p>
            <a:r>
              <a:rPr lang="en-US"/>
              <a:t>2. The elimination of the worship of God to introduce dependence on power</a:t>
            </a:r>
          </a:p>
          <a:p>
            <a:r>
              <a:rPr lang="en-US"/>
              <a:t>3. All people speaking the same language and the same religion</a:t>
            </a:r>
          </a:p>
          <a:p>
            <a:r>
              <a:rPr lang="en-US"/>
              <a:t>4. Rejecting God while trying to become gods</a:t>
            </a:r>
          </a:p>
          <a:p>
            <a:endParaRPr lang="en-US"/>
          </a:p>
          <a:p>
            <a:r>
              <a:rPr lang="en-US"/>
              <a:t>You know what? Those are major precepts of the esoteric beliefs of the world elite (see </a:t>
            </a:r>
            <a:r>
              <a:rPr lang="en-US">
                <a:hlinkClick r:id="rId3"/>
              </a:rPr>
              <a:t>Educate Yourself</a:t>
            </a:r>
            <a:r>
              <a:rPr lang="en-US"/>
              <a:t> section). They are not Christians or anything related. Their belief system is based on the Mystery Religions (pagan rituals, worship of the Sun, considering Lucifer as the one who gave light to the human race, seeing God as a force wanting to keep humans in the dark). Their New World Order will have evacuated all worship of God, introduced a single language and changed democracy to tyranny."</a:t>
            </a:r>
          </a:p>
          <a:p>
            <a:endParaRPr lang="en-US"/>
          </a:p>
          <a:p>
            <a:r>
              <a:rPr lang="en-US" b="1"/>
              <a:t>Sinister Sites – The EU Parliament</a:t>
            </a:r>
          </a:p>
          <a:p>
            <a:r>
              <a:rPr lang="en-US"/>
              <a:t>December 8, 2008 (author an anonymous</a:t>
            </a:r>
            <a:r>
              <a:rPr lang="en-US" baseline="0"/>
              <a:t> Christian</a:t>
            </a:r>
            <a:r>
              <a:rPr lang="en-US"/>
              <a:t>)</a:t>
            </a:r>
          </a:p>
          <a:p>
            <a:r>
              <a:rPr lang="en-US" sz="1200" b="1" kern="1200">
                <a:solidFill>
                  <a:schemeClr val="tx1"/>
                </a:solidFill>
                <a:effectLst/>
                <a:latin typeface="+mn-lt"/>
                <a:ea typeface="+mn-ea"/>
                <a:cs typeface="+mn-cs"/>
              </a:rPr>
              <a:t>The Vigilant Citizen</a:t>
            </a:r>
            <a:endParaRPr lang="en-US"/>
          </a:p>
          <a:p>
            <a:r>
              <a:rPr lang="en-US"/>
              <a:t>https://vigilantcitizen.com/sinistersites/sinister-sites-the-eu-parliament/</a:t>
            </a:r>
          </a:p>
          <a:p>
            <a:r>
              <a:rPr lang="en-US"/>
              <a:t>Accessed 17 Oct 2017</a:t>
            </a:r>
          </a:p>
          <a:p>
            <a:endParaRPr lang="en-US"/>
          </a:p>
        </p:txBody>
      </p:sp>
      <p:sp>
        <p:nvSpPr>
          <p:cNvPr id="4" name="Slide Number Placeholder 3"/>
          <p:cNvSpPr>
            <a:spLocks noGrp="1"/>
          </p:cNvSpPr>
          <p:nvPr>
            <p:ph type="sldNum" sz="quarter" idx="10"/>
          </p:nvPr>
        </p:nvSpPr>
        <p:spPr/>
        <p:txBody>
          <a:bodyPr/>
          <a:lstStyle/>
          <a:p>
            <a:fld id="{A43637BF-769E-6949-A740-9BC28E17C188}" type="slidenum">
              <a:rPr lang="en-US" smtClean="0">
                <a:solidFill>
                  <a:prstClr val="black"/>
                </a:solidFill>
                <a:latin typeface="Calibri"/>
              </a:rPr>
              <a:pPr/>
              <a:t>127</a:t>
            </a:fld>
            <a:endParaRPr lang="en-US">
              <a:solidFill>
                <a:prstClr val="black"/>
              </a:solidFill>
              <a:latin typeface="Calibri"/>
            </a:endParaRPr>
          </a:p>
        </p:txBody>
      </p:sp>
    </p:spTree>
    <p:extLst>
      <p:ext uri="{BB962C8B-B14F-4D97-AF65-F5344CB8AC3E}">
        <p14:creationId xmlns:p14="http://schemas.microsoft.com/office/powerpoint/2010/main" val="318859772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"This statue, standing in front of the Winston Churchill building, refers to ancient mythology and depicts one the most ancient representations of Europe. It's based on a story where Zeus disguised himself as a white bull in order to seduce the princess Europa who was gathering flowers. When she approached the bull and got on its back, the bull seized the occasion to run away with her and eventually r**e her (I’m giving you the non-censored version of the story).</a:t>
            </a:r>
          </a:p>
          <a:p>
            <a:r>
              <a:rPr lang="en-US"/>
              <a:t>So the woman (who represents Europe) on top of this bull is about to get raped. OK, weird. Anyways, it represents Good vs Evil, Sun vs Moon and all of that. An integral part of the Mystery Religions. Learn about this."</a:t>
            </a:r>
          </a:p>
          <a:p>
            <a:endParaRPr lang="en-US"/>
          </a:p>
          <a:p>
            <a:r>
              <a:rPr lang="en-US" b="1"/>
              <a:t>Sinister Sites – The EU Parliament</a:t>
            </a:r>
          </a:p>
          <a:p>
            <a:r>
              <a:rPr lang="en-US"/>
              <a:t>December 8, 2008 (author an anonymous</a:t>
            </a:r>
            <a:r>
              <a:rPr lang="en-US" baseline="0"/>
              <a:t> Christian</a:t>
            </a:r>
            <a:r>
              <a:rPr lang="en-US"/>
              <a:t>)</a:t>
            </a:r>
          </a:p>
          <a:p>
            <a:r>
              <a:rPr lang="en-US" sz="1200" b="1" kern="1200">
                <a:solidFill>
                  <a:schemeClr val="tx1"/>
                </a:solidFill>
                <a:effectLst/>
                <a:latin typeface="+mn-lt"/>
                <a:ea typeface="+mn-ea"/>
                <a:cs typeface="+mn-cs"/>
              </a:rPr>
              <a:t>The Vigilant Citizen</a:t>
            </a:r>
            <a:endParaRPr lang="en-US"/>
          </a:p>
          <a:p>
            <a:r>
              <a:rPr lang="en-US"/>
              <a:t>https://vigilantcitizen.com/sinistersites/sinister-sites-the-eu-parliament/</a:t>
            </a:r>
          </a:p>
          <a:p>
            <a:r>
              <a:rPr lang="en-US"/>
              <a:t>Accessed 17 Oct 2017</a:t>
            </a:r>
          </a:p>
          <a:p>
            <a:endParaRPr lang="en-US"/>
          </a:p>
        </p:txBody>
      </p:sp>
      <p:sp>
        <p:nvSpPr>
          <p:cNvPr id="4" name="Slide Number Placeholder 3"/>
          <p:cNvSpPr>
            <a:spLocks noGrp="1"/>
          </p:cNvSpPr>
          <p:nvPr>
            <p:ph type="sldNum" sz="quarter" idx="10"/>
          </p:nvPr>
        </p:nvSpPr>
        <p:spPr/>
        <p:txBody>
          <a:bodyPr/>
          <a:lstStyle/>
          <a:p>
            <a:fld id="{A43637BF-769E-6949-A740-9BC28E17C188}" type="slidenum">
              <a:rPr lang="en-US" smtClean="0">
                <a:solidFill>
                  <a:prstClr val="black"/>
                </a:solidFill>
                <a:latin typeface="Calibri"/>
              </a:rPr>
              <a:pPr/>
              <a:t>128</a:t>
            </a:fld>
            <a:endParaRPr lang="en-US">
              <a:solidFill>
                <a:prstClr val="black"/>
              </a:solidFill>
              <a:latin typeface="Calibri"/>
            </a:endParaRPr>
          </a:p>
        </p:txBody>
      </p:sp>
    </p:spTree>
    <p:extLst>
      <p:ext uri="{BB962C8B-B14F-4D97-AF65-F5344CB8AC3E}">
        <p14:creationId xmlns:p14="http://schemas.microsoft.com/office/powerpoint/2010/main" val="2828709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Satan worship is becoming much more popular in the USA, even though Satan does</a:t>
            </a:r>
            <a:r>
              <a:rPr lang="en-US" baseline="0" dirty="0">
                <a:latin typeface="Arial" panose="020B0604020202020204" pitchFamily="34" charset="0"/>
                <a:cs typeface="Arial" panose="020B0604020202020204" pitchFamily="34" charset="0"/>
              </a:rPr>
              <a:t> not care if people worship him or something or someone else—as long as this is not God!  Every major city in the USA has a Satanic church.  One former Satanic priest, Mike </a:t>
            </a:r>
            <a:r>
              <a:rPr lang="en-US" baseline="0" dirty="0" err="1">
                <a:latin typeface="Arial" panose="020B0604020202020204" pitchFamily="34" charset="0"/>
                <a:cs typeface="Arial" panose="020B0604020202020204" pitchFamily="34" charset="0"/>
              </a:rPr>
              <a:t>Warnke</a:t>
            </a:r>
            <a:r>
              <a:rPr lang="en-US" baseline="0" dirty="0">
                <a:latin typeface="Arial" panose="020B0604020202020204" pitchFamily="34" charset="0"/>
                <a:cs typeface="Arial" panose="020B0604020202020204" pitchFamily="34" charset="0"/>
              </a:rPr>
              <a:t>, is now a Christian.  He estimates that 80% of missing persons who have never been found were offered as human sacrifices.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latin typeface="Arial" panose="020B0604020202020204" pitchFamily="34" charset="0"/>
                <a:cs typeface="Arial" panose="020B0604020202020204" pitchFamily="34" charset="0"/>
              </a:rPr>
              <a:t>"</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Not only will there be wonder, but there will also be </a:t>
            </a:r>
            <a:r>
              <a:rPr lang="en-US" sz="1200" i="1" kern="1200" dirty="0">
                <a:solidFill>
                  <a:schemeClr val="tx1"/>
                </a:solidFill>
                <a:effectLst/>
                <a:latin typeface="Arial" panose="020B0604020202020204" pitchFamily="34" charset="0"/>
                <a:ea typeface="ＭＳ Ｐゴシック" pitchFamily="-108" charset="-128"/>
                <a:cs typeface="Arial" panose="020B0604020202020204" pitchFamily="34" charset="0"/>
              </a:rPr>
              <a:t>worship </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(Rev. 13:4). Worship is the one thing Satan has always wanted (Matt. 4:8–10), and he will receive it through “the beast.” The second “beast,” described in the last half of this chapter, will organize and promote the worship of Antichrist, making it the official religion of the world!"</a:t>
            </a:r>
            <a:r>
              <a:rPr lang="en-US" sz="1200" kern="1200" baseline="0" dirty="0">
                <a:solidFill>
                  <a:schemeClr val="tx1"/>
                </a:solidFill>
                <a:effectLst/>
                <a:latin typeface="Arial" panose="020B0604020202020204" pitchFamily="34" charset="0"/>
                <a:ea typeface="ＭＳ Ｐゴシック" pitchFamily="-108" charset="-128"/>
                <a:cs typeface="Arial" panose="020B0604020202020204" pitchFamily="34" charset="0"/>
              </a:rPr>
              <a:t> (Wiersbe).</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16</a:t>
            </a:fld>
            <a:endParaRPr lang="en-GB">
              <a:solidFill>
                <a:prstClr val="black"/>
              </a:solidFill>
            </a:endParaRPr>
          </a:p>
        </p:txBody>
      </p:sp>
    </p:spTree>
    <p:extLst>
      <p:ext uri="{BB962C8B-B14F-4D97-AF65-F5344CB8AC3E}">
        <p14:creationId xmlns:p14="http://schemas.microsoft.com/office/powerpoint/2010/main" val="93190455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a:t>
            </a:r>
            <a:r>
              <a:rPr lang="en-US" b="1"/>
              <a:t>The Banned Poster</a:t>
            </a:r>
            <a:endParaRPr lang="en-US"/>
          </a:p>
          <a:p>
            <a:r>
              <a:rPr lang="en-US"/>
              <a:t>Do I sound a little “out there”? Did I read too much into this building? Answer is: NO. Here is the OFFICIAL poster promoting the EU Parliament:</a:t>
            </a:r>
          </a:p>
          <a:p>
            <a:endParaRPr lang="en-US"/>
          </a:p>
          <a:p>
            <a:r>
              <a:rPr lang="en-US"/>
              <a:t>"We see the people of Europe rebuilding the Tower of Babel. Here’s some points to note: First, we have a confirmation that the Louise Weiss building was truly inspired by the Tower of Babel. The poster recreated the exact tower on Pieter Brueghel’s painting, even making sure to include the broken part of the foundation. There is NO question there. Second, the slogan: “Europe: Many Tongues One Voice” refers to God confusing the people with many languages. The Parliament will effectively reverse God’s punishment to teach a lesson concerning idolatry and arrogance. Third, look closely at the stars at the top. Do they look strange? They are upside down aka </a:t>
            </a:r>
            <a:r>
              <a:rPr lang="en-US" b="1"/>
              <a:t>reversed pentagrams</a:t>
            </a:r>
            <a:r>
              <a:rPr lang="en-US"/>
              <a:t>. The symbolism behind pentagrams is extremely deep and complex but we can say that a regular pentagram refers to “Good Ruling” and a reverse pentagram refers to “Evil Ruling”.</a:t>
            </a:r>
          </a:p>
          <a:p>
            <a:endParaRPr lang="en-US"/>
          </a:p>
          <a:p>
            <a:r>
              <a:rPr lang="en-US"/>
              <a:t>This poster has been banned due to protests by numerous groups. It is however extremely revealing and proves the esoteric mindset of the builders of the European Union’s Parliament."</a:t>
            </a:r>
          </a:p>
          <a:p>
            <a:endParaRPr lang="en-US"/>
          </a:p>
          <a:p>
            <a:r>
              <a:rPr lang="en-US" b="1"/>
              <a:t>Sinister Sites – The EU Parliament</a:t>
            </a:r>
          </a:p>
          <a:p>
            <a:r>
              <a:rPr lang="en-US"/>
              <a:t>December 8, 2008 (author an anonymous</a:t>
            </a:r>
            <a:r>
              <a:rPr lang="en-US" baseline="0"/>
              <a:t> Christian</a:t>
            </a:r>
            <a:r>
              <a:rPr lang="en-US"/>
              <a:t>)</a:t>
            </a:r>
          </a:p>
          <a:p>
            <a:r>
              <a:rPr lang="en-US" sz="1200" b="1" kern="1200">
                <a:solidFill>
                  <a:schemeClr val="tx1"/>
                </a:solidFill>
                <a:effectLst/>
                <a:latin typeface="+mn-lt"/>
                <a:ea typeface="+mn-ea"/>
                <a:cs typeface="+mn-cs"/>
              </a:rPr>
              <a:t>The Vigilant Citizen</a:t>
            </a:r>
            <a:endParaRPr lang="en-US"/>
          </a:p>
          <a:p>
            <a:r>
              <a:rPr lang="en-US"/>
              <a:t>https://vigilantcitizen.com/sinistersites/sinister-sites-the-eu-parliament/</a:t>
            </a:r>
          </a:p>
          <a:p>
            <a:r>
              <a:rPr lang="en-US"/>
              <a:t>Accessed 17 Oct 2017</a:t>
            </a:r>
          </a:p>
          <a:p>
            <a:endParaRPr lang="en-US"/>
          </a:p>
        </p:txBody>
      </p:sp>
      <p:sp>
        <p:nvSpPr>
          <p:cNvPr id="4" name="Slide Number Placeholder 3"/>
          <p:cNvSpPr>
            <a:spLocks noGrp="1"/>
          </p:cNvSpPr>
          <p:nvPr>
            <p:ph type="sldNum" sz="quarter" idx="10"/>
          </p:nvPr>
        </p:nvSpPr>
        <p:spPr/>
        <p:txBody>
          <a:bodyPr/>
          <a:lstStyle/>
          <a:p>
            <a:fld id="{A43637BF-769E-6949-A740-9BC28E17C188}" type="slidenum">
              <a:rPr lang="en-US" smtClean="0">
                <a:solidFill>
                  <a:prstClr val="black"/>
                </a:solidFill>
                <a:latin typeface="Calibri"/>
              </a:rPr>
              <a:pPr/>
              <a:t>129</a:t>
            </a:fld>
            <a:endParaRPr lang="en-US">
              <a:solidFill>
                <a:prstClr val="black"/>
              </a:solidFill>
              <a:latin typeface="Calibri"/>
            </a:endParaRPr>
          </a:p>
        </p:txBody>
      </p:sp>
    </p:spTree>
    <p:extLst>
      <p:ext uri="{BB962C8B-B14F-4D97-AF65-F5344CB8AC3E}">
        <p14:creationId xmlns:p14="http://schemas.microsoft.com/office/powerpoint/2010/main" val="318859772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4DBFA3-7199-E04B-B355-EF4323DBF0BB}" type="slidenum">
              <a:rPr lang="en-US" sz="1200">
                <a:solidFill>
                  <a:srgbClr val="000000"/>
                </a:solidFill>
                <a:latin typeface="Times New Roman" charset="0"/>
              </a:rPr>
              <a:pPr/>
              <a:t>130</a:t>
            </a:fld>
            <a:endParaRPr lang="en-US" sz="1200">
              <a:solidFill>
                <a:srgbClr val="000000"/>
              </a:solidFill>
              <a:latin typeface="Times New Roman" charset="0"/>
            </a:endParaRPr>
          </a:p>
        </p:txBody>
      </p:sp>
      <p:sp>
        <p:nvSpPr>
          <p:cNvPr id="1039362" name="Rectangle 2"/>
          <p:cNvSpPr>
            <a:spLocks noGrp="1" noRot="1" noChangeAspect="1" noChangeArrowheads="1" noTextEdit="1"/>
          </p:cNvSpPr>
          <p:nvPr>
            <p:ph type="sldImg"/>
          </p:nvPr>
        </p:nvSpPr>
        <p:spPr>
          <a:solidFill>
            <a:srgbClr val="FFFFFF"/>
          </a:solidFill>
          <a:ln/>
        </p:spPr>
      </p:sp>
      <p:sp>
        <p:nvSpPr>
          <p:cNvPr id="10393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80AFD9C-18A7-254A-A932-A3B7E874AB33}" type="slidenum">
              <a:rPr lang="en-US" sz="1200">
                <a:solidFill>
                  <a:srgbClr val="000000"/>
                </a:solidFill>
              </a:rPr>
              <a:pPr/>
              <a:t>131</a:t>
            </a:fld>
            <a:endParaRPr lang="en-US" sz="1200">
              <a:solidFill>
                <a:srgbClr val="000000"/>
              </a:solidFill>
            </a:endParaRPr>
          </a:p>
        </p:txBody>
      </p:sp>
      <p:sp>
        <p:nvSpPr>
          <p:cNvPr id="1057794" name="Rectangle 2"/>
          <p:cNvSpPr>
            <a:spLocks noGrp="1" noRot="1" noChangeAspect="1" noChangeArrowheads="1" noTextEdit="1"/>
          </p:cNvSpPr>
          <p:nvPr>
            <p:ph type="sldImg"/>
          </p:nvPr>
        </p:nvSpPr>
        <p:spPr>
          <a:ln/>
        </p:spPr>
      </p:sp>
      <p:sp>
        <p:nvSpPr>
          <p:cNvPr id="1057795" name="Rectangle 3"/>
          <p:cNvSpPr>
            <a:spLocks noGrp="1" noChangeArrowheads="1"/>
          </p:cNvSpPr>
          <p:nvPr>
            <p:ph type="body" idx="1"/>
          </p:nvPr>
        </p:nvSpPr>
        <p:spPr>
          <a:xfrm>
            <a:off x="914400" y="4343400"/>
            <a:ext cx="5029200" cy="849681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b="1" dirty="0"/>
              <a:t>After WWII it</a:t>
            </a:r>
            <a:r>
              <a:rPr lang="en-US" b="1" baseline="0" dirty="0"/>
              <a:t> was proposed to </a:t>
            </a:r>
            <a:r>
              <a:rPr lang="en-US" b="1" dirty="0"/>
              <a:t>have the following structures: </a:t>
            </a:r>
            <a:endParaRPr lang="en-US" dirty="0"/>
          </a:p>
          <a:p>
            <a:r>
              <a:rPr lang="en-US" b="1" dirty="0"/>
              <a:t>1.</a:t>
            </a:r>
            <a:r>
              <a:rPr lang="en-US" b="1" baseline="0" dirty="0"/>
              <a:t> </a:t>
            </a:r>
            <a:r>
              <a:rPr lang="en-US" b="1" dirty="0"/>
              <a:t>A North American Union of States</a:t>
            </a:r>
            <a:r>
              <a:rPr lang="en-US" b="0" dirty="0"/>
              <a:t>:</a:t>
            </a:r>
            <a:r>
              <a:rPr lang="en-US" baseline="0" dirty="0"/>
              <a:t> This d</a:t>
            </a:r>
            <a:r>
              <a:rPr lang="en-US" dirty="0"/>
              <a:t>ominant world power that would include the US, Canada,</a:t>
            </a:r>
            <a:r>
              <a:rPr lang="en-US" baseline="0" dirty="0"/>
              <a:t> a</a:t>
            </a:r>
            <a:r>
              <a:rPr lang="en-US" dirty="0"/>
              <a:t>ll Central American and Caribbean states, most Atlantic islands (including Greenland and Iceland),</a:t>
            </a:r>
            <a:r>
              <a:rPr lang="en-US" baseline="0" dirty="0"/>
              <a:t> m</a:t>
            </a:r>
            <a:r>
              <a:rPr lang="en-US" dirty="0"/>
              <a:t>ost Pacific islands, Taiwan, Hainan, the Philippines and several now Indonesian islands,</a:t>
            </a:r>
            <a:r>
              <a:rPr lang="en-US" baseline="0" dirty="0"/>
              <a:t> i</a:t>
            </a:r>
            <a:r>
              <a:rPr lang="en-US" dirty="0"/>
              <a:t>ncluding Sulawesi. This was to be the dominant power in the world, military and otherwise.</a:t>
            </a:r>
          </a:p>
          <a:p>
            <a:r>
              <a:rPr lang="en-US" b="1" dirty="0"/>
              <a:t>2. A union of socialist republics led by </a:t>
            </a:r>
            <a:r>
              <a:rPr lang="en-US" dirty="0"/>
              <a:t>Russia: The Soviet Union was to be rewarded with Persia (Iran),</a:t>
            </a:r>
            <a:r>
              <a:rPr lang="en-US" baseline="0" dirty="0"/>
              <a:t> </a:t>
            </a:r>
            <a:r>
              <a:rPr lang="en-US" dirty="0"/>
              <a:t>Mongolia, Manchuria, Finland, and all of Eastern Europe, which subsequently would form part of the</a:t>
            </a:r>
            <a:r>
              <a:rPr lang="en-US" baseline="0" dirty="0"/>
              <a:t> </a:t>
            </a:r>
            <a:r>
              <a:rPr lang="en-US" dirty="0"/>
              <a:t>Eastern Bloc (excluding Albania, but including the real-life maverick state of Yugoslavia, socialist but</a:t>
            </a:r>
            <a:r>
              <a:rPr lang="en-US" baseline="0" dirty="0"/>
              <a:t> </a:t>
            </a:r>
            <a:r>
              <a:rPr lang="en-US" dirty="0"/>
              <a:t>anti-Soviet) . All of theses states were simply to become member-states of the USSR. Austria and</a:t>
            </a:r>
            <a:r>
              <a:rPr lang="en-US" baseline="0" dirty="0"/>
              <a:t> </a:t>
            </a:r>
            <a:r>
              <a:rPr lang="en-US" dirty="0"/>
              <a:t>most of Germany, although </a:t>
            </a:r>
            <a:r>
              <a:rPr lang="fr-FR" dirty="0"/>
              <a:t>'</a:t>
            </a:r>
            <a:r>
              <a:rPr lang="en-US" dirty="0"/>
              <a:t>quarantined</a:t>
            </a:r>
            <a:r>
              <a:rPr lang="fr-FR" dirty="0"/>
              <a:t>'</a:t>
            </a:r>
            <a:r>
              <a:rPr lang="en-US" dirty="0"/>
              <a:t> are shown within the Soviet sphere.</a:t>
            </a:r>
          </a:p>
          <a:p>
            <a:r>
              <a:rPr lang="en-US" b="1" dirty="0"/>
              <a:t>3.The United States of South America (USSA):</a:t>
            </a:r>
            <a:r>
              <a:rPr lang="en-US" dirty="0"/>
              <a:t> including all South American states, as a single</a:t>
            </a:r>
            <a:r>
              <a:rPr lang="en-US" baseline="0" dirty="0"/>
              <a:t> </a:t>
            </a:r>
            <a:r>
              <a:rPr lang="en-US" dirty="0"/>
              <a:t>constituent state and the Falkland Islands as part of the USSA.</a:t>
            </a:r>
          </a:p>
          <a:p>
            <a:r>
              <a:rPr lang="en-US" b="1" dirty="0"/>
              <a:t>4. The Union of African Republics (UAR):</a:t>
            </a:r>
            <a:r>
              <a:rPr lang="en-US" dirty="0"/>
              <a:t> All of Africa as a federation of republics.</a:t>
            </a:r>
          </a:p>
          <a:p>
            <a:r>
              <a:rPr lang="en-US" b="1" dirty="0"/>
              <a:t>5. The Arabian Federated Republics (AFR):</a:t>
            </a:r>
            <a:r>
              <a:rPr lang="en-US" dirty="0"/>
              <a:t> covering Saudi and all other states now occupying</a:t>
            </a:r>
            <a:r>
              <a:rPr lang="en-US" baseline="0" dirty="0"/>
              <a:t> </a:t>
            </a:r>
            <a:r>
              <a:rPr lang="en-US" dirty="0"/>
              <a:t>the Arabian Peninsula, plus present-day Iraq and Syria.</a:t>
            </a:r>
          </a:p>
          <a:p>
            <a:r>
              <a:rPr lang="en-US" b="1" dirty="0"/>
              <a:t>6. The Federated Republics of India (FRI):</a:t>
            </a:r>
            <a:r>
              <a:rPr lang="en-US" dirty="0"/>
              <a:t> Present day Afghanistan, Pakistan, India, Nepal, Bhutan,</a:t>
            </a:r>
            <a:r>
              <a:rPr lang="en-US" baseline="0" dirty="0"/>
              <a:t> </a:t>
            </a:r>
            <a:r>
              <a:rPr lang="en-US" dirty="0"/>
              <a:t>Bangladesh and Burma (Myanmar).</a:t>
            </a:r>
          </a:p>
          <a:p>
            <a:r>
              <a:rPr lang="en-US" b="1" dirty="0"/>
              <a:t>7. The United Republics of China (URC):</a:t>
            </a:r>
            <a:r>
              <a:rPr lang="en-US" dirty="0"/>
              <a:t> A federation including all parts of present-day China,</a:t>
            </a:r>
            <a:r>
              <a:rPr lang="en-US" baseline="0" dirty="0"/>
              <a:t> </a:t>
            </a:r>
            <a:r>
              <a:rPr lang="en-US" dirty="0"/>
              <a:t>Korea, the erstwhile French colony of Indochina (now Vietnam, Laos and Cambodia), Thailand and Malaya.</a:t>
            </a:r>
          </a:p>
          <a:p>
            <a:r>
              <a:rPr lang="en-US" b="1" dirty="0"/>
              <a:t>8. The United States of Scandinavia (USS):</a:t>
            </a:r>
            <a:r>
              <a:rPr lang="en-US" dirty="0"/>
              <a:t> Norway, Sweden, Denmark.</a:t>
            </a:r>
          </a:p>
          <a:p>
            <a:r>
              <a:rPr lang="en-US" b="1" dirty="0"/>
              <a:t>9. The United States of Europe (USE):</a:t>
            </a:r>
            <a:r>
              <a:rPr lang="en-US" dirty="0"/>
              <a:t> the Benelux countries, the German Rhineland, France,</a:t>
            </a:r>
            <a:r>
              <a:rPr lang="en-US" baseline="0" dirty="0"/>
              <a:t> </a:t>
            </a:r>
            <a:r>
              <a:rPr lang="en-US" dirty="0"/>
              <a:t>Switzerland, Spain, Portugal and Italy.</a:t>
            </a:r>
          </a:p>
          <a:p>
            <a:r>
              <a:rPr lang="en-US" b="1" dirty="0"/>
              <a:t>10. And finally the British Commonwealth of Nations(BCN)</a:t>
            </a:r>
            <a:r>
              <a:rPr lang="en-US" dirty="0"/>
              <a:t>, including Great Britain,</a:t>
            </a:r>
            <a:br>
              <a:rPr lang="en-US" dirty="0"/>
            </a:br>
            <a:r>
              <a:rPr lang="en-US" dirty="0"/>
              <a:t>Australia, New Zealand, Sri Lanka, Madagascar and most of Indonesia.</a:t>
            </a:r>
          </a:p>
          <a:p>
            <a:endParaRPr lang="en-US" dirty="0"/>
          </a:p>
          <a:p>
            <a:r>
              <a:rPr lang="en-US" dirty="0"/>
              <a:t>Smaller entities include Eire (the whole of Ireland), Greece (including Albania), Turkey (excluding</a:t>
            </a:r>
            <a:r>
              <a:rPr lang="en-US" baseline="0" dirty="0"/>
              <a:t> </a:t>
            </a:r>
            <a:r>
              <a:rPr lang="en-US" dirty="0"/>
              <a:t>European Turkey), </a:t>
            </a:r>
            <a:r>
              <a:rPr lang="en-US" dirty="0" err="1"/>
              <a:t>Hebrewland</a:t>
            </a:r>
            <a:r>
              <a:rPr lang="en-US" dirty="0"/>
              <a:t> (the Holy Land plus Jordan) and Japan. The three axis states</a:t>
            </a:r>
            <a:r>
              <a:rPr lang="en-US" baseline="0" dirty="0"/>
              <a:t> </a:t>
            </a:r>
            <a:r>
              <a:rPr lang="en-US" dirty="0"/>
              <a:t>(Germany, Italy and Japan) were to be </a:t>
            </a:r>
            <a:r>
              <a:rPr lang="fr-FR" dirty="0"/>
              <a:t>'</a:t>
            </a:r>
            <a:r>
              <a:rPr lang="en-US" dirty="0"/>
              <a:t>quarantined</a:t>
            </a:r>
            <a:r>
              <a:rPr lang="fr-FR" dirty="0"/>
              <a:t>'</a:t>
            </a:r>
            <a:r>
              <a:rPr lang="en-US" dirty="0"/>
              <a:t> until they could be readmitted in the family of</a:t>
            </a:r>
            <a:r>
              <a:rPr lang="en-US" baseline="0" dirty="0"/>
              <a:t> </a:t>
            </a:r>
            <a:r>
              <a:rPr lang="en-US" dirty="0"/>
              <a:t>nations.</a:t>
            </a:r>
          </a:p>
          <a:p>
            <a:endParaRPr lang="en-US" dirty="0"/>
          </a:p>
          <a:p>
            <a:r>
              <a:rPr lang="en-US" dirty="0"/>
              <a:t>http://</a:t>
            </a:r>
            <a:r>
              <a:rPr lang="en-US" dirty="0" err="1"/>
              <a:t>www.discerningtheworld.com</a:t>
            </a:r>
            <a:r>
              <a:rPr lang="en-US" dirty="0"/>
              <a:t>/2012/01/31/10-kingdoms-the-abolition-of-sovereignty/#more-10755</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C44D409-4CE1-244C-B69F-F98CA795AE15}" type="slidenum">
              <a:rPr lang="en-US" sz="1200">
                <a:solidFill>
                  <a:srgbClr val="000000"/>
                </a:solidFill>
              </a:rPr>
              <a:pPr/>
              <a:t>132</a:t>
            </a:fld>
            <a:endParaRPr lang="en-US" sz="1200">
              <a:solidFill>
                <a:srgbClr val="000000"/>
              </a:solidFill>
            </a:endParaRPr>
          </a:p>
        </p:txBody>
      </p:sp>
      <p:sp>
        <p:nvSpPr>
          <p:cNvPr id="509954" name="Rectangle 2"/>
          <p:cNvSpPr>
            <a:spLocks noGrp="1" noRot="1" noChangeAspect="1" noChangeArrowheads="1" noTextEdit="1"/>
          </p:cNvSpPr>
          <p:nvPr>
            <p:ph type="sldImg"/>
          </p:nvPr>
        </p:nvSpPr>
        <p:spPr>
          <a:ln/>
        </p:spPr>
      </p:sp>
      <p:sp>
        <p:nvSpPr>
          <p:cNvPr id="5099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Without identifying these symbols at this point, let us look simply at what the text says:</a:t>
            </a:r>
          </a:p>
          <a:p>
            <a:r>
              <a:rPr lang="en-US" dirty="0">
                <a:latin typeface="Times New Roman" charset="0"/>
                <a:ea typeface="ＭＳ Ｐゴシック" charset="0"/>
                <a:cs typeface="ＭＳ Ｐゴシック" charset="0"/>
              </a:rPr>
              <a:t>• First, the harlot rules over all earthly leaders.</a:t>
            </a:r>
          </a:p>
          <a:p>
            <a:r>
              <a:rPr lang="en-US" dirty="0">
                <a:latin typeface="Times New Roman" charset="0"/>
                <a:ea typeface="ＭＳ Ｐゴシック" charset="0"/>
                <a:cs typeface="ＭＳ Ｐゴシック" charset="0"/>
              </a:rPr>
              <a:t>• These "kings" in turn rule over the peoples of the planet.</a:t>
            </a:r>
          </a:p>
          <a:p>
            <a:r>
              <a:rPr lang="en-US" dirty="0">
                <a:latin typeface="Times New Roman" charset="0"/>
                <a:ea typeface="ＭＳ Ｐゴシック" charset="0"/>
                <a:cs typeface="ＭＳ Ｐゴシック" charset="0"/>
              </a:rPr>
              <a:t>• The prostitute also initially controls the beast with 7 heads and 10 horns.</a:t>
            </a:r>
          </a:p>
          <a:p>
            <a:r>
              <a:rPr lang="en-US" dirty="0">
                <a:latin typeface="Times New Roman" charset="0"/>
                <a:ea typeface="ＭＳ Ｐゴシック" charset="0"/>
                <a:cs typeface="ＭＳ Ｐゴシック" charset="0"/>
              </a:rPr>
              <a:t>• But later, the beast gains such control over the harlot that he destroys her.</a:t>
            </a:r>
          </a:p>
          <a:p>
            <a:r>
              <a:rPr lang="en-US" dirty="0">
                <a:latin typeface="Times New Roman" charset="0"/>
                <a:ea typeface="ＭＳ Ｐゴシック" charset="0"/>
                <a:cs typeface="ＭＳ Ｐゴシック" charset="0"/>
              </a:rPr>
              <a:t>• The beast wants to control the planet, and the only way to do this is to destroy the prostitute's worldwide control.</a:t>
            </a:r>
          </a:p>
          <a:p>
            <a:r>
              <a:rPr lang="en-US" dirty="0">
                <a:latin typeface="Times New Roman" charset="0"/>
                <a:ea typeface="ＭＳ Ｐゴシック" charset="0"/>
                <a:cs typeface="ＭＳ Ｐゴシック" charset="0"/>
              </a:rPr>
              <a:t>________________</a:t>
            </a:r>
          </a:p>
          <a:p>
            <a:r>
              <a:rPr lang="en-US" dirty="0">
                <a:latin typeface="Times New Roman" charset="0"/>
                <a:ea typeface="ＭＳ Ｐゴシック" charset="0"/>
                <a:cs typeface="ＭＳ Ｐゴシック" charset="0"/>
              </a:rPr>
              <a:t>ES-12-Antichrist-23</a:t>
            </a:r>
          </a:p>
          <a:p>
            <a:r>
              <a:rPr lang="en-US" dirty="0">
                <a:latin typeface="Times New Roman" charset="0"/>
                <a:ea typeface="ＭＳ Ｐゴシック" charset="0"/>
                <a:cs typeface="ＭＳ Ｐゴシック" charset="0"/>
              </a:rPr>
              <a:t>NS-27-Rev13-19-slide 132</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9A81B61-7C17-DF40-8C49-546FF03FE7DD}" type="slidenum">
              <a:rPr lang="en-US" sz="1200">
                <a:solidFill>
                  <a:srgbClr val="000000"/>
                </a:solidFill>
              </a:rPr>
              <a:pPr/>
              <a:t>133</a:t>
            </a:fld>
            <a:endParaRPr lang="en-US" sz="1200">
              <a:solidFill>
                <a:srgbClr val="000000"/>
              </a:solidFill>
            </a:endParaRPr>
          </a:p>
        </p:txBody>
      </p:sp>
      <p:sp>
        <p:nvSpPr>
          <p:cNvPr id="1033218" name="Rectangle 2"/>
          <p:cNvSpPr>
            <a:spLocks noGrp="1" noRot="1" noChangeAspect="1" noChangeArrowheads="1" noTextEdit="1"/>
          </p:cNvSpPr>
          <p:nvPr>
            <p:ph type="sldImg"/>
          </p:nvPr>
        </p:nvSpPr>
        <p:spPr>
          <a:ln/>
        </p:spPr>
      </p:sp>
      <p:sp>
        <p:nvSpPr>
          <p:cNvPr id="10332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9BAAD78-30C0-5646-8124-9C33295F1D31}" type="slidenum">
              <a:rPr lang="en-US" sz="1200">
                <a:solidFill>
                  <a:srgbClr val="000000"/>
                </a:solidFill>
              </a:rPr>
              <a:pPr/>
              <a:t>134</a:t>
            </a:fld>
            <a:endParaRPr lang="en-US" sz="1200">
              <a:solidFill>
                <a:srgbClr val="000000"/>
              </a:solidFill>
            </a:endParaRPr>
          </a:p>
        </p:txBody>
      </p:sp>
      <p:sp>
        <p:nvSpPr>
          <p:cNvPr id="1035266" name="Rectangle 2"/>
          <p:cNvSpPr>
            <a:spLocks noGrp="1" noRot="1" noChangeAspect="1" noChangeArrowheads="1" noTextEdit="1"/>
          </p:cNvSpPr>
          <p:nvPr>
            <p:ph type="sldImg"/>
          </p:nvPr>
        </p:nvSpPr>
        <p:spPr>
          <a:ln/>
        </p:spPr>
      </p:sp>
      <p:sp>
        <p:nvSpPr>
          <p:cNvPr id="10352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766A9C1-E42B-9F4A-963A-948D484ABE1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766A9C1-E42B-9F4A-963A-948D484ABE1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3DAD08C-B01A-0748-90B5-5A619572F5E0}"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766A9C1-E42B-9F4A-963A-948D484ABE1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revelationscriptures.com</a:t>
            </a:r>
            <a:r>
              <a:rPr lang="en-US" dirty="0"/>
              <a:t>/revelation-13-beast-image-mark-666-conquers-saints-42-months-false-prophet/</a:t>
            </a:r>
          </a:p>
          <a:p>
            <a:r>
              <a:rPr lang="en-US" dirty="0"/>
              <a:t>Accessed 26 May 2020</a:t>
            </a:r>
          </a:p>
          <a:p>
            <a:endParaRPr lang="en-US" dirty="0"/>
          </a:p>
        </p:txBody>
      </p:sp>
      <p:sp>
        <p:nvSpPr>
          <p:cNvPr id="4" name="Slide Number Placeholder 3"/>
          <p:cNvSpPr>
            <a:spLocks noGrp="1"/>
          </p:cNvSpPr>
          <p:nvPr>
            <p:ph type="sldNum" sz="quarter" idx="5"/>
          </p:nvPr>
        </p:nvSpPr>
        <p:spPr/>
        <p:txBody>
          <a:bodyPr/>
          <a:lstStyle/>
          <a:p>
            <a:fld id="{4098E5EC-D061-BC46-AA62-5FF63F6BC05F}" type="slidenum">
              <a:rPr lang="en-US" smtClean="0"/>
              <a:t>21</a:t>
            </a:fld>
            <a:endParaRPr lang="en-US"/>
          </a:p>
        </p:txBody>
      </p:sp>
    </p:spTree>
    <p:extLst>
      <p:ext uri="{BB962C8B-B14F-4D97-AF65-F5344CB8AC3E}">
        <p14:creationId xmlns:p14="http://schemas.microsoft.com/office/powerpoint/2010/main" val="328068275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3DAD08C-B01A-0748-90B5-5A619572F5E0}"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3DAD08C-B01A-0748-90B5-5A619572F5E0}"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766A9C1-E42B-9F4A-963A-948D484ABE1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766A9C1-E42B-9F4A-963A-948D484ABE1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144</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She will be </a:t>
            </a:r>
            <a:r>
              <a:rPr lang="en-US" sz="1200" u="sng" kern="1200" dirty="0">
                <a:solidFill>
                  <a:schemeClr val="tx1"/>
                </a:solidFill>
                <a:effectLst/>
                <a:latin typeface="Arial" panose="020B0604020202020204" pitchFamily="34" charset="0"/>
                <a:ea typeface="+mn-ea"/>
                <a:cs typeface="Arial" panose="020B0604020202020204" pitchFamily="34" charset="0"/>
              </a:rPr>
              <a:t>completely destroyed</a:t>
            </a:r>
            <a:r>
              <a:rPr lang="en-US" sz="1200" kern="1200" dirty="0">
                <a:solidFill>
                  <a:schemeClr val="tx1"/>
                </a:solidFill>
                <a:effectLst/>
                <a:latin typeface="Arial" panose="020B0604020202020204" pitchFamily="34" charset="0"/>
                <a:ea typeface="+mn-ea"/>
                <a:cs typeface="Arial" panose="020B0604020202020204" pitchFamily="34" charset="0"/>
              </a:rPr>
              <a:t> by the Antichrist and his ten-nation confederacy (17:16a) by fire (17:16b; 18:8) in only one hour (18:10, 17, 19).</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40DE5AC-5B24-1349-91FB-B5920831213D}" type="slidenum">
              <a:rPr lang="en-US" sz="1200">
                <a:solidFill>
                  <a:srgbClr val="000000"/>
                </a:solidFill>
              </a:rPr>
              <a:pPr/>
              <a:t>145</a:t>
            </a:fld>
            <a:endParaRPr lang="en-US" sz="1200">
              <a:solidFill>
                <a:srgbClr val="000000"/>
              </a:solidFill>
            </a:endParaRPr>
          </a:p>
        </p:txBody>
      </p:sp>
      <p:sp>
        <p:nvSpPr>
          <p:cNvPr id="1037314" name="Rectangle 2"/>
          <p:cNvSpPr>
            <a:spLocks noGrp="1" noRot="1" noChangeAspect="1" noChangeArrowheads="1" noTextEdit="1"/>
          </p:cNvSpPr>
          <p:nvPr>
            <p:ph type="sldImg"/>
          </p:nvPr>
        </p:nvSpPr>
        <p:spPr>
          <a:ln/>
        </p:spPr>
      </p:sp>
      <p:sp>
        <p:nvSpPr>
          <p:cNvPr id="1037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b="0" i="0" u="none" strike="noStrike" kern="1200" baseline="0" dirty="0">
                <a:solidFill>
                  <a:schemeClr val="tx1"/>
                </a:solidFill>
                <a:latin typeface="+mn-lt"/>
                <a:ea typeface="+mn-ea"/>
                <a:cs typeface="+mn-cs"/>
              </a:rPr>
              <a:t>After the Persians took over Babylon in 539 B.C., they discouraged the continuation of the mystery religions of Babylon. Subsequently the Babylonian cultists moved to Pergamum (or </a:t>
            </a:r>
            <a:r>
              <a:rPr lang="en-US" sz="1200" b="0" i="0" u="none" strike="noStrike" kern="1200" baseline="0" dirty="0" err="1">
                <a:solidFill>
                  <a:schemeClr val="tx1"/>
                </a:solidFill>
                <a:latin typeface="+mn-lt"/>
                <a:ea typeface="+mn-ea"/>
                <a:cs typeface="+mn-cs"/>
              </a:rPr>
              <a:t>Pergamos</a:t>
            </a:r>
            <a:r>
              <a:rPr lang="en-US" sz="1200" b="0" i="0" u="none" strike="noStrike" kern="1200" baseline="0" dirty="0">
                <a:solidFill>
                  <a:schemeClr val="tx1"/>
                </a:solidFill>
                <a:latin typeface="+mn-lt"/>
                <a:ea typeface="+mn-ea"/>
                <a:cs typeface="+mn-cs"/>
              </a:rPr>
              <a:t>) where one of the seven churches of Asia Minor was located (cf. Rev. 2:12-17)… When the teachers of the Babylonian mystery religions later moved from Pergamum to Rome, they were influential in paganizing Christianity and were the source of many so-called religious rites which have crept into ritualistic churches" (Walvoord, BKC).</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98E5EC-D061-BC46-AA62-5FF63F6BC0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557620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b="0" i="0" u="none" strike="noStrike" kern="1200" baseline="0" dirty="0">
                <a:solidFill>
                  <a:schemeClr val="tx1"/>
                </a:solidFill>
                <a:latin typeface="+mn-lt"/>
                <a:ea typeface="+mn-ea"/>
                <a:cs typeface="+mn-cs"/>
              </a:rPr>
              <a:t>Crowns in the shape of a fish head were worn by the chief priests of the Babylonian cult to honor the fish god. The crowns bore the words "Keeper of the Bridge," symbolic of the "bridge" between man and Satan. This handle was adopted by the Roman emperors, who used the Latin title </a:t>
            </a:r>
            <a:r>
              <a:rPr lang="en-US" sz="1200" b="0" i="1" u="none" strike="noStrike" kern="1200" baseline="0" dirty="0" err="1">
                <a:solidFill>
                  <a:schemeClr val="tx1"/>
                </a:solidFill>
                <a:latin typeface="+mn-lt"/>
                <a:ea typeface="+mn-ea"/>
                <a:cs typeface="+mn-cs"/>
              </a:rPr>
              <a:t>Pontifex</a:t>
            </a:r>
            <a:r>
              <a:rPr lang="en-US" sz="1200" b="0" i="1" u="none" strike="noStrike" kern="1200" baseline="0" dirty="0">
                <a:solidFill>
                  <a:schemeClr val="tx1"/>
                </a:solidFill>
                <a:latin typeface="+mn-lt"/>
                <a:ea typeface="+mn-ea"/>
                <a:cs typeface="+mn-cs"/>
              </a:rPr>
              <a:t> Maximus</a:t>
            </a:r>
            <a:r>
              <a:rPr lang="en-US" sz="1200" b="0" i="0" u="none" strike="noStrike" kern="1200" baseline="0" dirty="0">
                <a:solidFill>
                  <a:schemeClr val="tx1"/>
                </a:solidFill>
                <a:latin typeface="+mn-lt"/>
                <a:ea typeface="+mn-ea"/>
                <a:cs typeface="+mn-cs"/>
              </a:rPr>
              <a:t>, which means "Major Keeper of the Bridge." And the same title was later used by the bishop of Rome. The pope today is often called the </a:t>
            </a:r>
            <a:r>
              <a:rPr lang="en-US" sz="1200" b="0" i="1" u="none" strike="noStrike" kern="1200" baseline="0" dirty="0">
                <a:solidFill>
                  <a:schemeClr val="tx1"/>
                </a:solidFill>
                <a:latin typeface="+mn-lt"/>
                <a:ea typeface="+mn-ea"/>
                <a:cs typeface="+mn-cs"/>
              </a:rPr>
              <a:t>pontiff</a:t>
            </a:r>
            <a:r>
              <a:rPr lang="en-US" sz="1200" b="0" i="0" u="none" strike="noStrike" kern="1200" baseline="0" dirty="0">
                <a:solidFill>
                  <a:schemeClr val="tx1"/>
                </a:solidFill>
                <a:latin typeface="+mn-lt"/>
                <a:ea typeface="+mn-ea"/>
                <a:cs typeface="+mn-cs"/>
              </a:rPr>
              <a:t>, which comes from </a:t>
            </a:r>
            <a:r>
              <a:rPr lang="en-US" sz="1200" b="0" i="1" u="none" strike="noStrike" kern="1200" baseline="0" dirty="0" err="1">
                <a:solidFill>
                  <a:schemeClr val="tx1"/>
                </a:solidFill>
                <a:latin typeface="+mn-lt"/>
                <a:ea typeface="+mn-ea"/>
                <a:cs typeface="+mn-cs"/>
              </a:rPr>
              <a:t>pontifex</a:t>
            </a:r>
            <a:r>
              <a:rPr lang="en-US" sz="1200" b="0" i="0" u="none" strike="noStrike" kern="1200" baseline="0" dirty="0">
                <a:solidFill>
                  <a:schemeClr val="tx1"/>
                </a:solidFill>
                <a:latin typeface="+mn-lt"/>
                <a:ea typeface="+mn-ea"/>
                <a:cs typeface="+mn-cs"/>
              </a:rPr>
              <a:t>. " (Walvoord, BKC).</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98E5EC-D061-BC46-AA62-5FF63F6BC0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557620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55976C4-B950-2943-A97C-663FB7569A09}" type="slidenum">
              <a:rPr lang="en-US" sz="1200">
                <a:solidFill>
                  <a:srgbClr val="000000"/>
                </a:solidFill>
                <a:latin typeface="Times New Roman" charset="0"/>
              </a:rPr>
              <a:pPr/>
              <a:t>148</a:t>
            </a:fld>
            <a:endParaRPr lang="en-US" sz="1200">
              <a:solidFill>
                <a:srgbClr val="000000"/>
              </a:solidFill>
              <a:latin typeface="Times New Roman" charset="0"/>
            </a:endParaRPr>
          </a:p>
        </p:txBody>
      </p:sp>
      <p:sp>
        <p:nvSpPr>
          <p:cNvPr id="1041410" name="Rectangle 2"/>
          <p:cNvSpPr>
            <a:spLocks noGrp="1" noRot="1" noChangeAspect="1" noChangeArrowheads="1" noTextEdit="1"/>
          </p:cNvSpPr>
          <p:nvPr>
            <p:ph type="sldImg"/>
          </p:nvPr>
        </p:nvSpPr>
        <p:spPr>
          <a:solidFill>
            <a:srgbClr val="FFFFFF"/>
          </a:solidFill>
          <a:ln/>
        </p:spPr>
      </p:sp>
      <p:sp>
        <p:nvSpPr>
          <p:cNvPr id="104141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3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C9D21AD-5C7D-AD4E-930A-BA7939829A12}" type="slidenum">
              <a:rPr lang="en-US" sz="1200">
                <a:solidFill>
                  <a:srgbClr val="000000"/>
                </a:solidFill>
                <a:latin typeface="Times New Roman" charset="0"/>
              </a:rPr>
              <a:pPr/>
              <a:t>149</a:t>
            </a:fld>
            <a:endParaRPr lang="en-US" sz="1200">
              <a:solidFill>
                <a:srgbClr val="000000"/>
              </a:solidFill>
              <a:latin typeface="Times New Roman" charset="0"/>
            </a:endParaRPr>
          </a:p>
        </p:txBody>
      </p:sp>
      <p:sp>
        <p:nvSpPr>
          <p:cNvPr id="1043458" name="Rectangle 2"/>
          <p:cNvSpPr>
            <a:spLocks noGrp="1" noRot="1" noChangeAspect="1" noChangeArrowheads="1" noTextEdit="1"/>
          </p:cNvSpPr>
          <p:nvPr>
            <p:ph type="sldImg"/>
          </p:nvPr>
        </p:nvSpPr>
        <p:spPr>
          <a:solidFill>
            <a:srgbClr val="FFFFFF"/>
          </a:solidFill>
          <a:ln/>
        </p:spPr>
      </p:sp>
      <p:sp>
        <p:nvSpPr>
          <p:cNvPr id="104345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1677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41521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DC5A08-7688-974B-9B7D-88BE6F021F9B}" type="slidenum">
              <a:rPr lang="en-US"/>
              <a:pPr>
                <a:defRPr/>
              </a:pPr>
              <a:t>‹#›</a:t>
            </a:fld>
            <a:endParaRPr lang="en-US"/>
          </a:p>
        </p:txBody>
      </p:sp>
    </p:spTree>
    <p:extLst>
      <p:ext uri="{BB962C8B-B14F-4D97-AF65-F5344CB8AC3E}">
        <p14:creationId xmlns:p14="http://schemas.microsoft.com/office/powerpoint/2010/main" val="33257465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749A3C-EBEB-5744-9BC5-5E984351E44E}" type="slidenum">
              <a:rPr lang="en-US"/>
              <a:pPr>
                <a:defRPr/>
              </a:pPr>
              <a:t>‹#›</a:t>
            </a:fld>
            <a:endParaRPr lang="en-US"/>
          </a:p>
        </p:txBody>
      </p:sp>
    </p:spTree>
    <p:extLst>
      <p:ext uri="{BB962C8B-B14F-4D97-AF65-F5344CB8AC3E}">
        <p14:creationId xmlns:p14="http://schemas.microsoft.com/office/powerpoint/2010/main" val="13750022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CA958C-E895-144D-B436-657B1B5EBBF9}" type="slidenum">
              <a:rPr lang="en-US"/>
              <a:pPr>
                <a:defRPr/>
              </a:pPr>
              <a:t>‹#›</a:t>
            </a:fld>
            <a:endParaRPr lang="en-US"/>
          </a:p>
        </p:txBody>
      </p:sp>
    </p:spTree>
    <p:extLst>
      <p:ext uri="{BB962C8B-B14F-4D97-AF65-F5344CB8AC3E}">
        <p14:creationId xmlns:p14="http://schemas.microsoft.com/office/powerpoint/2010/main" val="36908498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sp>
        <p:nvSpPr>
          <p:cNvPr id="795654"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795655" name="Rectangle 7"/>
          <p:cNvSpPr>
            <a:spLocks noGrp="1" noChangeArrowheads="1"/>
          </p:cNvSpPr>
          <p:nvPr>
            <p:ph type="subTitle" idx="1"/>
          </p:nvPr>
        </p:nvSpPr>
        <p:spPr>
          <a:xfrm>
            <a:off x="1371600" y="3733800"/>
            <a:ext cx="6400800" cy="1873250"/>
          </a:xfrm>
        </p:spPr>
        <p:txBody>
          <a:bodyPr/>
          <a:lstStyle>
            <a:lvl1pPr marL="0" indent="0" algn="ctr">
              <a:buFont typeface="Wingdings" pitchFamily="-111" charset="2"/>
              <a:buNone/>
              <a:defRPr sz="3000"/>
            </a:lvl1pPr>
          </a:lstStyle>
          <a:p>
            <a:r>
              <a:rPr lang="en-US"/>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p:spPr>
        <p:txBody>
          <a:bodyPr/>
          <a:lstStyle>
            <a:lvl1pPr>
              <a:defRPr/>
            </a:lvl1pPr>
          </a:lstStyle>
          <a:p>
            <a:pPr>
              <a:defRPr/>
            </a:pPr>
            <a:fld id="{9E48B78B-BF86-F142-836E-2CA05C6F3D1D}" type="slidenum">
              <a:rPr lang="en-US"/>
              <a:pPr>
                <a:defRPr/>
              </a:pPr>
              <a:t>‹#›</a:t>
            </a:fld>
            <a:endParaRPr lang="en-US"/>
          </a:p>
        </p:txBody>
      </p:sp>
    </p:spTree>
    <p:extLst>
      <p:ext uri="{BB962C8B-B14F-4D97-AF65-F5344CB8AC3E}">
        <p14:creationId xmlns:p14="http://schemas.microsoft.com/office/powerpoint/2010/main" val="39408910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520818F-C519-194E-969D-A7C05EFE0865}" type="slidenum">
              <a:rPr lang="en-US"/>
              <a:pPr>
                <a:defRPr/>
              </a:pPr>
              <a:t>‹#›</a:t>
            </a:fld>
            <a:endParaRPr lang="en-US"/>
          </a:p>
        </p:txBody>
      </p:sp>
    </p:spTree>
    <p:extLst>
      <p:ext uri="{BB962C8B-B14F-4D97-AF65-F5344CB8AC3E}">
        <p14:creationId xmlns:p14="http://schemas.microsoft.com/office/powerpoint/2010/main" val="15905016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58CF0CA-3125-1B4C-9D3A-25F901E77BF3}" type="slidenum">
              <a:rPr lang="en-US"/>
              <a:pPr>
                <a:defRPr/>
              </a:pPr>
              <a:t>‹#›</a:t>
            </a:fld>
            <a:endParaRPr lang="en-US"/>
          </a:p>
        </p:txBody>
      </p:sp>
    </p:spTree>
    <p:extLst>
      <p:ext uri="{BB962C8B-B14F-4D97-AF65-F5344CB8AC3E}">
        <p14:creationId xmlns:p14="http://schemas.microsoft.com/office/powerpoint/2010/main" val="23032604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5400D317-FE43-234A-BCA6-2B9603034F61}" type="slidenum">
              <a:rPr lang="en-US"/>
              <a:pPr>
                <a:defRPr/>
              </a:pPr>
              <a:t>‹#›</a:t>
            </a:fld>
            <a:endParaRPr lang="en-US"/>
          </a:p>
        </p:txBody>
      </p:sp>
    </p:spTree>
    <p:extLst>
      <p:ext uri="{BB962C8B-B14F-4D97-AF65-F5344CB8AC3E}">
        <p14:creationId xmlns:p14="http://schemas.microsoft.com/office/powerpoint/2010/main" val="9645165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EA267C7C-4E3D-574B-8640-BC24ADC95FC3}" type="slidenum">
              <a:rPr lang="en-US"/>
              <a:pPr>
                <a:defRPr/>
              </a:pPr>
              <a:t>‹#›</a:t>
            </a:fld>
            <a:endParaRPr lang="en-US"/>
          </a:p>
        </p:txBody>
      </p:sp>
    </p:spTree>
    <p:extLst>
      <p:ext uri="{BB962C8B-B14F-4D97-AF65-F5344CB8AC3E}">
        <p14:creationId xmlns:p14="http://schemas.microsoft.com/office/powerpoint/2010/main" val="42620574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3F861AF8-95E0-9C47-9452-573DC8FC04B5}" type="slidenum">
              <a:rPr lang="en-US"/>
              <a:pPr>
                <a:defRPr/>
              </a:pPr>
              <a:t>‹#›</a:t>
            </a:fld>
            <a:endParaRPr lang="en-US"/>
          </a:p>
        </p:txBody>
      </p:sp>
    </p:spTree>
    <p:extLst>
      <p:ext uri="{BB962C8B-B14F-4D97-AF65-F5344CB8AC3E}">
        <p14:creationId xmlns:p14="http://schemas.microsoft.com/office/powerpoint/2010/main" val="16471753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D3D14F39-53CF-6645-B871-E0529FB3494D}" type="slidenum">
              <a:rPr lang="en-US"/>
              <a:pPr>
                <a:defRPr/>
              </a:pPr>
              <a:t>‹#›</a:t>
            </a:fld>
            <a:endParaRPr lang="en-US"/>
          </a:p>
        </p:txBody>
      </p:sp>
    </p:spTree>
    <p:extLst>
      <p:ext uri="{BB962C8B-B14F-4D97-AF65-F5344CB8AC3E}">
        <p14:creationId xmlns:p14="http://schemas.microsoft.com/office/powerpoint/2010/main" val="551730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63325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E4A85357-6DE0-0D4B-BC3F-558F03CC6F8C}" type="slidenum">
              <a:rPr lang="en-US"/>
              <a:pPr>
                <a:defRPr/>
              </a:pPr>
              <a:t>‹#›</a:t>
            </a:fld>
            <a:endParaRPr lang="en-US"/>
          </a:p>
        </p:txBody>
      </p:sp>
    </p:spTree>
    <p:extLst>
      <p:ext uri="{BB962C8B-B14F-4D97-AF65-F5344CB8AC3E}">
        <p14:creationId xmlns:p14="http://schemas.microsoft.com/office/powerpoint/2010/main" val="9926376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3869BDA-C249-0049-B63F-77820050EDA8}" type="slidenum">
              <a:rPr lang="en-US"/>
              <a:pPr>
                <a:defRPr/>
              </a:pPr>
              <a:t>‹#›</a:t>
            </a:fld>
            <a:endParaRPr lang="en-US"/>
          </a:p>
        </p:txBody>
      </p:sp>
    </p:spTree>
    <p:extLst>
      <p:ext uri="{BB962C8B-B14F-4D97-AF65-F5344CB8AC3E}">
        <p14:creationId xmlns:p14="http://schemas.microsoft.com/office/powerpoint/2010/main" val="217298292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AA844ACC-DE82-5145-B054-3EE933B8F26F}" type="slidenum">
              <a:rPr lang="en-US"/>
              <a:pPr>
                <a:defRPr/>
              </a:pPr>
              <a:t>‹#›</a:t>
            </a:fld>
            <a:endParaRPr lang="en-US"/>
          </a:p>
        </p:txBody>
      </p:sp>
    </p:spTree>
    <p:extLst>
      <p:ext uri="{BB962C8B-B14F-4D97-AF65-F5344CB8AC3E}">
        <p14:creationId xmlns:p14="http://schemas.microsoft.com/office/powerpoint/2010/main" val="14847723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4367E63-6E6D-2343-854E-C9D3F33F4C9B}" type="slidenum">
              <a:rPr lang="en-US"/>
              <a:pPr>
                <a:defRPr/>
              </a:pPr>
              <a:t>‹#›</a:t>
            </a:fld>
            <a:endParaRPr lang="en-US"/>
          </a:p>
        </p:txBody>
      </p:sp>
    </p:spTree>
    <p:extLst>
      <p:ext uri="{BB962C8B-B14F-4D97-AF65-F5344CB8AC3E}">
        <p14:creationId xmlns:p14="http://schemas.microsoft.com/office/powerpoint/2010/main" val="13068002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FFDD905D-EF59-2F4C-B59D-30C923BEF52F}" type="slidenum">
              <a:rPr lang="en-US"/>
              <a:pPr>
                <a:defRPr/>
              </a:pPr>
              <a:t>‹#›</a:t>
            </a:fld>
            <a:endParaRPr lang="en-US"/>
          </a:p>
        </p:txBody>
      </p:sp>
    </p:spTree>
    <p:extLst>
      <p:ext uri="{BB962C8B-B14F-4D97-AF65-F5344CB8AC3E}">
        <p14:creationId xmlns:p14="http://schemas.microsoft.com/office/powerpoint/2010/main" val="1456399981"/>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B51E1E3-178F-FB44-93F4-CD8E98EABB86}" type="slidenum">
              <a:rPr lang="en-US"/>
              <a:pPr>
                <a:defRPr/>
              </a:pPr>
              <a:t>‹#›</a:t>
            </a:fld>
            <a:endParaRPr lang="en-US"/>
          </a:p>
        </p:txBody>
      </p:sp>
    </p:spTree>
    <p:extLst>
      <p:ext uri="{BB962C8B-B14F-4D97-AF65-F5344CB8AC3E}">
        <p14:creationId xmlns:p14="http://schemas.microsoft.com/office/powerpoint/2010/main" val="1130465023"/>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E35229EB-AA24-3845-956F-7FA0157CEDBE}" type="slidenum">
              <a:rPr lang="en-US"/>
              <a:pPr>
                <a:defRPr/>
              </a:pPr>
              <a:t>‹#›</a:t>
            </a:fld>
            <a:endParaRPr lang="en-US"/>
          </a:p>
        </p:txBody>
      </p:sp>
    </p:spTree>
    <p:extLst>
      <p:ext uri="{BB962C8B-B14F-4D97-AF65-F5344CB8AC3E}">
        <p14:creationId xmlns:p14="http://schemas.microsoft.com/office/powerpoint/2010/main" val="1486814845"/>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1C55D7DC-8804-4B48-BF66-0B1A6E966334}" type="slidenum">
              <a:rPr lang="en-US"/>
              <a:pPr>
                <a:defRPr/>
              </a:pPr>
              <a:t>‹#›</a:t>
            </a:fld>
            <a:endParaRPr lang="en-US"/>
          </a:p>
        </p:txBody>
      </p:sp>
    </p:spTree>
    <p:extLst>
      <p:ext uri="{BB962C8B-B14F-4D97-AF65-F5344CB8AC3E}">
        <p14:creationId xmlns:p14="http://schemas.microsoft.com/office/powerpoint/2010/main" val="384162360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8B4EF6F1-559C-934A-90D5-8451777069A8}" type="slidenum">
              <a:rPr lang="en-US"/>
              <a:pPr>
                <a:defRPr/>
              </a:pPr>
              <a:t>‹#›</a:t>
            </a:fld>
            <a:endParaRPr lang="en-US"/>
          </a:p>
        </p:txBody>
      </p:sp>
    </p:spTree>
    <p:extLst>
      <p:ext uri="{BB962C8B-B14F-4D97-AF65-F5344CB8AC3E}">
        <p14:creationId xmlns:p14="http://schemas.microsoft.com/office/powerpoint/2010/main" val="659075158"/>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7FC28CE0-F98B-B744-81D9-408344A0BE01}" type="slidenum">
              <a:rPr lang="en-US"/>
              <a:pPr>
                <a:defRPr/>
              </a:pPr>
              <a:t>‹#›</a:t>
            </a:fld>
            <a:endParaRPr lang="en-US"/>
          </a:p>
        </p:txBody>
      </p:sp>
    </p:spTree>
    <p:extLst>
      <p:ext uri="{BB962C8B-B14F-4D97-AF65-F5344CB8AC3E}">
        <p14:creationId xmlns:p14="http://schemas.microsoft.com/office/powerpoint/2010/main" val="322175846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99304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C7D0BF99-9A3C-0C44-9E5A-7B3BC96F7568}" type="slidenum">
              <a:rPr lang="en-US"/>
              <a:pPr>
                <a:defRPr/>
              </a:pPr>
              <a:t>‹#›</a:t>
            </a:fld>
            <a:endParaRPr lang="en-US"/>
          </a:p>
        </p:txBody>
      </p:sp>
    </p:spTree>
    <p:extLst>
      <p:ext uri="{BB962C8B-B14F-4D97-AF65-F5344CB8AC3E}">
        <p14:creationId xmlns:p14="http://schemas.microsoft.com/office/powerpoint/2010/main" val="3009386331"/>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5993CF6D-5312-E649-96C1-B6A9C2682F59}" type="slidenum">
              <a:rPr lang="en-US"/>
              <a:pPr>
                <a:defRPr/>
              </a:pPr>
              <a:t>‹#›</a:t>
            </a:fld>
            <a:endParaRPr lang="en-US"/>
          </a:p>
        </p:txBody>
      </p:sp>
    </p:spTree>
    <p:extLst>
      <p:ext uri="{BB962C8B-B14F-4D97-AF65-F5344CB8AC3E}">
        <p14:creationId xmlns:p14="http://schemas.microsoft.com/office/powerpoint/2010/main" val="1572193315"/>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BEAC6B20-F9CC-0947-ACB4-83B79D91625C}" type="slidenum">
              <a:rPr lang="en-US"/>
              <a:pPr>
                <a:defRPr/>
              </a:pPr>
              <a:t>‹#›</a:t>
            </a:fld>
            <a:endParaRPr lang="en-US"/>
          </a:p>
        </p:txBody>
      </p:sp>
    </p:spTree>
    <p:extLst>
      <p:ext uri="{BB962C8B-B14F-4D97-AF65-F5344CB8AC3E}">
        <p14:creationId xmlns:p14="http://schemas.microsoft.com/office/powerpoint/2010/main" val="3607907725"/>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DD55787C-C59E-4444-9ABD-635D7A05C4A0}" type="slidenum">
              <a:rPr lang="en-US"/>
              <a:pPr>
                <a:defRPr/>
              </a:pPr>
              <a:t>‹#›</a:t>
            </a:fld>
            <a:endParaRPr lang="en-US"/>
          </a:p>
        </p:txBody>
      </p:sp>
    </p:spTree>
    <p:extLst>
      <p:ext uri="{BB962C8B-B14F-4D97-AF65-F5344CB8AC3E}">
        <p14:creationId xmlns:p14="http://schemas.microsoft.com/office/powerpoint/2010/main" val="3185895225"/>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33FA5C86-8070-AD47-BFC7-F0354F12A925}" type="slidenum">
              <a:rPr lang="en-US"/>
              <a:pPr>
                <a:defRPr/>
              </a:pPr>
              <a:t>‹#›</a:t>
            </a:fld>
            <a:endParaRPr lang="en-US"/>
          </a:p>
        </p:txBody>
      </p:sp>
    </p:spTree>
    <p:extLst>
      <p:ext uri="{BB962C8B-B14F-4D97-AF65-F5344CB8AC3E}">
        <p14:creationId xmlns:p14="http://schemas.microsoft.com/office/powerpoint/2010/main" val="2133027420"/>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atin typeface="Arial"/>
            </a:endParaRPr>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atin typeface="Arial"/>
            </a:endParaRPr>
          </a:p>
        </p:txBody>
      </p:sp>
      <p:sp>
        <p:nvSpPr>
          <p:cNvPr id="6" name="Rectangle 6"/>
          <p:cNvSpPr>
            <a:spLocks noGrp="1" noChangeArrowheads="1"/>
          </p:cNvSpPr>
          <p:nvPr>
            <p:ph type="sldNum" sz="quarter" idx="12"/>
          </p:nvPr>
        </p:nvSpPr>
        <p:spPr/>
        <p:txBody>
          <a:bodyPr/>
          <a:lstStyle>
            <a:lvl1pPr eaLnBrk="0" hangingPunct="0">
              <a:defRPr/>
            </a:lvl1pPr>
          </a:lstStyle>
          <a:p>
            <a:pPr>
              <a:defRPr/>
            </a:pPr>
            <a:fld id="{DF70B354-E257-2741-BA0C-EBDF3186C824}" type="slidenum">
              <a:rPr lang="en-US"/>
              <a:pPr>
                <a:defRPr/>
              </a:pPr>
              <a:t>‹#›</a:t>
            </a:fld>
            <a:endParaRPr lang="en-US"/>
          </a:p>
        </p:txBody>
      </p:sp>
    </p:spTree>
    <p:extLst>
      <p:ext uri="{BB962C8B-B14F-4D97-AF65-F5344CB8AC3E}">
        <p14:creationId xmlns:p14="http://schemas.microsoft.com/office/powerpoint/2010/main" val="384161048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AF7B8281-68D9-7847-904C-65F1FBC95D3B}" type="slidenum">
              <a:rPr lang="en-US"/>
              <a:pPr>
                <a:defRPr/>
              </a:pPr>
              <a:t>‹#›</a:t>
            </a:fld>
            <a:endParaRPr lang="en-US"/>
          </a:p>
        </p:txBody>
      </p:sp>
    </p:spTree>
    <p:extLst>
      <p:ext uri="{BB962C8B-B14F-4D97-AF65-F5344CB8AC3E}">
        <p14:creationId xmlns:p14="http://schemas.microsoft.com/office/powerpoint/2010/main" val="1274432902"/>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7C6B12E6-20C9-604A-A086-FF8154A6D039}" type="slidenum">
              <a:rPr lang="en-US"/>
              <a:pPr>
                <a:defRPr/>
              </a:pPr>
              <a:t>‹#›</a:t>
            </a:fld>
            <a:endParaRPr lang="en-US"/>
          </a:p>
        </p:txBody>
      </p:sp>
    </p:spTree>
    <p:extLst>
      <p:ext uri="{BB962C8B-B14F-4D97-AF65-F5344CB8AC3E}">
        <p14:creationId xmlns:p14="http://schemas.microsoft.com/office/powerpoint/2010/main" val="620145245"/>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A8800100-C7BB-B241-848C-EB2436D03427}" type="slidenum">
              <a:rPr lang="en-US"/>
              <a:pPr>
                <a:defRPr/>
              </a:pPr>
              <a:t>‹#›</a:t>
            </a:fld>
            <a:endParaRPr lang="en-US"/>
          </a:p>
        </p:txBody>
      </p:sp>
    </p:spTree>
    <p:extLst>
      <p:ext uri="{BB962C8B-B14F-4D97-AF65-F5344CB8AC3E}">
        <p14:creationId xmlns:p14="http://schemas.microsoft.com/office/powerpoint/2010/main" val="1971717038"/>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76EBC485-D575-EC4D-92C7-C41A0BFDAC06}" type="slidenum">
              <a:rPr lang="en-US"/>
              <a:pPr>
                <a:defRPr/>
              </a:pPr>
              <a:t>‹#›</a:t>
            </a:fld>
            <a:endParaRPr lang="en-US"/>
          </a:p>
        </p:txBody>
      </p:sp>
    </p:spTree>
    <p:extLst>
      <p:ext uri="{BB962C8B-B14F-4D97-AF65-F5344CB8AC3E}">
        <p14:creationId xmlns:p14="http://schemas.microsoft.com/office/powerpoint/2010/main" val="341093580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914252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C8F4E5DC-F9CA-7445-8F27-A48973EF2ABB}" type="slidenum">
              <a:rPr lang="en-US"/>
              <a:pPr>
                <a:defRPr/>
              </a:pPr>
              <a:t>‹#›</a:t>
            </a:fld>
            <a:endParaRPr lang="en-US"/>
          </a:p>
        </p:txBody>
      </p:sp>
    </p:spTree>
    <p:extLst>
      <p:ext uri="{BB962C8B-B14F-4D97-AF65-F5344CB8AC3E}">
        <p14:creationId xmlns:p14="http://schemas.microsoft.com/office/powerpoint/2010/main" val="3872278972"/>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D674B0CF-5A0F-F749-96E7-9FD4C0BE7049}" type="slidenum">
              <a:rPr lang="en-US"/>
              <a:pPr>
                <a:defRPr/>
              </a:pPr>
              <a:t>‹#›</a:t>
            </a:fld>
            <a:endParaRPr lang="en-US"/>
          </a:p>
        </p:txBody>
      </p:sp>
    </p:spTree>
    <p:extLst>
      <p:ext uri="{BB962C8B-B14F-4D97-AF65-F5344CB8AC3E}">
        <p14:creationId xmlns:p14="http://schemas.microsoft.com/office/powerpoint/2010/main" val="966312350"/>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29B758B6-7D1B-B746-97E1-B50112AFF540}" type="slidenum">
              <a:rPr lang="en-US"/>
              <a:pPr>
                <a:defRPr/>
              </a:pPr>
              <a:t>‹#›</a:t>
            </a:fld>
            <a:endParaRPr lang="en-US"/>
          </a:p>
        </p:txBody>
      </p:sp>
    </p:spTree>
    <p:extLst>
      <p:ext uri="{BB962C8B-B14F-4D97-AF65-F5344CB8AC3E}">
        <p14:creationId xmlns:p14="http://schemas.microsoft.com/office/powerpoint/2010/main" val="3450540650"/>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4D83A5CD-46B6-5C4A-A719-1B61E52926CD}" type="slidenum">
              <a:rPr lang="en-US"/>
              <a:pPr>
                <a:defRPr/>
              </a:pPr>
              <a:t>‹#›</a:t>
            </a:fld>
            <a:endParaRPr lang="en-US"/>
          </a:p>
        </p:txBody>
      </p:sp>
    </p:spTree>
    <p:extLst>
      <p:ext uri="{BB962C8B-B14F-4D97-AF65-F5344CB8AC3E}">
        <p14:creationId xmlns:p14="http://schemas.microsoft.com/office/powerpoint/2010/main" val="752656055"/>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D1DFB775-136B-9B43-8F44-1A3134D30295}" type="slidenum">
              <a:rPr lang="en-US"/>
              <a:pPr>
                <a:defRPr/>
              </a:pPr>
              <a:t>‹#›</a:t>
            </a:fld>
            <a:endParaRPr lang="en-US"/>
          </a:p>
        </p:txBody>
      </p:sp>
    </p:spTree>
    <p:extLst>
      <p:ext uri="{BB962C8B-B14F-4D97-AF65-F5344CB8AC3E}">
        <p14:creationId xmlns:p14="http://schemas.microsoft.com/office/powerpoint/2010/main" val="311169471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7ACDEA8C-4EE5-8B43-8A95-7536C7BF0117}" type="slidenum">
              <a:rPr lang="en-US"/>
              <a:pPr>
                <a:defRPr/>
              </a:pPr>
              <a:t>‹#›</a:t>
            </a:fld>
            <a:endParaRPr lang="en-US"/>
          </a:p>
        </p:txBody>
      </p:sp>
    </p:spTree>
    <p:extLst>
      <p:ext uri="{BB962C8B-B14F-4D97-AF65-F5344CB8AC3E}">
        <p14:creationId xmlns:p14="http://schemas.microsoft.com/office/powerpoint/2010/main" val="3705827117"/>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382F2657-EBDB-2447-B7FD-A471CB1BED06}" type="slidenum">
              <a:rPr lang="en-US"/>
              <a:pPr>
                <a:defRPr/>
              </a:pPr>
              <a:t>‹#›</a:t>
            </a:fld>
            <a:endParaRPr lang="en-US"/>
          </a:p>
        </p:txBody>
      </p:sp>
    </p:spTree>
    <p:extLst>
      <p:ext uri="{BB962C8B-B14F-4D97-AF65-F5344CB8AC3E}">
        <p14:creationId xmlns:p14="http://schemas.microsoft.com/office/powerpoint/2010/main" val="136197413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CE7A39F8-8FCE-AA4C-B436-00A4C99FB011}" type="slidenum">
              <a:rPr lang="en-US"/>
              <a:pPr>
                <a:defRPr/>
              </a:pPr>
              <a:t>‹#›</a:t>
            </a:fld>
            <a:endParaRPr lang="en-US"/>
          </a:p>
        </p:txBody>
      </p:sp>
    </p:spTree>
    <p:extLst>
      <p:ext uri="{BB962C8B-B14F-4D97-AF65-F5344CB8AC3E}">
        <p14:creationId xmlns:p14="http://schemas.microsoft.com/office/powerpoint/2010/main" val="1032914616"/>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F24D42ED-1239-E548-B261-C08CAED9717A}" type="slidenum">
              <a:rPr lang="en-US"/>
              <a:pPr>
                <a:defRPr/>
              </a:pPr>
              <a:t>‹#›</a:t>
            </a:fld>
            <a:endParaRPr lang="en-US"/>
          </a:p>
        </p:txBody>
      </p:sp>
    </p:spTree>
    <p:extLst>
      <p:ext uri="{BB962C8B-B14F-4D97-AF65-F5344CB8AC3E}">
        <p14:creationId xmlns:p14="http://schemas.microsoft.com/office/powerpoint/2010/main" val="2926243916"/>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99A549DA-2836-3745-A355-8E91E463D8E6}" type="slidenum">
              <a:rPr lang="en-US"/>
              <a:pPr>
                <a:defRPr/>
              </a:pPr>
              <a:t>‹#›</a:t>
            </a:fld>
            <a:endParaRPr lang="en-US"/>
          </a:p>
        </p:txBody>
      </p:sp>
    </p:spTree>
    <p:extLst>
      <p:ext uri="{BB962C8B-B14F-4D97-AF65-F5344CB8AC3E}">
        <p14:creationId xmlns:p14="http://schemas.microsoft.com/office/powerpoint/2010/main" val="155499821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162619196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C537F38C-04B5-2741-94CE-D9C6C01122B2}" type="slidenum">
              <a:rPr lang="en-US"/>
              <a:pPr>
                <a:defRPr/>
              </a:pPr>
              <a:t>‹#›</a:t>
            </a:fld>
            <a:endParaRPr lang="en-US"/>
          </a:p>
        </p:txBody>
      </p:sp>
    </p:spTree>
    <p:extLst>
      <p:ext uri="{BB962C8B-B14F-4D97-AF65-F5344CB8AC3E}">
        <p14:creationId xmlns:p14="http://schemas.microsoft.com/office/powerpoint/2010/main" val="3680275529"/>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5093F363-83A6-3B4C-90C0-5A671AE8A770}" type="slidenum">
              <a:rPr lang="en-US"/>
              <a:pPr>
                <a:defRPr/>
              </a:pPr>
              <a:t>‹#›</a:t>
            </a:fld>
            <a:endParaRPr lang="en-US"/>
          </a:p>
        </p:txBody>
      </p:sp>
    </p:spTree>
    <p:extLst>
      <p:ext uri="{BB962C8B-B14F-4D97-AF65-F5344CB8AC3E}">
        <p14:creationId xmlns:p14="http://schemas.microsoft.com/office/powerpoint/2010/main" val="4231962884"/>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9219BB9-039D-0849-A57B-86B2C0B195AB}" type="slidenum">
              <a:rPr lang="en-US"/>
              <a:pPr>
                <a:defRPr/>
              </a:pPr>
              <a:t>‹#›</a:t>
            </a:fld>
            <a:endParaRPr lang="en-US"/>
          </a:p>
        </p:txBody>
      </p:sp>
    </p:spTree>
    <p:extLst>
      <p:ext uri="{BB962C8B-B14F-4D97-AF65-F5344CB8AC3E}">
        <p14:creationId xmlns:p14="http://schemas.microsoft.com/office/powerpoint/2010/main" val="645476949"/>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0E255DE-386A-584B-88FC-53416C9C262F}" type="slidenum">
              <a:rPr lang="en-US"/>
              <a:pPr>
                <a:defRPr/>
              </a:pPr>
              <a:t>‹#›</a:t>
            </a:fld>
            <a:endParaRPr lang="en-US"/>
          </a:p>
        </p:txBody>
      </p:sp>
    </p:spTree>
    <p:extLst>
      <p:ext uri="{BB962C8B-B14F-4D97-AF65-F5344CB8AC3E}">
        <p14:creationId xmlns:p14="http://schemas.microsoft.com/office/powerpoint/2010/main" val="1964653969"/>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4CEB46C9-AB46-B344-A755-3FC339D960D7}" type="slidenum">
              <a:rPr lang="en-US"/>
              <a:pPr>
                <a:defRPr/>
              </a:pPr>
              <a:t>‹#›</a:t>
            </a:fld>
            <a:endParaRPr lang="en-US"/>
          </a:p>
        </p:txBody>
      </p:sp>
    </p:spTree>
    <p:extLst>
      <p:ext uri="{BB962C8B-B14F-4D97-AF65-F5344CB8AC3E}">
        <p14:creationId xmlns:p14="http://schemas.microsoft.com/office/powerpoint/2010/main" val="938995628"/>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43BFC48D-2CEB-9248-8812-C6CFC2C6AC82}" type="slidenum">
              <a:rPr lang="en-US"/>
              <a:pPr>
                <a:defRPr/>
              </a:pPr>
              <a:t>‹#›</a:t>
            </a:fld>
            <a:endParaRPr lang="en-US"/>
          </a:p>
        </p:txBody>
      </p:sp>
    </p:spTree>
    <p:extLst>
      <p:ext uri="{BB962C8B-B14F-4D97-AF65-F5344CB8AC3E}">
        <p14:creationId xmlns:p14="http://schemas.microsoft.com/office/powerpoint/2010/main" val="887811688"/>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631D40CE-58F9-E34B-BB00-7798FDB23720}" type="slidenum">
              <a:rPr lang="en-US"/>
              <a:pPr>
                <a:defRPr/>
              </a:pPr>
              <a:t>‹#›</a:t>
            </a:fld>
            <a:endParaRPr lang="en-US"/>
          </a:p>
        </p:txBody>
      </p:sp>
    </p:spTree>
    <p:extLst>
      <p:ext uri="{BB962C8B-B14F-4D97-AF65-F5344CB8AC3E}">
        <p14:creationId xmlns:p14="http://schemas.microsoft.com/office/powerpoint/2010/main" val="1842986248"/>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E9F40F00-FBAB-AF4C-9B0B-8984D518E083}" type="slidenum">
              <a:rPr lang="en-US"/>
              <a:pPr>
                <a:defRPr/>
              </a:pPr>
              <a:t>‹#›</a:t>
            </a:fld>
            <a:endParaRPr lang="en-US"/>
          </a:p>
        </p:txBody>
      </p:sp>
    </p:spTree>
    <p:extLst>
      <p:ext uri="{BB962C8B-B14F-4D97-AF65-F5344CB8AC3E}">
        <p14:creationId xmlns:p14="http://schemas.microsoft.com/office/powerpoint/2010/main" val="3405941519"/>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6280C-7CFB-AA45-90CD-BC7DDF3B545B}" type="slidenum">
              <a:rPr lang="en-US"/>
              <a:pPr>
                <a:defRPr/>
              </a:pPr>
              <a:t>‹#›</a:t>
            </a:fld>
            <a:endParaRPr lang="en-US"/>
          </a:p>
        </p:txBody>
      </p:sp>
    </p:spTree>
    <p:extLst>
      <p:ext uri="{BB962C8B-B14F-4D97-AF65-F5344CB8AC3E}">
        <p14:creationId xmlns:p14="http://schemas.microsoft.com/office/powerpoint/2010/main" val="328513578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949A5-5EC4-5648-925F-1E2687881ADA}" type="slidenum">
              <a:rPr lang="en-US"/>
              <a:pPr>
                <a:defRPr/>
              </a:pPr>
              <a:t>‹#›</a:t>
            </a:fld>
            <a:endParaRPr lang="en-US"/>
          </a:p>
        </p:txBody>
      </p:sp>
    </p:spTree>
    <p:extLst>
      <p:ext uri="{BB962C8B-B14F-4D97-AF65-F5344CB8AC3E}">
        <p14:creationId xmlns:p14="http://schemas.microsoft.com/office/powerpoint/2010/main" val="2259499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191287890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263A17-4870-9845-B4DA-A9806237486E}" type="slidenum">
              <a:rPr lang="en-US"/>
              <a:pPr>
                <a:defRPr/>
              </a:pPr>
              <a:t>‹#›</a:t>
            </a:fld>
            <a:endParaRPr lang="en-US"/>
          </a:p>
        </p:txBody>
      </p:sp>
    </p:spTree>
    <p:extLst>
      <p:ext uri="{BB962C8B-B14F-4D97-AF65-F5344CB8AC3E}">
        <p14:creationId xmlns:p14="http://schemas.microsoft.com/office/powerpoint/2010/main" val="402464119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119B6-02AE-6543-8AA0-2935C698A44F}" type="slidenum">
              <a:rPr lang="en-US"/>
              <a:pPr>
                <a:defRPr/>
              </a:pPr>
              <a:t>‹#›</a:t>
            </a:fld>
            <a:endParaRPr lang="en-US"/>
          </a:p>
        </p:txBody>
      </p:sp>
    </p:spTree>
    <p:extLst>
      <p:ext uri="{BB962C8B-B14F-4D97-AF65-F5344CB8AC3E}">
        <p14:creationId xmlns:p14="http://schemas.microsoft.com/office/powerpoint/2010/main" val="357917846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A63DA3-2469-F941-8308-BD7714E38545}" type="slidenum">
              <a:rPr lang="en-US"/>
              <a:pPr>
                <a:defRPr/>
              </a:pPr>
              <a:t>‹#›</a:t>
            </a:fld>
            <a:endParaRPr lang="en-US"/>
          </a:p>
        </p:txBody>
      </p:sp>
    </p:spTree>
    <p:extLst>
      <p:ext uri="{BB962C8B-B14F-4D97-AF65-F5344CB8AC3E}">
        <p14:creationId xmlns:p14="http://schemas.microsoft.com/office/powerpoint/2010/main" val="327750654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C65155-C3CF-D740-AF18-D9401A2BA51B}" type="slidenum">
              <a:rPr lang="en-US"/>
              <a:pPr>
                <a:defRPr/>
              </a:pPr>
              <a:t>‹#›</a:t>
            </a:fld>
            <a:endParaRPr lang="en-US"/>
          </a:p>
        </p:txBody>
      </p:sp>
    </p:spTree>
    <p:extLst>
      <p:ext uri="{BB962C8B-B14F-4D97-AF65-F5344CB8AC3E}">
        <p14:creationId xmlns:p14="http://schemas.microsoft.com/office/powerpoint/2010/main" val="254226377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0E9B9A-9E6D-0349-8331-247F2BF7565F}" type="slidenum">
              <a:rPr lang="en-US"/>
              <a:pPr>
                <a:defRPr/>
              </a:pPr>
              <a:t>‹#›</a:t>
            </a:fld>
            <a:endParaRPr lang="en-US"/>
          </a:p>
        </p:txBody>
      </p:sp>
    </p:spTree>
    <p:extLst>
      <p:ext uri="{BB962C8B-B14F-4D97-AF65-F5344CB8AC3E}">
        <p14:creationId xmlns:p14="http://schemas.microsoft.com/office/powerpoint/2010/main" val="141404825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F1B82-588C-5447-89B0-66E42864C0ED}" type="slidenum">
              <a:rPr lang="en-US"/>
              <a:pPr>
                <a:defRPr/>
              </a:pPr>
              <a:t>‹#›</a:t>
            </a:fld>
            <a:endParaRPr lang="en-US"/>
          </a:p>
        </p:txBody>
      </p:sp>
    </p:spTree>
    <p:extLst>
      <p:ext uri="{BB962C8B-B14F-4D97-AF65-F5344CB8AC3E}">
        <p14:creationId xmlns:p14="http://schemas.microsoft.com/office/powerpoint/2010/main" val="71011652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27FC42-6755-B844-88C2-57697E95B9F9}" type="slidenum">
              <a:rPr lang="en-US"/>
              <a:pPr>
                <a:defRPr/>
              </a:pPr>
              <a:t>‹#›</a:t>
            </a:fld>
            <a:endParaRPr lang="en-US"/>
          </a:p>
        </p:txBody>
      </p:sp>
    </p:spTree>
    <p:extLst>
      <p:ext uri="{BB962C8B-B14F-4D97-AF65-F5344CB8AC3E}">
        <p14:creationId xmlns:p14="http://schemas.microsoft.com/office/powerpoint/2010/main" val="162624661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D2568-13D5-9F47-8D9F-43FED1EE5D7B}" type="slidenum">
              <a:rPr lang="en-US"/>
              <a:pPr>
                <a:defRPr/>
              </a:pPr>
              <a:t>‹#›</a:t>
            </a:fld>
            <a:endParaRPr lang="en-US"/>
          </a:p>
        </p:txBody>
      </p:sp>
    </p:spTree>
    <p:extLst>
      <p:ext uri="{BB962C8B-B14F-4D97-AF65-F5344CB8AC3E}">
        <p14:creationId xmlns:p14="http://schemas.microsoft.com/office/powerpoint/2010/main" val="189097596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C2F4E-EC39-E64B-AD61-85FC0707C3E3}" type="slidenum">
              <a:rPr lang="en-US"/>
              <a:pPr>
                <a:defRPr/>
              </a:pPr>
              <a:t>‹#›</a:t>
            </a:fld>
            <a:endParaRPr lang="en-US"/>
          </a:p>
        </p:txBody>
      </p:sp>
    </p:spTree>
    <p:extLst>
      <p:ext uri="{BB962C8B-B14F-4D97-AF65-F5344CB8AC3E}">
        <p14:creationId xmlns:p14="http://schemas.microsoft.com/office/powerpoint/2010/main" val="95383031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EC7551-215F-7640-9EB5-9CECF2E2DB6C}" type="slidenum">
              <a:rPr lang="en-US"/>
              <a:pPr>
                <a:defRPr/>
              </a:pPr>
              <a:t>‹#›</a:t>
            </a:fld>
            <a:endParaRPr lang="en-US"/>
          </a:p>
        </p:txBody>
      </p:sp>
    </p:spTree>
    <p:extLst>
      <p:ext uri="{BB962C8B-B14F-4D97-AF65-F5344CB8AC3E}">
        <p14:creationId xmlns:p14="http://schemas.microsoft.com/office/powerpoint/2010/main" val="1039917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35289026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68A28CC-2447-134D-BB1B-790134D24095}" type="slidenum">
              <a:rPr lang="en-US"/>
              <a:pPr>
                <a:defRPr/>
              </a:pPr>
              <a:t>‹#›</a:t>
            </a:fld>
            <a:endParaRPr lang="en-US"/>
          </a:p>
        </p:txBody>
      </p:sp>
    </p:spTree>
    <p:extLst>
      <p:ext uri="{BB962C8B-B14F-4D97-AF65-F5344CB8AC3E}">
        <p14:creationId xmlns:p14="http://schemas.microsoft.com/office/powerpoint/2010/main" val="56110437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2125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1251" name="Rectangle 1027"/>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ACCE59A-59B8-2C47-B1E2-74E7C34A6BB3}" type="slidenum">
              <a:rPr lang="en-US"/>
              <a:pPr>
                <a:defRPr/>
              </a:pPr>
              <a:t>‹#›</a:t>
            </a:fld>
            <a:endParaRPr lang="en-US"/>
          </a:p>
        </p:txBody>
      </p:sp>
    </p:spTree>
    <p:extLst>
      <p:ext uri="{BB962C8B-B14F-4D97-AF65-F5344CB8AC3E}">
        <p14:creationId xmlns:p14="http://schemas.microsoft.com/office/powerpoint/2010/main" val="27596307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879E502-7624-9841-9C33-872B23523285}" type="slidenum">
              <a:rPr lang="en-US"/>
              <a:pPr>
                <a:defRPr/>
              </a:pPr>
              <a:t>‹#›</a:t>
            </a:fld>
            <a:endParaRPr lang="en-US"/>
          </a:p>
        </p:txBody>
      </p:sp>
    </p:spTree>
    <p:extLst>
      <p:ext uri="{BB962C8B-B14F-4D97-AF65-F5344CB8AC3E}">
        <p14:creationId xmlns:p14="http://schemas.microsoft.com/office/powerpoint/2010/main" val="355659552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9E44558-9975-CB41-A679-4A40C43973DD}" type="slidenum">
              <a:rPr lang="en-US"/>
              <a:pPr>
                <a:defRPr/>
              </a:pPr>
              <a:t>‹#›</a:t>
            </a:fld>
            <a:endParaRPr lang="en-US"/>
          </a:p>
        </p:txBody>
      </p:sp>
    </p:spTree>
    <p:extLst>
      <p:ext uri="{BB962C8B-B14F-4D97-AF65-F5344CB8AC3E}">
        <p14:creationId xmlns:p14="http://schemas.microsoft.com/office/powerpoint/2010/main" val="422418816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9B1E101F-6961-A84F-9532-AFFC60BB90CA}" type="slidenum">
              <a:rPr lang="en-US"/>
              <a:pPr>
                <a:defRPr/>
              </a:pPr>
              <a:t>‹#›</a:t>
            </a:fld>
            <a:endParaRPr lang="en-US"/>
          </a:p>
        </p:txBody>
      </p:sp>
    </p:spTree>
    <p:extLst>
      <p:ext uri="{BB962C8B-B14F-4D97-AF65-F5344CB8AC3E}">
        <p14:creationId xmlns:p14="http://schemas.microsoft.com/office/powerpoint/2010/main" val="178321969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A95B3EF4-468E-D543-882F-F9DBC83A174A}" type="slidenum">
              <a:rPr lang="en-US"/>
              <a:pPr>
                <a:defRPr/>
              </a:pPr>
              <a:t>‹#›</a:t>
            </a:fld>
            <a:endParaRPr lang="en-US"/>
          </a:p>
        </p:txBody>
      </p:sp>
    </p:spTree>
    <p:extLst>
      <p:ext uri="{BB962C8B-B14F-4D97-AF65-F5344CB8AC3E}">
        <p14:creationId xmlns:p14="http://schemas.microsoft.com/office/powerpoint/2010/main" val="50255107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A5B4CC61-97BD-D948-8B62-5B37C445D8DF}" type="slidenum">
              <a:rPr lang="en-US"/>
              <a:pPr>
                <a:defRPr/>
              </a:pPr>
              <a:t>‹#›</a:t>
            </a:fld>
            <a:endParaRPr lang="en-US"/>
          </a:p>
        </p:txBody>
      </p:sp>
    </p:spTree>
    <p:extLst>
      <p:ext uri="{BB962C8B-B14F-4D97-AF65-F5344CB8AC3E}">
        <p14:creationId xmlns:p14="http://schemas.microsoft.com/office/powerpoint/2010/main" val="377256239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DC6A7744-95C0-6D41-97E8-3D1FB378ECE0}" type="slidenum">
              <a:rPr lang="en-US"/>
              <a:pPr>
                <a:defRPr/>
              </a:pPr>
              <a:t>‹#›</a:t>
            </a:fld>
            <a:endParaRPr lang="en-US"/>
          </a:p>
        </p:txBody>
      </p:sp>
    </p:spTree>
    <p:extLst>
      <p:ext uri="{BB962C8B-B14F-4D97-AF65-F5344CB8AC3E}">
        <p14:creationId xmlns:p14="http://schemas.microsoft.com/office/powerpoint/2010/main" val="20568116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FBE5494F-7039-5242-AFD0-CB0B34EB2FB8}" type="slidenum">
              <a:rPr lang="en-US"/>
              <a:pPr>
                <a:defRPr/>
              </a:pPr>
              <a:t>‹#›</a:t>
            </a:fld>
            <a:endParaRPr lang="en-US"/>
          </a:p>
        </p:txBody>
      </p:sp>
    </p:spTree>
    <p:extLst>
      <p:ext uri="{BB962C8B-B14F-4D97-AF65-F5344CB8AC3E}">
        <p14:creationId xmlns:p14="http://schemas.microsoft.com/office/powerpoint/2010/main" val="360469306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AF6F031-FBE0-134B-BBE8-4EA406021EA1}" type="slidenum">
              <a:rPr lang="en-US"/>
              <a:pPr>
                <a:defRPr/>
              </a:pPr>
              <a:t>‹#›</a:t>
            </a:fld>
            <a:endParaRPr lang="en-US"/>
          </a:p>
        </p:txBody>
      </p:sp>
    </p:spTree>
    <p:extLst>
      <p:ext uri="{BB962C8B-B14F-4D97-AF65-F5344CB8AC3E}">
        <p14:creationId xmlns:p14="http://schemas.microsoft.com/office/powerpoint/2010/main" val="26440208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224279077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E93AB11-4087-064F-9FAC-CFB754ED6BBA}" type="slidenum">
              <a:rPr lang="en-US"/>
              <a:pPr>
                <a:defRPr/>
              </a:pPr>
              <a:t>‹#›</a:t>
            </a:fld>
            <a:endParaRPr lang="en-US"/>
          </a:p>
        </p:txBody>
      </p:sp>
    </p:spTree>
    <p:extLst>
      <p:ext uri="{BB962C8B-B14F-4D97-AF65-F5344CB8AC3E}">
        <p14:creationId xmlns:p14="http://schemas.microsoft.com/office/powerpoint/2010/main" val="35740509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DB4A0BA-5721-CD41-B16C-148D7EF38791}" type="slidenum">
              <a:rPr lang="en-US"/>
              <a:pPr>
                <a:defRPr/>
              </a:pPr>
              <a:t>‹#›</a:t>
            </a:fld>
            <a:endParaRPr lang="en-US"/>
          </a:p>
        </p:txBody>
      </p:sp>
    </p:spTree>
    <p:extLst>
      <p:ext uri="{BB962C8B-B14F-4D97-AF65-F5344CB8AC3E}">
        <p14:creationId xmlns:p14="http://schemas.microsoft.com/office/powerpoint/2010/main" val="154675383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DAA5EED-BFE7-7D4C-894C-26B6D91A925A}" type="slidenum">
              <a:rPr lang="en-US"/>
              <a:pPr>
                <a:defRPr/>
              </a:pPr>
              <a:t>‹#›</a:t>
            </a:fld>
            <a:endParaRPr lang="en-US"/>
          </a:p>
        </p:txBody>
      </p:sp>
    </p:spTree>
    <p:extLst>
      <p:ext uri="{BB962C8B-B14F-4D97-AF65-F5344CB8AC3E}">
        <p14:creationId xmlns:p14="http://schemas.microsoft.com/office/powerpoint/2010/main" val="157104545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78FA95C1-CA4C-8745-B936-E1C7F7612E56}" type="slidenum">
              <a:rPr lang="en-US"/>
              <a:pPr>
                <a:defRPr/>
              </a:pPr>
              <a:t>‹#›</a:t>
            </a:fld>
            <a:endParaRPr lang="en-US"/>
          </a:p>
        </p:txBody>
      </p:sp>
    </p:spTree>
    <p:extLst>
      <p:ext uri="{BB962C8B-B14F-4D97-AF65-F5344CB8AC3E}">
        <p14:creationId xmlns:p14="http://schemas.microsoft.com/office/powerpoint/2010/main" val="290717760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5BEF66F-558A-F64C-8A24-31373A3DC8E9}" type="slidenum">
              <a:rPr lang="en-US"/>
              <a:pPr>
                <a:defRPr/>
              </a:pPr>
              <a:t>‹#›</a:t>
            </a:fld>
            <a:endParaRPr lang="en-US"/>
          </a:p>
        </p:txBody>
      </p:sp>
    </p:spTree>
    <p:extLst>
      <p:ext uri="{BB962C8B-B14F-4D97-AF65-F5344CB8AC3E}">
        <p14:creationId xmlns:p14="http://schemas.microsoft.com/office/powerpoint/2010/main" val="354435057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C00C2675-A2D9-3C4E-80D7-AA3FDE51CECB}" type="slidenum">
              <a:rPr lang="en-US"/>
              <a:pPr>
                <a:defRPr/>
              </a:pPr>
              <a:t>‹#›</a:t>
            </a:fld>
            <a:endParaRPr lang="en-US"/>
          </a:p>
        </p:txBody>
      </p:sp>
    </p:spTree>
    <p:extLst>
      <p:ext uri="{BB962C8B-B14F-4D97-AF65-F5344CB8AC3E}">
        <p14:creationId xmlns:p14="http://schemas.microsoft.com/office/powerpoint/2010/main" val="370658153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BF7302CA-3ED2-754F-9466-DDDFD00DB0A4}" type="slidenum">
              <a:rPr lang="en-US"/>
              <a:pPr>
                <a:defRPr/>
              </a:pPr>
              <a:t>‹#›</a:t>
            </a:fld>
            <a:endParaRPr lang="en-US"/>
          </a:p>
        </p:txBody>
      </p:sp>
    </p:spTree>
    <p:extLst>
      <p:ext uri="{BB962C8B-B14F-4D97-AF65-F5344CB8AC3E}">
        <p14:creationId xmlns:p14="http://schemas.microsoft.com/office/powerpoint/2010/main" val="65990793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Comic Sans MS" charset="0"/>
                <a:cs typeface="ＭＳ Ｐゴシック" charset="0"/>
              </a:defRPr>
            </a:lvl1pPr>
          </a:lstStyle>
          <a:p>
            <a:pPr>
              <a:defRPr/>
            </a:pPr>
            <a:fld id="{050407E2-0A7B-5742-943A-5D8E28A33B5D}" type="slidenum">
              <a:rPr lang="en-US"/>
              <a:pPr>
                <a:defRPr/>
              </a:pPr>
              <a:t>‹#›</a:t>
            </a:fld>
            <a:endParaRPr lang="en-US"/>
          </a:p>
        </p:txBody>
      </p:sp>
    </p:spTree>
    <p:extLst>
      <p:ext uri="{BB962C8B-B14F-4D97-AF65-F5344CB8AC3E}">
        <p14:creationId xmlns:p14="http://schemas.microsoft.com/office/powerpoint/2010/main" val="379567391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Comic Sans MS" charset="0"/>
                <a:cs typeface="ＭＳ Ｐゴシック" charset="0"/>
              </a:defRPr>
            </a:lvl1pPr>
          </a:lstStyle>
          <a:p>
            <a:pPr>
              <a:defRPr/>
            </a:pPr>
            <a:fld id="{81178FB5-F435-F645-BD53-57E20C439357}" type="slidenum">
              <a:rPr lang="en-US"/>
              <a:pPr>
                <a:defRPr/>
              </a:pPr>
              <a:t>‹#›</a:t>
            </a:fld>
            <a:endParaRPr lang="en-US"/>
          </a:p>
        </p:txBody>
      </p:sp>
    </p:spTree>
    <p:extLst>
      <p:ext uri="{BB962C8B-B14F-4D97-AF65-F5344CB8AC3E}">
        <p14:creationId xmlns:p14="http://schemas.microsoft.com/office/powerpoint/2010/main" val="396903563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Comic Sans MS" charset="0"/>
                <a:cs typeface="ＭＳ Ｐゴシック" charset="0"/>
              </a:defRPr>
            </a:lvl1pPr>
          </a:lstStyle>
          <a:p>
            <a:pPr>
              <a:defRPr/>
            </a:pPr>
            <a:fld id="{10D5CB2F-0E16-7B4A-BCE4-7AB1A65446FA}" type="slidenum">
              <a:rPr lang="en-US"/>
              <a:pPr>
                <a:defRPr/>
              </a:pPr>
              <a:t>‹#›</a:t>
            </a:fld>
            <a:endParaRPr lang="en-US"/>
          </a:p>
        </p:txBody>
      </p:sp>
    </p:spTree>
    <p:extLst>
      <p:ext uri="{BB962C8B-B14F-4D97-AF65-F5344CB8AC3E}">
        <p14:creationId xmlns:p14="http://schemas.microsoft.com/office/powerpoint/2010/main" val="3989604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44154334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A08745E4-A9D1-F946-B8AC-97AEF354DC10}" type="slidenum">
              <a:rPr lang="en-US"/>
              <a:pPr>
                <a:defRPr/>
              </a:pPr>
              <a:t>‹#›</a:t>
            </a:fld>
            <a:endParaRPr lang="en-US"/>
          </a:p>
        </p:txBody>
      </p:sp>
    </p:spTree>
    <p:extLst>
      <p:ext uri="{BB962C8B-B14F-4D97-AF65-F5344CB8AC3E}">
        <p14:creationId xmlns:p14="http://schemas.microsoft.com/office/powerpoint/2010/main" val="329189944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ED652F46-ACB1-244F-8E2F-CD5D99C9283D}" type="slidenum">
              <a:rPr lang="en-US"/>
              <a:pPr>
                <a:defRPr/>
              </a:pPr>
              <a:t>‹#›</a:t>
            </a:fld>
            <a:endParaRPr lang="en-US"/>
          </a:p>
        </p:txBody>
      </p:sp>
    </p:spTree>
    <p:extLst>
      <p:ext uri="{BB962C8B-B14F-4D97-AF65-F5344CB8AC3E}">
        <p14:creationId xmlns:p14="http://schemas.microsoft.com/office/powerpoint/2010/main" val="128612374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544C316-05AF-8D4A-AEFC-6002CA48E568}" type="slidenum">
              <a:rPr lang="en-US"/>
              <a:pPr>
                <a:defRPr/>
              </a:pPr>
              <a:t>‹#›</a:t>
            </a:fld>
            <a:endParaRPr lang="en-US"/>
          </a:p>
        </p:txBody>
      </p:sp>
    </p:spTree>
    <p:extLst>
      <p:ext uri="{BB962C8B-B14F-4D97-AF65-F5344CB8AC3E}">
        <p14:creationId xmlns:p14="http://schemas.microsoft.com/office/powerpoint/2010/main" val="301456529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E2C891E7-99C6-3D4D-A64F-F29ECDE6DBFF}" type="slidenum">
              <a:rPr lang="en-US"/>
              <a:pPr>
                <a:defRPr/>
              </a:pPr>
              <a:t>‹#›</a:t>
            </a:fld>
            <a:endParaRPr lang="en-US"/>
          </a:p>
        </p:txBody>
      </p:sp>
    </p:spTree>
    <p:extLst>
      <p:ext uri="{BB962C8B-B14F-4D97-AF65-F5344CB8AC3E}">
        <p14:creationId xmlns:p14="http://schemas.microsoft.com/office/powerpoint/2010/main" val="368933898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E9B9AF18-4ACD-A241-961F-85C865531BE6}" type="slidenum">
              <a:rPr lang="en-US"/>
              <a:pPr>
                <a:defRPr/>
              </a:pPr>
              <a:t>‹#›</a:t>
            </a:fld>
            <a:endParaRPr lang="en-US"/>
          </a:p>
        </p:txBody>
      </p:sp>
    </p:spTree>
    <p:extLst>
      <p:ext uri="{BB962C8B-B14F-4D97-AF65-F5344CB8AC3E}">
        <p14:creationId xmlns:p14="http://schemas.microsoft.com/office/powerpoint/2010/main" val="778612716"/>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BA40DD9B-E48F-7A4E-A763-69CAF448D327}" type="slidenum">
              <a:rPr lang="en-US"/>
              <a:pPr>
                <a:defRPr/>
              </a:pPr>
              <a:t>‹#›</a:t>
            </a:fld>
            <a:endParaRPr lang="en-US"/>
          </a:p>
        </p:txBody>
      </p:sp>
    </p:spTree>
    <p:extLst>
      <p:ext uri="{BB962C8B-B14F-4D97-AF65-F5344CB8AC3E}">
        <p14:creationId xmlns:p14="http://schemas.microsoft.com/office/powerpoint/2010/main" val="350313294"/>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BF973371-B932-6046-8C09-B8B92D5573BA}" type="slidenum">
              <a:rPr lang="en-US"/>
              <a:pPr>
                <a:defRPr/>
              </a:pPr>
              <a:t>‹#›</a:t>
            </a:fld>
            <a:endParaRPr lang="en-US"/>
          </a:p>
        </p:txBody>
      </p:sp>
    </p:spTree>
    <p:extLst>
      <p:ext uri="{BB962C8B-B14F-4D97-AF65-F5344CB8AC3E}">
        <p14:creationId xmlns:p14="http://schemas.microsoft.com/office/powerpoint/2010/main" val="2166632362"/>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53A07B0C-15A3-7848-B0A1-6198C72F6185}" type="slidenum">
              <a:rPr lang="en-US"/>
              <a:pPr>
                <a:defRPr/>
              </a:pPr>
              <a:t>‹#›</a:t>
            </a:fld>
            <a:endParaRPr lang="en-US"/>
          </a:p>
        </p:txBody>
      </p:sp>
    </p:spTree>
    <p:extLst>
      <p:ext uri="{BB962C8B-B14F-4D97-AF65-F5344CB8AC3E}">
        <p14:creationId xmlns:p14="http://schemas.microsoft.com/office/powerpoint/2010/main" val="2542218740"/>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Comic Sans MS" charset="0"/>
                <a:cs typeface="ＭＳ Ｐゴシック" charset="0"/>
              </a:defRPr>
            </a:lvl1pPr>
          </a:lstStyle>
          <a:p>
            <a:pPr>
              <a:defRPr/>
            </a:pPr>
            <a:fld id="{F7D6C347-F5AE-2D40-AEDD-CEEB85B3EE61}" type="slidenum">
              <a:rPr lang="en-US"/>
              <a:pPr>
                <a:defRPr/>
              </a:pPr>
              <a:t>‹#›</a:t>
            </a:fld>
            <a:endParaRPr lang="en-US"/>
          </a:p>
        </p:txBody>
      </p:sp>
    </p:spTree>
    <p:extLst>
      <p:ext uri="{BB962C8B-B14F-4D97-AF65-F5344CB8AC3E}">
        <p14:creationId xmlns:p14="http://schemas.microsoft.com/office/powerpoint/2010/main" val="2307597139"/>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Comic Sans MS" charset="0"/>
                <a:cs typeface="ＭＳ Ｐゴシック" charset="0"/>
              </a:defRPr>
            </a:lvl1pPr>
          </a:lstStyle>
          <a:p>
            <a:pPr>
              <a:defRPr/>
            </a:pPr>
            <a:fld id="{6D553738-4693-FA4D-A0B4-5724DB60FEB3}" type="slidenum">
              <a:rPr lang="en-US"/>
              <a:pPr>
                <a:defRPr/>
              </a:pPr>
              <a:t>‹#›</a:t>
            </a:fld>
            <a:endParaRPr lang="en-US"/>
          </a:p>
        </p:txBody>
      </p:sp>
    </p:spTree>
    <p:extLst>
      <p:ext uri="{BB962C8B-B14F-4D97-AF65-F5344CB8AC3E}">
        <p14:creationId xmlns:p14="http://schemas.microsoft.com/office/powerpoint/2010/main" val="2021010284"/>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36582599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Comic Sans MS" charset="0"/>
                <a:cs typeface="ＭＳ Ｐゴシック" charset="0"/>
              </a:defRPr>
            </a:lvl1pPr>
          </a:lstStyle>
          <a:p>
            <a:pPr>
              <a:defRPr/>
            </a:pPr>
            <a:fld id="{EEC4DF84-5EBE-FB49-9407-51D7C733064F}" type="slidenum">
              <a:rPr lang="en-US"/>
              <a:pPr>
                <a:defRPr/>
              </a:pPr>
              <a:t>‹#›</a:t>
            </a:fld>
            <a:endParaRPr lang="en-US"/>
          </a:p>
        </p:txBody>
      </p:sp>
    </p:spTree>
    <p:extLst>
      <p:ext uri="{BB962C8B-B14F-4D97-AF65-F5344CB8AC3E}">
        <p14:creationId xmlns:p14="http://schemas.microsoft.com/office/powerpoint/2010/main" val="1690992915"/>
      </p:ext>
    </p:extLst>
  </p:cSld>
  <p:clrMapOvr>
    <a:masterClrMapping/>
  </p:clrMapOvr>
  <p:transition spd="med">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312A009A-5ABC-5A4F-90E1-D630A92326A1}" type="slidenum">
              <a:rPr lang="en-US"/>
              <a:pPr>
                <a:defRPr/>
              </a:pPr>
              <a:t>‹#›</a:t>
            </a:fld>
            <a:endParaRPr lang="en-US"/>
          </a:p>
        </p:txBody>
      </p:sp>
    </p:spTree>
    <p:extLst>
      <p:ext uri="{BB962C8B-B14F-4D97-AF65-F5344CB8AC3E}">
        <p14:creationId xmlns:p14="http://schemas.microsoft.com/office/powerpoint/2010/main" val="1812197730"/>
      </p:ext>
    </p:extLst>
  </p:cSld>
  <p:clrMapOvr>
    <a:masterClrMapping/>
  </p:clrMapOvr>
  <p:transition spd="med">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8C59B425-08EA-8049-AC48-10F2A2C6E730}" type="slidenum">
              <a:rPr lang="en-US"/>
              <a:pPr>
                <a:defRPr/>
              </a:pPr>
              <a:t>‹#›</a:t>
            </a:fld>
            <a:endParaRPr lang="en-US"/>
          </a:p>
        </p:txBody>
      </p:sp>
    </p:spTree>
    <p:extLst>
      <p:ext uri="{BB962C8B-B14F-4D97-AF65-F5344CB8AC3E}">
        <p14:creationId xmlns:p14="http://schemas.microsoft.com/office/powerpoint/2010/main" val="3127613450"/>
      </p:ext>
    </p:extLst>
  </p:cSld>
  <p:clrMapOvr>
    <a:masterClrMapping/>
  </p:clrMapOvr>
  <p:transition spd="med">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1B03A64-FBE2-7C44-AB3F-16A9801F2A9F}" type="slidenum">
              <a:rPr lang="en-US"/>
              <a:pPr>
                <a:defRPr/>
              </a:pPr>
              <a:t>‹#›</a:t>
            </a:fld>
            <a:endParaRPr lang="en-US"/>
          </a:p>
        </p:txBody>
      </p:sp>
    </p:spTree>
    <p:extLst>
      <p:ext uri="{BB962C8B-B14F-4D97-AF65-F5344CB8AC3E}">
        <p14:creationId xmlns:p14="http://schemas.microsoft.com/office/powerpoint/2010/main" val="3691752407"/>
      </p:ext>
    </p:extLst>
  </p:cSld>
  <p:clrMapOvr>
    <a:masterClrMapping/>
  </p:clrMapOvr>
  <p:transition spd="med">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6CBD83DE-1931-5E4C-9BFB-C37651F4F1AE}" type="slidenum">
              <a:rPr lang="en-US"/>
              <a:pPr>
                <a:defRPr/>
              </a:pPr>
              <a:t>‹#›</a:t>
            </a:fld>
            <a:endParaRPr lang="en-US"/>
          </a:p>
        </p:txBody>
      </p:sp>
    </p:spTree>
    <p:extLst>
      <p:ext uri="{BB962C8B-B14F-4D97-AF65-F5344CB8AC3E}">
        <p14:creationId xmlns:p14="http://schemas.microsoft.com/office/powerpoint/2010/main" val="3146466109"/>
      </p:ext>
    </p:extLst>
  </p:cSld>
  <p:clrMapOvr>
    <a:masterClrMapping/>
  </p:clrMapOvr>
  <p:transitio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528A077-2E44-7248-A4F3-051F4141458C}" type="slidenum">
              <a:rPr lang="en-US"/>
              <a:pPr>
                <a:defRPr/>
              </a:pPr>
              <a:t>‹#›</a:t>
            </a:fld>
            <a:endParaRPr lang="en-US"/>
          </a:p>
        </p:txBody>
      </p:sp>
    </p:spTree>
    <p:extLst>
      <p:ext uri="{BB962C8B-B14F-4D97-AF65-F5344CB8AC3E}">
        <p14:creationId xmlns:p14="http://schemas.microsoft.com/office/powerpoint/2010/main" val="344110564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36E4B6A-EF89-104C-AE9A-736F4BBBCD50}" type="slidenum">
              <a:rPr lang="en-US"/>
              <a:pPr>
                <a:defRPr/>
              </a:pPr>
              <a:t>‹#›</a:t>
            </a:fld>
            <a:endParaRPr lang="en-US"/>
          </a:p>
        </p:txBody>
      </p:sp>
    </p:spTree>
    <p:extLst>
      <p:ext uri="{BB962C8B-B14F-4D97-AF65-F5344CB8AC3E}">
        <p14:creationId xmlns:p14="http://schemas.microsoft.com/office/powerpoint/2010/main" val="238500235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62124E9-20CE-384B-8855-A0C7F5A56444}" type="slidenum">
              <a:rPr lang="en-US"/>
              <a:pPr>
                <a:defRPr/>
              </a:pPr>
              <a:t>‹#›</a:t>
            </a:fld>
            <a:endParaRPr lang="en-US"/>
          </a:p>
        </p:txBody>
      </p:sp>
    </p:spTree>
    <p:extLst>
      <p:ext uri="{BB962C8B-B14F-4D97-AF65-F5344CB8AC3E}">
        <p14:creationId xmlns:p14="http://schemas.microsoft.com/office/powerpoint/2010/main" val="25559513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0487B902-2B71-7441-B87D-2938595B7529}" type="slidenum">
              <a:rPr lang="en-US"/>
              <a:pPr>
                <a:defRPr/>
              </a:pPr>
              <a:t>‹#›</a:t>
            </a:fld>
            <a:endParaRPr lang="en-US"/>
          </a:p>
        </p:txBody>
      </p:sp>
    </p:spTree>
    <p:extLst>
      <p:ext uri="{BB962C8B-B14F-4D97-AF65-F5344CB8AC3E}">
        <p14:creationId xmlns:p14="http://schemas.microsoft.com/office/powerpoint/2010/main" val="136741782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1D9D39D7-FAF7-994A-AE77-E43C7672E91F}" type="slidenum">
              <a:rPr lang="en-US"/>
              <a:pPr>
                <a:defRPr/>
              </a:pPr>
              <a:t>‹#›</a:t>
            </a:fld>
            <a:endParaRPr lang="en-US"/>
          </a:p>
        </p:txBody>
      </p:sp>
    </p:spTree>
    <p:extLst>
      <p:ext uri="{BB962C8B-B14F-4D97-AF65-F5344CB8AC3E}">
        <p14:creationId xmlns:p14="http://schemas.microsoft.com/office/powerpoint/2010/main" val="714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15359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358661785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0E6F5936-8AF8-DC4C-87C9-A8E2D340D160}" type="slidenum">
              <a:rPr lang="en-US"/>
              <a:pPr>
                <a:defRPr/>
              </a:pPr>
              <a:t>‹#›</a:t>
            </a:fld>
            <a:endParaRPr lang="en-US"/>
          </a:p>
        </p:txBody>
      </p:sp>
    </p:spTree>
    <p:extLst>
      <p:ext uri="{BB962C8B-B14F-4D97-AF65-F5344CB8AC3E}">
        <p14:creationId xmlns:p14="http://schemas.microsoft.com/office/powerpoint/2010/main" val="57734059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984D1F85-A9A0-6C4D-8AC2-82BC8273EA99}" type="slidenum">
              <a:rPr lang="en-US"/>
              <a:pPr>
                <a:defRPr/>
              </a:pPr>
              <a:t>‹#›</a:t>
            </a:fld>
            <a:endParaRPr lang="en-US"/>
          </a:p>
        </p:txBody>
      </p:sp>
    </p:spTree>
    <p:extLst>
      <p:ext uri="{BB962C8B-B14F-4D97-AF65-F5344CB8AC3E}">
        <p14:creationId xmlns:p14="http://schemas.microsoft.com/office/powerpoint/2010/main" val="232308102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8747591-308B-3249-9B18-047668DC25F2}" type="slidenum">
              <a:rPr lang="en-US"/>
              <a:pPr>
                <a:defRPr/>
              </a:pPr>
              <a:t>‹#›</a:t>
            </a:fld>
            <a:endParaRPr lang="en-US"/>
          </a:p>
        </p:txBody>
      </p:sp>
    </p:spTree>
    <p:extLst>
      <p:ext uri="{BB962C8B-B14F-4D97-AF65-F5344CB8AC3E}">
        <p14:creationId xmlns:p14="http://schemas.microsoft.com/office/powerpoint/2010/main" val="253757164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9F08FF80-A822-5147-A269-9539C2051E2C}" type="slidenum">
              <a:rPr lang="en-US"/>
              <a:pPr>
                <a:defRPr/>
              </a:pPr>
              <a:t>‹#›</a:t>
            </a:fld>
            <a:endParaRPr lang="en-US"/>
          </a:p>
        </p:txBody>
      </p:sp>
    </p:spTree>
    <p:extLst>
      <p:ext uri="{BB962C8B-B14F-4D97-AF65-F5344CB8AC3E}">
        <p14:creationId xmlns:p14="http://schemas.microsoft.com/office/powerpoint/2010/main" val="27036037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ED459268-3853-DE4A-84CC-EE5144A72CE9}" type="slidenum">
              <a:rPr lang="en-US"/>
              <a:pPr>
                <a:defRPr/>
              </a:pPr>
              <a:t>‹#›</a:t>
            </a:fld>
            <a:endParaRPr lang="en-US"/>
          </a:p>
        </p:txBody>
      </p:sp>
    </p:spTree>
    <p:extLst>
      <p:ext uri="{BB962C8B-B14F-4D97-AF65-F5344CB8AC3E}">
        <p14:creationId xmlns:p14="http://schemas.microsoft.com/office/powerpoint/2010/main" val="296978181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73EDDA4D-483A-0A44-A1E5-1C97831D453A}" type="slidenum">
              <a:rPr lang="en-US"/>
              <a:pPr>
                <a:defRPr/>
              </a:pPr>
              <a:t>‹#›</a:t>
            </a:fld>
            <a:endParaRPr lang="en-US"/>
          </a:p>
        </p:txBody>
      </p:sp>
    </p:spTree>
    <p:extLst>
      <p:ext uri="{BB962C8B-B14F-4D97-AF65-F5344CB8AC3E}">
        <p14:creationId xmlns:p14="http://schemas.microsoft.com/office/powerpoint/2010/main" val="419382450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907B3F9F-B617-FA49-9468-48030C262FE7}" type="slidenum">
              <a:rPr lang="en-US"/>
              <a:pPr>
                <a:defRPr/>
              </a:pPr>
              <a:t>‹#›</a:t>
            </a:fld>
            <a:endParaRPr lang="en-US"/>
          </a:p>
        </p:txBody>
      </p:sp>
    </p:spTree>
    <p:extLst>
      <p:ext uri="{BB962C8B-B14F-4D97-AF65-F5344CB8AC3E}">
        <p14:creationId xmlns:p14="http://schemas.microsoft.com/office/powerpoint/2010/main" val="237587828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6A57C018-AF64-C249-8ACF-E7FFA5FC9530}" type="slidenum">
              <a:rPr lang="en-US"/>
              <a:pPr>
                <a:defRPr/>
              </a:pPr>
              <a:t>‹#›</a:t>
            </a:fld>
            <a:endParaRPr lang="en-US"/>
          </a:p>
        </p:txBody>
      </p:sp>
    </p:spTree>
    <p:extLst>
      <p:ext uri="{BB962C8B-B14F-4D97-AF65-F5344CB8AC3E}">
        <p14:creationId xmlns:p14="http://schemas.microsoft.com/office/powerpoint/2010/main" val="141080149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CAC5849-6829-A443-B809-7111F5DD900A}" type="slidenum">
              <a:rPr lang="en-US"/>
              <a:pPr>
                <a:defRPr/>
              </a:pPr>
              <a:t>‹#›</a:t>
            </a:fld>
            <a:endParaRPr lang="en-US"/>
          </a:p>
        </p:txBody>
      </p:sp>
    </p:spTree>
    <p:extLst>
      <p:ext uri="{BB962C8B-B14F-4D97-AF65-F5344CB8AC3E}">
        <p14:creationId xmlns:p14="http://schemas.microsoft.com/office/powerpoint/2010/main" val="340469259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24B3126-5F4F-A943-9C41-A9B6C440FB27}" type="slidenum">
              <a:rPr lang="en-US"/>
              <a:pPr>
                <a:defRPr/>
              </a:pPr>
              <a:t>‹#›</a:t>
            </a:fld>
            <a:endParaRPr lang="en-US"/>
          </a:p>
        </p:txBody>
      </p:sp>
    </p:spTree>
    <p:extLst>
      <p:ext uri="{BB962C8B-B14F-4D97-AF65-F5344CB8AC3E}">
        <p14:creationId xmlns:p14="http://schemas.microsoft.com/office/powerpoint/2010/main" val="26870726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171021094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31A99208-E420-6F4A-91F4-92DE6E172602}" type="slidenum">
              <a:rPr lang="en-US"/>
              <a:pPr>
                <a:defRPr/>
              </a:pPr>
              <a:t>‹#›</a:t>
            </a:fld>
            <a:endParaRPr lang="en-US"/>
          </a:p>
        </p:txBody>
      </p:sp>
    </p:spTree>
    <p:extLst>
      <p:ext uri="{BB962C8B-B14F-4D97-AF65-F5344CB8AC3E}">
        <p14:creationId xmlns:p14="http://schemas.microsoft.com/office/powerpoint/2010/main" val="92059495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3ACCCDFB-72D2-EE48-8BA3-236A2DCD4CC9}" type="slidenum">
              <a:rPr lang="en-US"/>
              <a:pPr>
                <a:defRPr/>
              </a:pPr>
              <a:t>‹#›</a:t>
            </a:fld>
            <a:endParaRPr lang="en-US"/>
          </a:p>
        </p:txBody>
      </p:sp>
    </p:spTree>
    <p:extLst>
      <p:ext uri="{BB962C8B-B14F-4D97-AF65-F5344CB8AC3E}">
        <p14:creationId xmlns:p14="http://schemas.microsoft.com/office/powerpoint/2010/main" val="419989274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44B6F0D3-A8A3-FF49-9A5F-60AE1B31C0DB}" type="slidenum">
              <a:rPr lang="en-US"/>
              <a:pPr>
                <a:defRPr/>
              </a:pPr>
              <a:t>‹#›</a:t>
            </a:fld>
            <a:endParaRPr lang="en-US"/>
          </a:p>
        </p:txBody>
      </p:sp>
    </p:spTree>
    <p:extLst>
      <p:ext uri="{BB962C8B-B14F-4D97-AF65-F5344CB8AC3E}">
        <p14:creationId xmlns:p14="http://schemas.microsoft.com/office/powerpoint/2010/main" val="378663470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998CD1-2D47-DE4A-8A77-8BA87E1192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844469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D65698-3866-EA45-8B55-A1BF4DA388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582152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CADEBA-70A4-E743-A58C-4C259DF4E2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862725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B4836C1-9EC0-544A-8712-D867ABB6C7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418485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D695798-9F96-5A43-8B70-0252EB053C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40344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F06E3F6-84C7-E045-9B59-4464375C13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10868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CA9D0E8-3124-5341-BB34-0A3767132C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1604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245780448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8AFE74-27C3-3849-9466-BBCF7513CC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329774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252710-0E3F-044D-BFAB-84229CA721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891228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D5824B-80BF-1A4A-B13F-D3BD65A7A1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620129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1E4D2D-728C-D341-84A5-680A4E74E5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730849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923D3A7-D727-E246-976D-1D41EF427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8695381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46"/>
          <p:cNvSpPr>
            <a:spLocks noGrp="1" noChangeArrowheads="1"/>
          </p:cNvSpPr>
          <p:nvPr>
            <p:ph type="sldNum" sz="quarter" idx="12"/>
          </p:nvPr>
        </p:nvSpPr>
        <p:spPr>
          <a:ln/>
        </p:spPr>
        <p:txBody>
          <a:bodyPr/>
          <a:lstStyle>
            <a:lvl1pPr>
              <a:defRPr/>
            </a:lvl1pPr>
          </a:lstStyle>
          <a:p>
            <a:pPr>
              <a:defRPr/>
            </a:pPr>
            <a:fld id="{CAA853B7-A7E5-4440-9F8F-1BF23CFD64F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2578838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46"/>
          <p:cNvSpPr>
            <a:spLocks noGrp="1" noChangeArrowheads="1"/>
          </p:cNvSpPr>
          <p:nvPr>
            <p:ph type="sldNum" sz="quarter" idx="12"/>
          </p:nvPr>
        </p:nvSpPr>
        <p:spPr>
          <a:ln/>
        </p:spPr>
        <p:txBody>
          <a:bodyPr/>
          <a:lstStyle>
            <a:lvl1pPr>
              <a:defRPr/>
            </a:lvl1pPr>
          </a:lstStyle>
          <a:p>
            <a:pPr>
              <a:defRPr/>
            </a:pPr>
            <a:fld id="{95E61D84-69DC-0242-B12C-C9364BCEF7E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4098976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46"/>
          <p:cNvSpPr>
            <a:spLocks noGrp="1" noChangeArrowheads="1"/>
          </p:cNvSpPr>
          <p:nvPr>
            <p:ph type="sldNum" sz="quarter" idx="12"/>
          </p:nvPr>
        </p:nvSpPr>
        <p:spPr>
          <a:ln/>
        </p:spPr>
        <p:txBody>
          <a:bodyPr/>
          <a:lstStyle>
            <a:lvl1pPr>
              <a:defRPr/>
            </a:lvl1pPr>
          </a:lstStyle>
          <a:p>
            <a:pPr>
              <a:defRPr/>
            </a:pPr>
            <a:fld id="{C7EAC0E7-D601-B244-96E3-B037CEB1DFF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0390682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9" name="Rectangle 46"/>
          <p:cNvSpPr>
            <a:spLocks noGrp="1" noChangeArrowheads="1"/>
          </p:cNvSpPr>
          <p:nvPr>
            <p:ph type="sldNum" sz="quarter" idx="12"/>
          </p:nvPr>
        </p:nvSpPr>
        <p:spPr>
          <a:ln/>
        </p:spPr>
        <p:txBody>
          <a:bodyPr/>
          <a:lstStyle>
            <a:lvl1pPr>
              <a:defRPr/>
            </a:lvl1pPr>
          </a:lstStyle>
          <a:p>
            <a:pPr>
              <a:defRPr/>
            </a:pPr>
            <a:fld id="{3028C1D9-338C-B14A-B84B-1528A653BD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1204959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46"/>
          <p:cNvSpPr>
            <a:spLocks noGrp="1" noChangeArrowheads="1"/>
          </p:cNvSpPr>
          <p:nvPr>
            <p:ph type="sldNum" sz="quarter" idx="12"/>
          </p:nvPr>
        </p:nvSpPr>
        <p:spPr>
          <a:ln/>
        </p:spPr>
        <p:txBody>
          <a:bodyPr/>
          <a:lstStyle>
            <a:lvl1pPr>
              <a:defRPr/>
            </a:lvl1pPr>
          </a:lstStyle>
          <a:p>
            <a:pPr>
              <a:defRPr/>
            </a:pPr>
            <a:fld id="{277021DE-8206-2848-818C-B8FB493168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3212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55983466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46"/>
          <p:cNvSpPr>
            <a:spLocks noGrp="1" noChangeArrowheads="1"/>
          </p:cNvSpPr>
          <p:nvPr>
            <p:ph type="sldNum" sz="quarter" idx="12"/>
          </p:nvPr>
        </p:nvSpPr>
        <p:spPr>
          <a:ln/>
        </p:spPr>
        <p:txBody>
          <a:bodyPr/>
          <a:lstStyle>
            <a:lvl1pPr>
              <a:defRPr/>
            </a:lvl1pPr>
          </a:lstStyle>
          <a:p>
            <a:pPr>
              <a:defRPr/>
            </a:pPr>
            <a:fld id="{416C4A0B-3EE0-B54F-872E-45384D57E1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8717627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46"/>
          <p:cNvSpPr>
            <a:spLocks noGrp="1" noChangeArrowheads="1"/>
          </p:cNvSpPr>
          <p:nvPr>
            <p:ph type="sldNum" sz="quarter" idx="12"/>
          </p:nvPr>
        </p:nvSpPr>
        <p:spPr>
          <a:ln/>
        </p:spPr>
        <p:txBody>
          <a:bodyPr/>
          <a:lstStyle>
            <a:lvl1pPr>
              <a:defRPr/>
            </a:lvl1pPr>
          </a:lstStyle>
          <a:p>
            <a:pPr>
              <a:defRPr/>
            </a:pPr>
            <a:fld id="{81D47373-1802-C947-B678-E6AD97FF78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3349210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46"/>
          <p:cNvSpPr>
            <a:spLocks noGrp="1" noChangeArrowheads="1"/>
          </p:cNvSpPr>
          <p:nvPr>
            <p:ph type="sldNum" sz="quarter" idx="12"/>
          </p:nvPr>
        </p:nvSpPr>
        <p:spPr>
          <a:ln/>
        </p:spPr>
        <p:txBody>
          <a:bodyPr/>
          <a:lstStyle>
            <a:lvl1pPr>
              <a:defRPr/>
            </a:lvl1pPr>
          </a:lstStyle>
          <a:p>
            <a:pPr>
              <a:defRPr/>
            </a:pPr>
            <a:fld id="{E424ABC1-65E2-2D41-BFBC-2A37ED5CD7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5988916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46"/>
          <p:cNvSpPr>
            <a:spLocks noGrp="1" noChangeArrowheads="1"/>
          </p:cNvSpPr>
          <p:nvPr>
            <p:ph type="sldNum" sz="quarter" idx="12"/>
          </p:nvPr>
        </p:nvSpPr>
        <p:spPr>
          <a:ln/>
        </p:spPr>
        <p:txBody>
          <a:bodyPr/>
          <a:lstStyle>
            <a:lvl1pPr>
              <a:defRPr/>
            </a:lvl1pPr>
          </a:lstStyle>
          <a:p>
            <a:pPr>
              <a:defRPr/>
            </a:pPr>
            <a:fld id="{6252436E-5CAA-CA4F-BA8C-BF03D3162A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4210906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46"/>
          <p:cNvSpPr>
            <a:spLocks noGrp="1" noChangeArrowheads="1"/>
          </p:cNvSpPr>
          <p:nvPr>
            <p:ph type="sldNum" sz="quarter" idx="12"/>
          </p:nvPr>
        </p:nvSpPr>
        <p:spPr>
          <a:ln/>
        </p:spPr>
        <p:txBody>
          <a:bodyPr/>
          <a:lstStyle>
            <a:lvl1pPr>
              <a:defRPr/>
            </a:lvl1pPr>
          </a:lstStyle>
          <a:p>
            <a:pPr>
              <a:defRPr/>
            </a:pPr>
            <a:fld id="{7FDEC646-75D3-F641-84DE-65DD317C66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890455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Comic Sans MS" charset="0"/>
              </a:defRPr>
            </a:lvl1pPr>
          </a:lstStyle>
          <a:p>
            <a:pPr>
              <a:defRPr/>
            </a:pPr>
            <a:fld id="{10C5541A-468C-754C-9EE5-AF9803982904}" type="slidenum">
              <a:rPr lang="en-US"/>
              <a:pPr>
                <a:defRPr/>
              </a:pPr>
              <a:t>‹#›</a:t>
            </a:fld>
            <a:endParaRPr lang="en-US"/>
          </a:p>
        </p:txBody>
      </p:sp>
    </p:spTree>
    <p:extLst>
      <p:ext uri="{BB962C8B-B14F-4D97-AF65-F5344CB8AC3E}">
        <p14:creationId xmlns:p14="http://schemas.microsoft.com/office/powerpoint/2010/main" val="92702323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Comic Sans MS" charset="0"/>
              </a:defRPr>
            </a:lvl1pPr>
          </a:lstStyle>
          <a:p>
            <a:pPr>
              <a:defRPr/>
            </a:pPr>
            <a:fld id="{517B05C6-A3E1-C041-BD13-CEEE5EB1CF61}" type="slidenum">
              <a:rPr lang="en-US"/>
              <a:pPr>
                <a:defRPr/>
              </a:pPr>
              <a:t>‹#›</a:t>
            </a:fld>
            <a:endParaRPr lang="en-US"/>
          </a:p>
        </p:txBody>
      </p:sp>
    </p:spTree>
    <p:extLst>
      <p:ext uri="{BB962C8B-B14F-4D97-AF65-F5344CB8AC3E}">
        <p14:creationId xmlns:p14="http://schemas.microsoft.com/office/powerpoint/2010/main" val="188935217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Comic Sans MS" charset="0"/>
              </a:defRPr>
            </a:lvl1pPr>
          </a:lstStyle>
          <a:p>
            <a:pPr>
              <a:defRPr/>
            </a:pPr>
            <a:fld id="{C5B9A465-F44C-8041-BC01-B71D28661313}" type="slidenum">
              <a:rPr lang="en-US"/>
              <a:pPr>
                <a:defRPr/>
              </a:pPr>
              <a:t>‹#›</a:t>
            </a:fld>
            <a:endParaRPr lang="en-US"/>
          </a:p>
        </p:txBody>
      </p:sp>
    </p:spTree>
    <p:extLst>
      <p:ext uri="{BB962C8B-B14F-4D97-AF65-F5344CB8AC3E}">
        <p14:creationId xmlns:p14="http://schemas.microsoft.com/office/powerpoint/2010/main" val="204461671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Comic Sans MS" charset="0"/>
              </a:defRPr>
            </a:lvl1pPr>
          </a:lstStyle>
          <a:p>
            <a:pPr>
              <a:defRPr/>
            </a:pPr>
            <a:fld id="{5929E5D7-1A84-2A42-9FF3-912622D3755C}" type="slidenum">
              <a:rPr lang="en-US"/>
              <a:pPr>
                <a:defRPr/>
              </a:pPr>
              <a:t>‹#›</a:t>
            </a:fld>
            <a:endParaRPr lang="en-US"/>
          </a:p>
        </p:txBody>
      </p:sp>
    </p:spTree>
    <p:extLst>
      <p:ext uri="{BB962C8B-B14F-4D97-AF65-F5344CB8AC3E}">
        <p14:creationId xmlns:p14="http://schemas.microsoft.com/office/powerpoint/2010/main" val="155215844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defRPr/>
            </a:lvl1pPr>
          </a:lstStyle>
          <a:p>
            <a:pPr>
              <a:defRPr/>
            </a:pPr>
            <a:endParaRPr lang="en-US"/>
          </a:p>
        </p:txBody>
      </p:sp>
      <p:sp>
        <p:nvSpPr>
          <p:cNvPr id="8" name="Rectangle 45"/>
          <p:cNvSpPr>
            <a:spLocks noGrp="1" noChangeArrowheads="1"/>
          </p:cNvSpPr>
          <p:nvPr>
            <p:ph type="ftr" sz="quarter" idx="11"/>
          </p:nvPr>
        </p:nvSpPr>
        <p:spPr/>
        <p:txBody>
          <a:bodyPr/>
          <a:lstStyle>
            <a:lvl1pPr>
              <a:defRPr/>
            </a:lvl1pPr>
          </a:lstStyle>
          <a:p>
            <a:pPr>
              <a:defRPr/>
            </a:pPr>
            <a:endParaRPr lang="en-US"/>
          </a:p>
        </p:txBody>
      </p:sp>
      <p:sp>
        <p:nvSpPr>
          <p:cNvPr id="9" name="Rectangle 46"/>
          <p:cNvSpPr>
            <a:spLocks noGrp="1" noChangeArrowheads="1"/>
          </p:cNvSpPr>
          <p:nvPr>
            <p:ph type="sldNum" sz="quarter" idx="12"/>
          </p:nvPr>
        </p:nvSpPr>
        <p:spPr/>
        <p:txBody>
          <a:bodyPr/>
          <a:lstStyle>
            <a:lvl1pPr>
              <a:defRPr>
                <a:latin typeface="Comic Sans MS" charset="0"/>
              </a:defRPr>
            </a:lvl1pPr>
          </a:lstStyle>
          <a:p>
            <a:pPr>
              <a:defRPr/>
            </a:pPr>
            <a:fld id="{73203D79-B243-504A-94F8-B16717C96373}" type="slidenum">
              <a:rPr lang="en-US"/>
              <a:pPr>
                <a:defRPr/>
              </a:pPr>
              <a:t>‹#›</a:t>
            </a:fld>
            <a:endParaRPr lang="en-US"/>
          </a:p>
        </p:txBody>
      </p:sp>
    </p:spTree>
    <p:extLst>
      <p:ext uri="{BB962C8B-B14F-4D97-AF65-F5344CB8AC3E}">
        <p14:creationId xmlns:p14="http://schemas.microsoft.com/office/powerpoint/2010/main" val="40761919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381747906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vl1pPr>
          </a:lstStyle>
          <a:p>
            <a:pPr>
              <a:defRPr/>
            </a:pPr>
            <a:endParaRPr lang="en-US"/>
          </a:p>
        </p:txBody>
      </p:sp>
      <p:sp>
        <p:nvSpPr>
          <p:cNvPr id="4" name="Rectangle 45"/>
          <p:cNvSpPr>
            <a:spLocks noGrp="1" noChangeArrowheads="1"/>
          </p:cNvSpPr>
          <p:nvPr>
            <p:ph type="ftr" sz="quarter" idx="11"/>
          </p:nvPr>
        </p:nvSpPr>
        <p:spPr/>
        <p:txBody>
          <a:bodyPr/>
          <a:lstStyle>
            <a:lvl1pPr>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Comic Sans MS" charset="0"/>
              </a:defRPr>
            </a:lvl1pPr>
          </a:lstStyle>
          <a:p>
            <a:pPr>
              <a:defRPr/>
            </a:pPr>
            <a:fld id="{F70A5CBF-D9A7-2040-8468-E86DB1404717}" type="slidenum">
              <a:rPr lang="en-US"/>
              <a:pPr>
                <a:defRPr/>
              </a:pPr>
              <a:t>‹#›</a:t>
            </a:fld>
            <a:endParaRPr lang="en-US"/>
          </a:p>
        </p:txBody>
      </p:sp>
    </p:spTree>
    <p:extLst>
      <p:ext uri="{BB962C8B-B14F-4D97-AF65-F5344CB8AC3E}">
        <p14:creationId xmlns:p14="http://schemas.microsoft.com/office/powerpoint/2010/main" val="394983162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vl1pPr>
          </a:lstStyle>
          <a:p>
            <a:pPr>
              <a:defRPr/>
            </a:pPr>
            <a:endParaRPr lang="en-US"/>
          </a:p>
        </p:txBody>
      </p:sp>
      <p:sp>
        <p:nvSpPr>
          <p:cNvPr id="3" name="Rectangle 45"/>
          <p:cNvSpPr>
            <a:spLocks noGrp="1" noChangeArrowheads="1"/>
          </p:cNvSpPr>
          <p:nvPr>
            <p:ph type="ftr" sz="quarter" idx="11"/>
          </p:nvPr>
        </p:nvSpPr>
        <p:spPr/>
        <p:txBody>
          <a:bodyPr/>
          <a:lstStyle>
            <a:lvl1pPr>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atin typeface="Comic Sans MS" charset="0"/>
              </a:defRPr>
            </a:lvl1pPr>
          </a:lstStyle>
          <a:p>
            <a:pPr>
              <a:defRPr/>
            </a:pPr>
            <a:fld id="{7962C17C-9633-8C42-B889-505D42783C8B}" type="slidenum">
              <a:rPr lang="en-US"/>
              <a:pPr>
                <a:defRPr/>
              </a:pPr>
              <a:t>‹#›</a:t>
            </a:fld>
            <a:endParaRPr lang="en-US"/>
          </a:p>
        </p:txBody>
      </p:sp>
    </p:spTree>
    <p:extLst>
      <p:ext uri="{BB962C8B-B14F-4D97-AF65-F5344CB8AC3E}">
        <p14:creationId xmlns:p14="http://schemas.microsoft.com/office/powerpoint/2010/main" val="223422676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Comic Sans MS" charset="0"/>
              </a:defRPr>
            </a:lvl1pPr>
          </a:lstStyle>
          <a:p>
            <a:pPr>
              <a:defRPr/>
            </a:pPr>
            <a:fld id="{E6174485-0A91-8543-8142-AE1DEFD61820}" type="slidenum">
              <a:rPr lang="en-US"/>
              <a:pPr>
                <a:defRPr/>
              </a:pPr>
              <a:t>‹#›</a:t>
            </a:fld>
            <a:endParaRPr lang="en-US"/>
          </a:p>
        </p:txBody>
      </p:sp>
    </p:spTree>
    <p:extLst>
      <p:ext uri="{BB962C8B-B14F-4D97-AF65-F5344CB8AC3E}">
        <p14:creationId xmlns:p14="http://schemas.microsoft.com/office/powerpoint/2010/main" val="131024605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Comic Sans MS" charset="0"/>
              </a:defRPr>
            </a:lvl1pPr>
          </a:lstStyle>
          <a:p>
            <a:pPr>
              <a:defRPr/>
            </a:pPr>
            <a:fld id="{B3EBB39B-509A-1E40-86CE-CEAD97344635}" type="slidenum">
              <a:rPr lang="en-US"/>
              <a:pPr>
                <a:defRPr/>
              </a:pPr>
              <a:t>‹#›</a:t>
            </a:fld>
            <a:endParaRPr lang="en-US"/>
          </a:p>
        </p:txBody>
      </p:sp>
    </p:spTree>
    <p:extLst>
      <p:ext uri="{BB962C8B-B14F-4D97-AF65-F5344CB8AC3E}">
        <p14:creationId xmlns:p14="http://schemas.microsoft.com/office/powerpoint/2010/main" val="406032051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Comic Sans MS" charset="0"/>
              </a:defRPr>
            </a:lvl1pPr>
          </a:lstStyle>
          <a:p>
            <a:pPr>
              <a:defRPr/>
            </a:pPr>
            <a:fld id="{86E1EDD2-820C-8647-A38A-FC1D8A410F04}" type="slidenum">
              <a:rPr lang="en-US"/>
              <a:pPr>
                <a:defRPr/>
              </a:pPr>
              <a:t>‹#›</a:t>
            </a:fld>
            <a:endParaRPr lang="en-US"/>
          </a:p>
        </p:txBody>
      </p:sp>
    </p:spTree>
    <p:extLst>
      <p:ext uri="{BB962C8B-B14F-4D97-AF65-F5344CB8AC3E}">
        <p14:creationId xmlns:p14="http://schemas.microsoft.com/office/powerpoint/2010/main" val="359345304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Comic Sans MS" charset="0"/>
              </a:defRPr>
            </a:lvl1pPr>
          </a:lstStyle>
          <a:p>
            <a:pPr>
              <a:defRPr/>
            </a:pPr>
            <a:fld id="{47659E3E-7555-AB42-8EE3-BCB60843A0F1}" type="slidenum">
              <a:rPr lang="en-US"/>
              <a:pPr>
                <a:defRPr/>
              </a:pPr>
              <a:t>‹#›</a:t>
            </a:fld>
            <a:endParaRPr lang="en-US"/>
          </a:p>
        </p:txBody>
      </p:sp>
    </p:spTree>
    <p:extLst>
      <p:ext uri="{BB962C8B-B14F-4D97-AF65-F5344CB8AC3E}">
        <p14:creationId xmlns:p14="http://schemas.microsoft.com/office/powerpoint/2010/main" val="151912924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Comic Sans MS" charset="0"/>
              </a:defRPr>
            </a:lvl1pPr>
          </a:lstStyle>
          <a:p>
            <a:pPr>
              <a:defRPr/>
            </a:pPr>
            <a:fld id="{0C899A2B-187B-8149-898F-6E589BF8F5CB}" type="slidenum">
              <a:rPr lang="en-US"/>
              <a:pPr>
                <a:defRPr/>
              </a:pPr>
              <a:t>‹#›</a:t>
            </a:fld>
            <a:endParaRPr lang="en-US"/>
          </a:p>
        </p:txBody>
      </p:sp>
    </p:spTree>
    <p:extLst>
      <p:ext uri="{BB962C8B-B14F-4D97-AF65-F5344CB8AC3E}">
        <p14:creationId xmlns:p14="http://schemas.microsoft.com/office/powerpoint/2010/main" val="164972305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E892DC-F289-4047-BB2C-B9AC806A8D79}"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78037843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14F7FC-A9E2-594A-9E1E-B60D874B9A6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84925796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6B0CE5-2F6C-FC43-A759-F9C88984CC25}"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6433843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205BC5-A20E-6C40-8FCF-D557E135D1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657991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BDF07F-5A73-2647-9233-4FD53681F3A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61917075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E15C21C6-F0F5-6A41-8F8F-20F2B7A49B66}"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40487021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FE6D74C0-9672-484E-B95D-07BAE0C45D8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22866207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82F2E125-A4C1-2745-9337-65B3348F80B7}"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46813757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E13B3E-7E28-4C48-8771-7E9A20FB3A84}"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2024068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89E26C-AEDD-2F41-AC32-F213A90CD68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6026316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E58784-B5FB-3149-9E0E-4D993273800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48528586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4DDB06-8A3E-FB47-8369-2F311DB5B7C7}"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3482528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413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E895B2E-D058-BF44-96A0-327E5BDAEC5C}" type="slidenum">
              <a:rPr lang="en-US"/>
              <a:pPr>
                <a:defRPr/>
              </a:pPr>
              <a:t>‹#›</a:t>
            </a:fld>
            <a:endParaRPr lang="en-US"/>
          </a:p>
        </p:txBody>
      </p:sp>
    </p:spTree>
    <p:extLst>
      <p:ext uri="{BB962C8B-B14F-4D97-AF65-F5344CB8AC3E}">
        <p14:creationId xmlns:p14="http://schemas.microsoft.com/office/powerpoint/2010/main" val="94793403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3923AF2-CC02-F145-9E72-809D16D57722}" type="slidenum">
              <a:rPr lang="en-US"/>
              <a:pPr>
                <a:defRPr/>
              </a:pPr>
              <a:t>‹#›</a:t>
            </a:fld>
            <a:endParaRPr lang="en-US"/>
          </a:p>
        </p:txBody>
      </p:sp>
    </p:spTree>
    <p:extLst>
      <p:ext uri="{BB962C8B-B14F-4D97-AF65-F5344CB8AC3E}">
        <p14:creationId xmlns:p14="http://schemas.microsoft.com/office/powerpoint/2010/main" val="41551921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2E3E93-97DC-5547-914C-F8D8598BDD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399187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92E9F1F-ADB4-7C42-8C53-83E8D0FDF9D1}" type="slidenum">
              <a:rPr lang="en-US"/>
              <a:pPr>
                <a:defRPr/>
              </a:pPr>
              <a:t>‹#›</a:t>
            </a:fld>
            <a:endParaRPr lang="en-US"/>
          </a:p>
        </p:txBody>
      </p:sp>
    </p:spTree>
    <p:extLst>
      <p:ext uri="{BB962C8B-B14F-4D97-AF65-F5344CB8AC3E}">
        <p14:creationId xmlns:p14="http://schemas.microsoft.com/office/powerpoint/2010/main" val="330135944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3DDA184-43FC-7F4A-BAA0-AB3DB1E87890}" type="slidenum">
              <a:rPr lang="en-US"/>
              <a:pPr>
                <a:defRPr/>
              </a:pPr>
              <a:t>‹#›</a:t>
            </a:fld>
            <a:endParaRPr lang="en-US"/>
          </a:p>
        </p:txBody>
      </p:sp>
    </p:spTree>
    <p:extLst>
      <p:ext uri="{BB962C8B-B14F-4D97-AF65-F5344CB8AC3E}">
        <p14:creationId xmlns:p14="http://schemas.microsoft.com/office/powerpoint/2010/main" val="415905663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5D91138B-721C-5447-B56C-3C0B1A6D5550}" type="slidenum">
              <a:rPr lang="en-US"/>
              <a:pPr>
                <a:defRPr/>
              </a:pPr>
              <a:t>‹#›</a:t>
            </a:fld>
            <a:endParaRPr lang="en-US"/>
          </a:p>
        </p:txBody>
      </p:sp>
    </p:spTree>
    <p:extLst>
      <p:ext uri="{BB962C8B-B14F-4D97-AF65-F5344CB8AC3E}">
        <p14:creationId xmlns:p14="http://schemas.microsoft.com/office/powerpoint/2010/main" val="268024051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6B5B0C02-BED7-CA42-837A-0AC3FF6A8547}" type="slidenum">
              <a:rPr lang="en-US"/>
              <a:pPr>
                <a:defRPr/>
              </a:pPr>
              <a:t>‹#›</a:t>
            </a:fld>
            <a:endParaRPr lang="en-US"/>
          </a:p>
        </p:txBody>
      </p:sp>
    </p:spTree>
    <p:extLst>
      <p:ext uri="{BB962C8B-B14F-4D97-AF65-F5344CB8AC3E}">
        <p14:creationId xmlns:p14="http://schemas.microsoft.com/office/powerpoint/2010/main" val="314225432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603E8987-DCA6-7F4A-BEA5-690A4D8A59FC}" type="slidenum">
              <a:rPr lang="en-US"/>
              <a:pPr>
                <a:defRPr/>
              </a:pPr>
              <a:t>‹#›</a:t>
            </a:fld>
            <a:endParaRPr lang="en-US"/>
          </a:p>
        </p:txBody>
      </p:sp>
    </p:spTree>
    <p:extLst>
      <p:ext uri="{BB962C8B-B14F-4D97-AF65-F5344CB8AC3E}">
        <p14:creationId xmlns:p14="http://schemas.microsoft.com/office/powerpoint/2010/main" val="265078682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D14A75A-D9D6-864D-9CFA-D097B894C2ED}" type="slidenum">
              <a:rPr lang="en-US"/>
              <a:pPr>
                <a:defRPr/>
              </a:pPr>
              <a:t>‹#›</a:t>
            </a:fld>
            <a:endParaRPr lang="en-US"/>
          </a:p>
        </p:txBody>
      </p:sp>
    </p:spTree>
    <p:extLst>
      <p:ext uri="{BB962C8B-B14F-4D97-AF65-F5344CB8AC3E}">
        <p14:creationId xmlns:p14="http://schemas.microsoft.com/office/powerpoint/2010/main" val="271011173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79FD91D-1712-5040-A0B8-962A20DA6D84}" type="slidenum">
              <a:rPr lang="en-US"/>
              <a:pPr>
                <a:defRPr/>
              </a:pPr>
              <a:t>‹#›</a:t>
            </a:fld>
            <a:endParaRPr lang="en-US"/>
          </a:p>
        </p:txBody>
      </p:sp>
    </p:spTree>
    <p:extLst>
      <p:ext uri="{BB962C8B-B14F-4D97-AF65-F5344CB8AC3E}">
        <p14:creationId xmlns:p14="http://schemas.microsoft.com/office/powerpoint/2010/main" val="419371615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AD42F1D-254C-3F49-895A-F4616C9CD7B5}" type="slidenum">
              <a:rPr lang="en-US"/>
              <a:pPr>
                <a:defRPr/>
              </a:pPr>
              <a:t>‹#›</a:t>
            </a:fld>
            <a:endParaRPr lang="en-US"/>
          </a:p>
        </p:txBody>
      </p:sp>
    </p:spTree>
    <p:extLst>
      <p:ext uri="{BB962C8B-B14F-4D97-AF65-F5344CB8AC3E}">
        <p14:creationId xmlns:p14="http://schemas.microsoft.com/office/powerpoint/2010/main" val="364951916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95FEF18-1934-CC4B-9032-F820FD5D4B4C}" type="slidenum">
              <a:rPr lang="en-US"/>
              <a:pPr>
                <a:defRPr/>
              </a:pPr>
              <a:t>‹#›</a:t>
            </a:fld>
            <a:endParaRPr lang="en-US"/>
          </a:p>
        </p:txBody>
      </p:sp>
    </p:spTree>
    <p:extLst>
      <p:ext uri="{BB962C8B-B14F-4D97-AF65-F5344CB8AC3E}">
        <p14:creationId xmlns:p14="http://schemas.microsoft.com/office/powerpoint/2010/main" val="346789752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7A737D-F05C-6740-94C3-549F71E5C009}" type="slidenum">
              <a:rPr lang="en-US"/>
              <a:pPr>
                <a:defRPr/>
              </a:pPr>
              <a:t>‹#›</a:t>
            </a:fld>
            <a:endParaRPr lang="en-US"/>
          </a:p>
        </p:txBody>
      </p:sp>
    </p:spTree>
    <p:extLst>
      <p:ext uri="{BB962C8B-B14F-4D97-AF65-F5344CB8AC3E}">
        <p14:creationId xmlns:p14="http://schemas.microsoft.com/office/powerpoint/2010/main" val="1697314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F9F93F-91CD-784A-89FA-F9C5575FBD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500000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FF13CF-89DD-5846-8201-80ACC08F4C25}" type="slidenum">
              <a:rPr lang="en-US"/>
              <a:pPr>
                <a:defRPr/>
              </a:pPr>
              <a:t>‹#›</a:t>
            </a:fld>
            <a:endParaRPr lang="en-US"/>
          </a:p>
        </p:txBody>
      </p:sp>
    </p:spTree>
    <p:extLst>
      <p:ext uri="{BB962C8B-B14F-4D97-AF65-F5344CB8AC3E}">
        <p14:creationId xmlns:p14="http://schemas.microsoft.com/office/powerpoint/2010/main" val="385805977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52EDC8-2844-624B-931C-F0C32CB51D91}" type="slidenum">
              <a:rPr lang="en-US"/>
              <a:pPr>
                <a:defRPr/>
              </a:pPr>
              <a:t>‹#›</a:t>
            </a:fld>
            <a:endParaRPr lang="en-US"/>
          </a:p>
        </p:txBody>
      </p:sp>
    </p:spTree>
    <p:extLst>
      <p:ext uri="{BB962C8B-B14F-4D97-AF65-F5344CB8AC3E}">
        <p14:creationId xmlns:p14="http://schemas.microsoft.com/office/powerpoint/2010/main" val="305094765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187E33-AE33-6145-98E7-547D66BDAB2D}" type="slidenum">
              <a:rPr lang="en-US"/>
              <a:pPr>
                <a:defRPr/>
              </a:pPr>
              <a:t>‹#›</a:t>
            </a:fld>
            <a:endParaRPr lang="en-US"/>
          </a:p>
        </p:txBody>
      </p:sp>
    </p:spTree>
    <p:extLst>
      <p:ext uri="{BB962C8B-B14F-4D97-AF65-F5344CB8AC3E}">
        <p14:creationId xmlns:p14="http://schemas.microsoft.com/office/powerpoint/2010/main" val="309912364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122CF87-BA84-8740-A356-818554C3A0B9}" type="slidenum">
              <a:rPr lang="en-US"/>
              <a:pPr>
                <a:defRPr/>
              </a:pPr>
              <a:t>‹#›</a:t>
            </a:fld>
            <a:endParaRPr lang="en-US"/>
          </a:p>
        </p:txBody>
      </p:sp>
    </p:spTree>
    <p:extLst>
      <p:ext uri="{BB962C8B-B14F-4D97-AF65-F5344CB8AC3E}">
        <p14:creationId xmlns:p14="http://schemas.microsoft.com/office/powerpoint/2010/main" val="74569296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DFFF72-42B1-4B49-9FDB-511B0BA9CDC7}" type="slidenum">
              <a:rPr lang="en-US"/>
              <a:pPr>
                <a:defRPr/>
              </a:pPr>
              <a:t>‹#›</a:t>
            </a:fld>
            <a:endParaRPr lang="en-US"/>
          </a:p>
        </p:txBody>
      </p:sp>
    </p:spTree>
    <p:extLst>
      <p:ext uri="{BB962C8B-B14F-4D97-AF65-F5344CB8AC3E}">
        <p14:creationId xmlns:p14="http://schemas.microsoft.com/office/powerpoint/2010/main" val="75506193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347C4B1-56F0-DF4A-87DD-3D9F7DD868DD}" type="slidenum">
              <a:rPr lang="en-US"/>
              <a:pPr>
                <a:defRPr/>
              </a:pPr>
              <a:t>‹#›</a:t>
            </a:fld>
            <a:endParaRPr lang="en-US"/>
          </a:p>
        </p:txBody>
      </p:sp>
    </p:spTree>
    <p:extLst>
      <p:ext uri="{BB962C8B-B14F-4D97-AF65-F5344CB8AC3E}">
        <p14:creationId xmlns:p14="http://schemas.microsoft.com/office/powerpoint/2010/main" val="309944092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E043C2-4159-324F-9906-C7591243F0F4}" type="slidenum">
              <a:rPr lang="en-US"/>
              <a:pPr>
                <a:defRPr/>
              </a:pPr>
              <a:t>‹#›</a:t>
            </a:fld>
            <a:endParaRPr lang="en-US"/>
          </a:p>
        </p:txBody>
      </p:sp>
    </p:spTree>
    <p:extLst>
      <p:ext uri="{BB962C8B-B14F-4D97-AF65-F5344CB8AC3E}">
        <p14:creationId xmlns:p14="http://schemas.microsoft.com/office/powerpoint/2010/main" val="219449522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9BB6D1-B98E-2A4E-8758-273B82EC4253}" type="slidenum">
              <a:rPr lang="en-US"/>
              <a:pPr>
                <a:defRPr/>
              </a:pPr>
              <a:t>‹#›</a:t>
            </a:fld>
            <a:endParaRPr lang="en-US"/>
          </a:p>
        </p:txBody>
      </p:sp>
    </p:spTree>
    <p:extLst>
      <p:ext uri="{BB962C8B-B14F-4D97-AF65-F5344CB8AC3E}">
        <p14:creationId xmlns:p14="http://schemas.microsoft.com/office/powerpoint/2010/main" val="283110334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A69A44-F222-E94B-A2F5-06B957A39E42}" type="slidenum">
              <a:rPr lang="en-US"/>
              <a:pPr>
                <a:defRPr/>
              </a:pPr>
              <a:t>‹#›</a:t>
            </a:fld>
            <a:endParaRPr lang="en-US"/>
          </a:p>
        </p:txBody>
      </p:sp>
    </p:spTree>
    <p:extLst>
      <p:ext uri="{BB962C8B-B14F-4D97-AF65-F5344CB8AC3E}">
        <p14:creationId xmlns:p14="http://schemas.microsoft.com/office/powerpoint/2010/main" val="219086537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6395B2-19A3-444C-A62F-B110105757E1}" type="slidenum">
              <a:rPr lang="en-US"/>
              <a:pPr>
                <a:defRPr/>
              </a:pPr>
              <a:t>‹#›</a:t>
            </a:fld>
            <a:endParaRPr lang="en-US"/>
          </a:p>
        </p:txBody>
      </p:sp>
    </p:spTree>
    <p:extLst>
      <p:ext uri="{BB962C8B-B14F-4D97-AF65-F5344CB8AC3E}">
        <p14:creationId xmlns:p14="http://schemas.microsoft.com/office/powerpoint/2010/main" val="1678647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741BEA-590E-8240-8FAC-F64228E53B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543227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2735BF0C-124F-BF48-A486-11CED670A167}" type="slidenum">
              <a:rPr lang="en-US"/>
              <a:pPr>
                <a:defRPr/>
              </a:pPr>
              <a:t>‹#›</a:t>
            </a:fld>
            <a:endParaRPr lang="en-US"/>
          </a:p>
        </p:txBody>
      </p:sp>
    </p:spTree>
    <p:extLst>
      <p:ext uri="{BB962C8B-B14F-4D97-AF65-F5344CB8AC3E}">
        <p14:creationId xmlns:p14="http://schemas.microsoft.com/office/powerpoint/2010/main" val="155252544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29FEC307-2C7B-BA4E-B12A-B213873AAA7C}" type="slidenum">
              <a:rPr lang="en-GB"/>
              <a:pPr>
                <a:defRPr/>
              </a:pPr>
              <a:t>‹#›</a:t>
            </a:fld>
            <a:endParaRPr lang="en-GB"/>
          </a:p>
        </p:txBody>
      </p:sp>
    </p:spTree>
    <p:extLst>
      <p:ext uri="{BB962C8B-B14F-4D97-AF65-F5344CB8AC3E}">
        <p14:creationId xmlns:p14="http://schemas.microsoft.com/office/powerpoint/2010/main" val="407919519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902075"/>
            <a:ext cx="3400425" cy="2949575"/>
            <a:chOff x="0" y="2458"/>
            <a:chExt cx="2142" cy="1858"/>
          </a:xfrm>
        </p:grpSpPr>
        <p:sp>
          <p:nvSpPr>
            <p:cNvPr id="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79882" name="Rectangle 1034"/>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79883" name="Rectangle 1035"/>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2" name="Rectangle 103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03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038"/>
          <p:cNvSpPr>
            <a:spLocks noGrp="1" noChangeArrowheads="1"/>
          </p:cNvSpPr>
          <p:nvPr>
            <p:ph type="sldNum" sz="quarter" idx="12"/>
          </p:nvPr>
        </p:nvSpPr>
        <p:spPr/>
        <p:txBody>
          <a:bodyPr/>
          <a:lstStyle>
            <a:lvl1pPr>
              <a:defRPr/>
            </a:lvl1pPr>
          </a:lstStyle>
          <a:p>
            <a:pPr>
              <a:defRPr/>
            </a:pPr>
            <a:fld id="{43E99633-BBCD-7B4D-808D-EA71C18E225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164545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B308B4A-494B-E548-8E30-B0642DF4A58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0732342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62435F81-7CDE-6347-8EF8-51ED43AF94F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0012337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835389B8-F849-8348-868B-E23A96B6BC2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0191751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474FD4CC-61FD-574B-A7A4-2B48EB3A65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395908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C1CAD625-B1AD-394A-B233-F4E741A9159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1209912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06D003DD-B403-5340-A6C9-19B2B1C5C83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2282888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67E7C4C0-43BB-CD41-B8E0-88E9AEF166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887248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35C3083-CEC6-5C4F-958D-6B395B5350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224054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048538C8-F339-4840-97D7-9C96BB8752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893104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723E0D7E-C5A2-384A-A4B9-A98D99F2005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1496659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68EF9070-B6E0-C345-AE46-DC18AA3BA6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6660385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fld id="{D467F0FB-9849-C04D-A27E-C17AD634215B}"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348631041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fld id="{40A524AB-697B-8747-A4BB-BD66E08B76FA}"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402068491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fld id="{A1393857-A24B-C741-9779-6090D816424C}"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379824116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fld id="{0F1E8553-4F51-684A-869B-1649C24902CD}"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262585826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9" name="Rectangle 6"/>
          <p:cNvSpPr>
            <a:spLocks noGrp="1" noChangeArrowheads="1"/>
          </p:cNvSpPr>
          <p:nvPr>
            <p:ph type="sldNum" sz="quarter" idx="12"/>
          </p:nvPr>
        </p:nvSpPr>
        <p:spPr>
          <a:ln/>
        </p:spPr>
        <p:txBody>
          <a:bodyPr/>
          <a:lstStyle>
            <a:lvl1pPr>
              <a:defRPr/>
            </a:lvl1pPr>
          </a:lstStyle>
          <a:p>
            <a:fld id="{198C9A22-172E-4D47-8B4D-70E8716B7AFA}"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219052485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5" name="Rectangle 6"/>
          <p:cNvSpPr>
            <a:spLocks noGrp="1" noChangeArrowheads="1"/>
          </p:cNvSpPr>
          <p:nvPr>
            <p:ph type="sldNum" sz="quarter" idx="12"/>
          </p:nvPr>
        </p:nvSpPr>
        <p:spPr>
          <a:ln/>
        </p:spPr>
        <p:txBody>
          <a:bodyPr/>
          <a:lstStyle>
            <a:lvl1pPr>
              <a:defRPr/>
            </a:lvl1pPr>
          </a:lstStyle>
          <a:p>
            <a:fld id="{29F5AEC9-D8BE-5C43-92A7-9349DC7D2143}"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275011521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4" name="Rectangle 6"/>
          <p:cNvSpPr>
            <a:spLocks noGrp="1" noChangeArrowheads="1"/>
          </p:cNvSpPr>
          <p:nvPr>
            <p:ph type="sldNum" sz="quarter" idx="12"/>
          </p:nvPr>
        </p:nvSpPr>
        <p:spPr>
          <a:ln/>
        </p:spPr>
        <p:txBody>
          <a:bodyPr/>
          <a:lstStyle>
            <a:lvl1pPr>
              <a:defRPr/>
            </a:lvl1pPr>
          </a:lstStyle>
          <a:p>
            <a:fld id="{3893BDFC-532D-5B47-997A-479C2D028B9E}"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3506135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27045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662745-00BB-584D-A1E5-02599F82EA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724400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fld id="{91A44D2F-9F40-DC4C-804D-1979DFD7D435}"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412297989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fld id="{B92B5650-DA91-B743-AD90-514B9F27E376}"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271276210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fld id="{AFA636D6-70CE-E148-AEB4-D72D30478A7E}"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181437991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fld id="{EE30B15D-EE40-FC49-82D9-19793312D3F5}"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110379144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fld id="{E1052DE6-60E2-AC47-B7FC-73EBE02B606E}"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95950475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5" name="Rectangle 6"/>
          <p:cNvSpPr>
            <a:spLocks noGrp="1" noChangeArrowheads="1"/>
          </p:cNvSpPr>
          <p:nvPr>
            <p:ph type="sldNum" sz="quarter" idx="12"/>
          </p:nvPr>
        </p:nvSpPr>
        <p:spPr>
          <a:ln/>
        </p:spPr>
        <p:txBody>
          <a:bodyPr/>
          <a:lstStyle>
            <a:lvl1pPr>
              <a:defRPr/>
            </a:lvl1pPr>
          </a:lstStyle>
          <a:p>
            <a:fld id="{9BD2004A-1C3C-CC4B-BB2E-33C6A7FAE637}"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227418686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380818575"/>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325636864"/>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233711195"/>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8135835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12A8335-3661-2B47-A29A-B80AD6F2BF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768303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010908504"/>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929521720"/>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268709460"/>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053111542"/>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053434208"/>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930994728"/>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9875631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7213597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3947690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18134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ED8339-0394-A64D-A8B3-F274BF38D9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51254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1738328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5545671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0436285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2974788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7724222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9960644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6985899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502A2A-EF85-9B44-A95F-82FE263C5B1B}"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09366059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434569-20F8-7E41-9B8E-6387D0390B69}"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416430322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0D6526-64DD-304D-A195-8DE62308F39A}"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4781965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B221D5-B0A3-1045-8E53-E6DC855C18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449150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41597C-9A1C-554E-9971-BB691367CD11}"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51845072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20E3B76-3173-C249-AB4B-6E11D87CDA13}"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2194256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CBD7033-4FA5-0D47-B45A-B071185D414E}"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10687054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8E2D7D-02D5-9B49-9927-88100BDC4E58}"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8603603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0611FD-02A9-F647-9BF5-51A5CE3498CA}"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25290486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B0A160-1BDC-5B47-880A-13271608904F}"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60416509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43E710-AD6A-9D4D-B73C-05C660A2FA4B}"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85287319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843CE1-1E86-734A-A068-7EC920D7BDCA}"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8090191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3F32EC7-E323-6A44-AC3F-E0B3401E00E4}" type="slidenum">
              <a:rPr lang="en-US"/>
              <a:pPr>
                <a:defRPr/>
              </a:pPr>
              <a:t>‹#›</a:t>
            </a:fld>
            <a:endParaRPr lang="en-US"/>
          </a:p>
        </p:txBody>
      </p:sp>
    </p:spTree>
    <p:extLst>
      <p:ext uri="{BB962C8B-B14F-4D97-AF65-F5344CB8AC3E}">
        <p14:creationId xmlns:p14="http://schemas.microsoft.com/office/powerpoint/2010/main" val="325426857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CBBF29-D685-324E-8BE4-7104A4829A79}" type="slidenum">
              <a:rPr lang="en-US"/>
              <a:pPr>
                <a:defRPr/>
              </a:pPr>
              <a:t>‹#›</a:t>
            </a:fld>
            <a:endParaRPr lang="en-US"/>
          </a:p>
        </p:txBody>
      </p:sp>
    </p:spTree>
    <p:extLst>
      <p:ext uri="{BB962C8B-B14F-4D97-AF65-F5344CB8AC3E}">
        <p14:creationId xmlns:p14="http://schemas.microsoft.com/office/powerpoint/2010/main" val="16273110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EF9ED6-96CF-AC41-864E-8B8CDB6C8B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217034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0DC29A8-DC81-2D4E-8ED8-E4110447F204}" type="slidenum">
              <a:rPr lang="en-US"/>
              <a:pPr>
                <a:defRPr/>
              </a:pPr>
              <a:t>‹#›</a:t>
            </a:fld>
            <a:endParaRPr lang="en-US"/>
          </a:p>
        </p:txBody>
      </p:sp>
    </p:spTree>
    <p:extLst>
      <p:ext uri="{BB962C8B-B14F-4D97-AF65-F5344CB8AC3E}">
        <p14:creationId xmlns:p14="http://schemas.microsoft.com/office/powerpoint/2010/main" val="392965162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27F942C-E5C1-964B-9075-7E75A4AA3B7B}" type="slidenum">
              <a:rPr lang="en-US"/>
              <a:pPr>
                <a:defRPr/>
              </a:pPr>
              <a:t>‹#›</a:t>
            </a:fld>
            <a:endParaRPr lang="en-US"/>
          </a:p>
        </p:txBody>
      </p:sp>
    </p:spTree>
    <p:extLst>
      <p:ext uri="{BB962C8B-B14F-4D97-AF65-F5344CB8AC3E}">
        <p14:creationId xmlns:p14="http://schemas.microsoft.com/office/powerpoint/2010/main" val="192199741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866AF46-37E5-CE4B-BEE1-0F5E23E1FBC0}" type="slidenum">
              <a:rPr lang="en-US"/>
              <a:pPr>
                <a:defRPr/>
              </a:pPr>
              <a:t>‹#›</a:t>
            </a:fld>
            <a:endParaRPr lang="en-US"/>
          </a:p>
        </p:txBody>
      </p:sp>
    </p:spTree>
    <p:extLst>
      <p:ext uri="{BB962C8B-B14F-4D97-AF65-F5344CB8AC3E}">
        <p14:creationId xmlns:p14="http://schemas.microsoft.com/office/powerpoint/2010/main" val="90098217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DC66F8A-BE60-FE4D-B0E1-0E42E27759CC}" type="slidenum">
              <a:rPr lang="en-US"/>
              <a:pPr>
                <a:defRPr/>
              </a:pPr>
              <a:t>‹#›</a:t>
            </a:fld>
            <a:endParaRPr lang="en-US"/>
          </a:p>
        </p:txBody>
      </p:sp>
    </p:spTree>
    <p:extLst>
      <p:ext uri="{BB962C8B-B14F-4D97-AF65-F5344CB8AC3E}">
        <p14:creationId xmlns:p14="http://schemas.microsoft.com/office/powerpoint/2010/main" val="90217366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533572C-8ED1-7940-9F4A-44990A6307FC}" type="slidenum">
              <a:rPr lang="en-US"/>
              <a:pPr>
                <a:defRPr/>
              </a:pPr>
              <a:t>‹#›</a:t>
            </a:fld>
            <a:endParaRPr lang="en-US"/>
          </a:p>
        </p:txBody>
      </p:sp>
    </p:spTree>
    <p:extLst>
      <p:ext uri="{BB962C8B-B14F-4D97-AF65-F5344CB8AC3E}">
        <p14:creationId xmlns:p14="http://schemas.microsoft.com/office/powerpoint/2010/main" val="314958952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08D0B7D-9608-654E-B0B5-7DF89F1913BA}" type="slidenum">
              <a:rPr lang="en-US"/>
              <a:pPr>
                <a:defRPr/>
              </a:pPr>
              <a:t>‹#›</a:t>
            </a:fld>
            <a:endParaRPr lang="en-US"/>
          </a:p>
        </p:txBody>
      </p:sp>
    </p:spTree>
    <p:extLst>
      <p:ext uri="{BB962C8B-B14F-4D97-AF65-F5344CB8AC3E}">
        <p14:creationId xmlns:p14="http://schemas.microsoft.com/office/powerpoint/2010/main" val="308298080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F7B3709-30FC-A946-8738-4C30521D2D98}" type="slidenum">
              <a:rPr lang="en-US"/>
              <a:pPr>
                <a:defRPr/>
              </a:pPr>
              <a:t>‹#›</a:t>
            </a:fld>
            <a:endParaRPr lang="en-US"/>
          </a:p>
        </p:txBody>
      </p:sp>
    </p:spTree>
    <p:extLst>
      <p:ext uri="{BB962C8B-B14F-4D97-AF65-F5344CB8AC3E}">
        <p14:creationId xmlns:p14="http://schemas.microsoft.com/office/powerpoint/2010/main" val="283402384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695C56D-131F-F447-A171-5E92415A2CCD}" type="slidenum">
              <a:rPr lang="en-US"/>
              <a:pPr>
                <a:defRPr/>
              </a:pPr>
              <a:t>‹#›</a:t>
            </a:fld>
            <a:endParaRPr lang="en-US"/>
          </a:p>
        </p:txBody>
      </p:sp>
    </p:spTree>
    <p:extLst>
      <p:ext uri="{BB962C8B-B14F-4D97-AF65-F5344CB8AC3E}">
        <p14:creationId xmlns:p14="http://schemas.microsoft.com/office/powerpoint/2010/main" val="350063821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36FF36-610C-454B-BF8C-9E82A519305A}" type="slidenum">
              <a:rPr lang="en-US"/>
              <a:pPr>
                <a:defRPr/>
              </a:pPr>
              <a:t>‹#›</a:t>
            </a:fld>
            <a:endParaRPr lang="en-US"/>
          </a:p>
        </p:txBody>
      </p:sp>
    </p:spTree>
    <p:extLst>
      <p:ext uri="{BB962C8B-B14F-4D97-AF65-F5344CB8AC3E}">
        <p14:creationId xmlns:p14="http://schemas.microsoft.com/office/powerpoint/2010/main" val="4320518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BEFD5CC-25D3-8F43-96EE-0558434DEE06}" type="slidenum">
              <a:rPr lang="en-US"/>
              <a:pPr>
                <a:defRPr/>
              </a:pPr>
              <a:t>‹#›</a:t>
            </a:fld>
            <a:endParaRPr lang="en-US"/>
          </a:p>
        </p:txBody>
      </p:sp>
    </p:spTree>
    <p:extLst>
      <p:ext uri="{BB962C8B-B14F-4D97-AF65-F5344CB8AC3E}">
        <p14:creationId xmlns:p14="http://schemas.microsoft.com/office/powerpoint/2010/main" val="29079661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F6B8C4-8660-C34C-AC41-1E887F3118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949889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Table Placeholder 2"/>
          <p:cNvSpPr>
            <a:spLocks noGrp="1"/>
          </p:cNvSpPr>
          <p:nvPr>
            <p:ph type="tbl" idx="1"/>
          </p:nvPr>
        </p:nvSpPr>
        <p:spPr>
          <a:xfrm>
            <a:off x="685800" y="1981200"/>
            <a:ext cx="7772400" cy="4114800"/>
          </a:xfrm>
        </p:spPr>
        <p:txBody>
          <a:bodyPr/>
          <a:lstStyle/>
          <a:p>
            <a:pPr lvl="0"/>
            <a:endParaRPr lang="en-SG" noProof="0"/>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5E3059B-750B-A849-ACDD-BE89AFD8613D}" type="slidenum">
              <a:rPr lang="en-US"/>
              <a:pPr>
                <a:defRPr/>
              </a:pPr>
              <a:t>‹#›</a:t>
            </a:fld>
            <a:endParaRPr lang="en-US"/>
          </a:p>
        </p:txBody>
      </p:sp>
    </p:spTree>
    <p:extLst>
      <p:ext uri="{BB962C8B-B14F-4D97-AF65-F5344CB8AC3E}">
        <p14:creationId xmlns:p14="http://schemas.microsoft.com/office/powerpoint/2010/main" val="271162142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1F286E0E-9BD4-1044-983E-7D454D6DE471}" type="slidenum">
              <a:rPr lang="en-US"/>
              <a:pPr>
                <a:defRPr/>
              </a:pPr>
              <a:t>‹#›</a:t>
            </a:fld>
            <a:endParaRPr lang="en-US"/>
          </a:p>
        </p:txBody>
      </p:sp>
    </p:spTree>
    <p:extLst>
      <p:ext uri="{BB962C8B-B14F-4D97-AF65-F5344CB8AC3E}">
        <p14:creationId xmlns:p14="http://schemas.microsoft.com/office/powerpoint/2010/main" val="237802269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D84A3B3D-F282-5447-AF0C-17DD516857D1}" type="slidenum">
              <a:rPr lang="en-US"/>
              <a:pPr>
                <a:defRPr/>
              </a:pPr>
              <a:t>‹#›</a:t>
            </a:fld>
            <a:endParaRPr lang="en-US"/>
          </a:p>
        </p:txBody>
      </p:sp>
    </p:spTree>
    <p:extLst>
      <p:ext uri="{BB962C8B-B14F-4D97-AF65-F5344CB8AC3E}">
        <p14:creationId xmlns:p14="http://schemas.microsoft.com/office/powerpoint/2010/main" val="251463895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FCCFD773-6BF0-FA4C-A0D2-5B8036F772FD}" type="slidenum">
              <a:rPr lang="en-US"/>
              <a:pPr>
                <a:defRPr/>
              </a:pPr>
              <a:t>‹#›</a:t>
            </a:fld>
            <a:endParaRPr lang="en-US"/>
          </a:p>
        </p:txBody>
      </p:sp>
    </p:spTree>
    <p:extLst>
      <p:ext uri="{BB962C8B-B14F-4D97-AF65-F5344CB8AC3E}">
        <p14:creationId xmlns:p14="http://schemas.microsoft.com/office/powerpoint/2010/main" val="426593470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5972A12C-FB6D-D14B-97F8-119B57E916C1}" type="slidenum">
              <a:rPr lang="en-US"/>
              <a:pPr>
                <a:defRPr/>
              </a:pPr>
              <a:t>‹#›</a:t>
            </a:fld>
            <a:endParaRPr lang="en-US"/>
          </a:p>
        </p:txBody>
      </p:sp>
    </p:spTree>
    <p:extLst>
      <p:ext uri="{BB962C8B-B14F-4D97-AF65-F5344CB8AC3E}">
        <p14:creationId xmlns:p14="http://schemas.microsoft.com/office/powerpoint/2010/main" val="186320740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E697D6E0-D0AC-3F42-B75A-26956FC8D2C7}" type="slidenum">
              <a:rPr lang="en-US"/>
              <a:pPr>
                <a:defRPr/>
              </a:pPr>
              <a:t>‹#›</a:t>
            </a:fld>
            <a:endParaRPr lang="en-US"/>
          </a:p>
        </p:txBody>
      </p:sp>
    </p:spTree>
    <p:extLst>
      <p:ext uri="{BB962C8B-B14F-4D97-AF65-F5344CB8AC3E}">
        <p14:creationId xmlns:p14="http://schemas.microsoft.com/office/powerpoint/2010/main" val="104732885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9A64BFA3-A3F0-5C48-87D9-2E3FF4206789}" type="slidenum">
              <a:rPr lang="en-US"/>
              <a:pPr>
                <a:defRPr/>
              </a:pPr>
              <a:t>‹#›</a:t>
            </a:fld>
            <a:endParaRPr lang="en-US"/>
          </a:p>
        </p:txBody>
      </p:sp>
    </p:spTree>
    <p:extLst>
      <p:ext uri="{BB962C8B-B14F-4D97-AF65-F5344CB8AC3E}">
        <p14:creationId xmlns:p14="http://schemas.microsoft.com/office/powerpoint/2010/main" val="383205836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0402D2F0-DFB3-2D48-A80A-845AF8026778}" type="slidenum">
              <a:rPr lang="en-US"/>
              <a:pPr>
                <a:defRPr/>
              </a:pPr>
              <a:t>‹#›</a:t>
            </a:fld>
            <a:endParaRPr lang="en-US"/>
          </a:p>
        </p:txBody>
      </p:sp>
    </p:spTree>
    <p:extLst>
      <p:ext uri="{BB962C8B-B14F-4D97-AF65-F5344CB8AC3E}">
        <p14:creationId xmlns:p14="http://schemas.microsoft.com/office/powerpoint/2010/main" val="147732948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0C4AD7AB-8145-9B41-9421-423E0C7DB701}" type="slidenum">
              <a:rPr lang="en-US"/>
              <a:pPr>
                <a:defRPr/>
              </a:pPr>
              <a:t>‹#›</a:t>
            </a:fld>
            <a:endParaRPr lang="en-US"/>
          </a:p>
        </p:txBody>
      </p:sp>
    </p:spTree>
    <p:extLst>
      <p:ext uri="{BB962C8B-B14F-4D97-AF65-F5344CB8AC3E}">
        <p14:creationId xmlns:p14="http://schemas.microsoft.com/office/powerpoint/2010/main" val="130451479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BF7A5EAB-6B4D-A04F-9D70-2F2D50A50059}" type="slidenum">
              <a:rPr lang="en-US"/>
              <a:pPr>
                <a:defRPr/>
              </a:pPr>
              <a:t>‹#›</a:t>
            </a:fld>
            <a:endParaRPr lang="en-US"/>
          </a:p>
        </p:txBody>
      </p:sp>
    </p:spTree>
    <p:extLst>
      <p:ext uri="{BB962C8B-B14F-4D97-AF65-F5344CB8AC3E}">
        <p14:creationId xmlns:p14="http://schemas.microsoft.com/office/powerpoint/2010/main" val="5251142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5E8F64F-FF05-684E-829E-ED39D098D2C0}" type="slidenum">
              <a:rPr lang="pt-BR">
                <a:solidFill>
                  <a:srgbClr val="000000"/>
                </a:solidFill>
              </a:rPr>
              <a:pPr>
                <a:defRPr/>
              </a:pPr>
              <a:t>‹#›</a:t>
            </a:fld>
            <a:endParaRPr lang="pt-BR">
              <a:solidFill>
                <a:srgbClr val="000000"/>
              </a:solidFill>
            </a:endParaRPr>
          </a:p>
        </p:txBody>
      </p:sp>
    </p:spTree>
    <p:extLst>
      <p:ext uri="{BB962C8B-B14F-4D97-AF65-F5344CB8AC3E}">
        <p14:creationId xmlns:p14="http://schemas.microsoft.com/office/powerpoint/2010/main" val="309303651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B8864A52-D814-884B-B039-B45884DCEC3E}" type="slidenum">
              <a:rPr lang="en-US"/>
              <a:pPr>
                <a:defRPr/>
              </a:pPr>
              <a:t>‹#›</a:t>
            </a:fld>
            <a:endParaRPr lang="en-US"/>
          </a:p>
        </p:txBody>
      </p:sp>
    </p:spTree>
    <p:extLst>
      <p:ext uri="{BB962C8B-B14F-4D97-AF65-F5344CB8AC3E}">
        <p14:creationId xmlns:p14="http://schemas.microsoft.com/office/powerpoint/2010/main" val="193796925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CA0F3375-50BA-A04E-ADF7-FC2054DC9D6E}" type="slidenum">
              <a:rPr lang="en-US"/>
              <a:pPr>
                <a:defRPr/>
              </a:pPr>
              <a:t>‹#›</a:t>
            </a:fld>
            <a:endParaRPr lang="en-US"/>
          </a:p>
        </p:txBody>
      </p:sp>
    </p:spTree>
    <p:extLst>
      <p:ext uri="{BB962C8B-B14F-4D97-AF65-F5344CB8AC3E}">
        <p14:creationId xmlns:p14="http://schemas.microsoft.com/office/powerpoint/2010/main" val="246984813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3F61B9E1-2470-0640-8545-9F95720A3D10}" type="slidenum">
              <a:rPr lang="en-US"/>
              <a:pPr>
                <a:defRPr/>
              </a:pPr>
              <a:t>‹#›</a:t>
            </a:fld>
            <a:endParaRPr lang="en-US"/>
          </a:p>
        </p:txBody>
      </p:sp>
    </p:spTree>
    <p:extLst>
      <p:ext uri="{BB962C8B-B14F-4D97-AF65-F5344CB8AC3E}">
        <p14:creationId xmlns:p14="http://schemas.microsoft.com/office/powerpoint/2010/main" val="87786247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1194183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57744886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45668324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94085495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95190590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54818559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2883981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C4B3F8-3BCF-2C49-B525-86C39DE3F021}" type="slidenum">
              <a:rPr lang="en-US"/>
              <a:pPr>
                <a:defRPr/>
              </a:pPr>
              <a:t>‹#›</a:t>
            </a:fld>
            <a:endParaRPr lang="en-US"/>
          </a:p>
        </p:txBody>
      </p:sp>
    </p:spTree>
    <p:extLst>
      <p:ext uri="{BB962C8B-B14F-4D97-AF65-F5344CB8AC3E}">
        <p14:creationId xmlns:p14="http://schemas.microsoft.com/office/powerpoint/2010/main" val="3782336848"/>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80452732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93424263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0050939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44206579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5975211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95044375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89858" name="Rectangle 1026"/>
          <p:cNvSpPr>
            <a:spLocks noGrp="1" noChangeArrowheads="1"/>
          </p:cNvSpPr>
          <p:nvPr>
            <p:ph type="ctrTitle"/>
          </p:nvPr>
        </p:nvSpPr>
        <p:spPr>
          <a:xfrm>
            <a:off x="685800" y="1219200"/>
            <a:ext cx="7772400" cy="1371600"/>
          </a:xfrm>
          <a:effectLst>
            <a:outerShdw blurRad="63500" algn="ctr" rotWithShape="0">
              <a:srgbClr val="FFFFFF">
                <a:alpha val="75000"/>
              </a:srgbClr>
            </a:outerShdw>
          </a:effectLst>
        </p:spPr>
        <p:txBody>
          <a:bodyPr anchor="ctr"/>
          <a:lstStyle>
            <a:lvl1pPr algn="ctr">
              <a:defRPr sz="4800"/>
            </a:lvl1pPr>
          </a:lstStyle>
          <a:p>
            <a:r>
              <a:rPr lang="en-US"/>
              <a:t>Click to edit Master title style</a:t>
            </a:r>
          </a:p>
        </p:txBody>
      </p:sp>
      <p:sp>
        <p:nvSpPr>
          <p:cNvPr id="889859" name="Rectangle 1027"/>
          <p:cNvSpPr>
            <a:spLocks noGrp="1" noChangeArrowheads="1"/>
          </p:cNvSpPr>
          <p:nvPr>
            <p:ph type="subTitle" idx="1"/>
          </p:nvPr>
        </p:nvSpPr>
        <p:spPr>
          <a:xfrm>
            <a:off x="1371600" y="5105400"/>
            <a:ext cx="6400800" cy="1066800"/>
          </a:xfrm>
          <a:effectLst>
            <a:outerShdw blurRad="63500" algn="ctr" rotWithShape="0">
              <a:srgbClr val="000000">
                <a:alpha val="75000"/>
              </a:srgbClr>
            </a:outerShdw>
          </a:effectLst>
        </p:spPr>
        <p:txBody>
          <a:bodyPr anchor="b"/>
          <a:lstStyle>
            <a:lvl1pPr marL="0" indent="0" algn="ctr">
              <a:buFontTx/>
              <a:buNone/>
              <a:defRPr sz="2800" i="1">
                <a:solidFill>
                  <a:srgbClr val="FFFFFF"/>
                </a:solidFill>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solidFill>
                  <a:srgbClr val="FFFFFF"/>
                </a:solidFill>
                <a:ea typeface="ＭＳ Ｐゴシック"/>
                <a:cs typeface="ＭＳ Ｐゴシック"/>
              </a:defRPr>
            </a:lvl1pPr>
          </a:lstStyle>
          <a:p>
            <a:pPr>
              <a:defRPr/>
            </a:pPr>
            <a:fld id="{562CA9A5-1A25-5C44-9DC8-C423D75E68F5}" type="slidenum">
              <a:rPr lang="en-US"/>
              <a:pPr>
                <a:defRPr/>
              </a:pPr>
              <a:t>‹#›</a:t>
            </a:fld>
            <a:endParaRPr lang="en-US"/>
          </a:p>
        </p:txBody>
      </p:sp>
    </p:spTree>
    <p:extLst>
      <p:ext uri="{BB962C8B-B14F-4D97-AF65-F5344CB8AC3E}">
        <p14:creationId xmlns:p14="http://schemas.microsoft.com/office/powerpoint/2010/main" val="282434411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DE44749E-7953-6142-813B-B8F042BC61D1}" type="slidenum">
              <a:rPr lang="en-US"/>
              <a:pPr>
                <a:defRPr/>
              </a:pPr>
              <a:t>‹#›</a:t>
            </a:fld>
            <a:endParaRPr lang="en-US"/>
          </a:p>
        </p:txBody>
      </p:sp>
    </p:spTree>
    <p:extLst>
      <p:ext uri="{BB962C8B-B14F-4D97-AF65-F5344CB8AC3E}">
        <p14:creationId xmlns:p14="http://schemas.microsoft.com/office/powerpoint/2010/main" val="274937093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C4EFEFFF-6143-A54B-8E59-C536E46D4EC4}" type="slidenum">
              <a:rPr lang="en-US"/>
              <a:pPr>
                <a:defRPr/>
              </a:pPr>
              <a:t>‹#›</a:t>
            </a:fld>
            <a:endParaRPr lang="en-US"/>
          </a:p>
        </p:txBody>
      </p:sp>
    </p:spTree>
    <p:extLst>
      <p:ext uri="{BB962C8B-B14F-4D97-AF65-F5344CB8AC3E}">
        <p14:creationId xmlns:p14="http://schemas.microsoft.com/office/powerpoint/2010/main" val="142898224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55B8A27D-CAFE-CC43-836E-66EDE6D0F77F}" type="slidenum">
              <a:rPr lang="en-US"/>
              <a:pPr>
                <a:defRPr/>
              </a:pPr>
              <a:t>‹#›</a:t>
            </a:fld>
            <a:endParaRPr lang="en-US"/>
          </a:p>
        </p:txBody>
      </p:sp>
    </p:spTree>
    <p:extLst>
      <p:ext uri="{BB962C8B-B14F-4D97-AF65-F5344CB8AC3E}">
        <p14:creationId xmlns:p14="http://schemas.microsoft.com/office/powerpoint/2010/main" val="34755096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1D6836-32DB-514A-923E-F20819D4EA13}" type="slidenum">
              <a:rPr lang="en-US"/>
              <a:pPr>
                <a:defRPr/>
              </a:pPr>
              <a:t>‹#›</a:t>
            </a:fld>
            <a:endParaRPr lang="en-US"/>
          </a:p>
        </p:txBody>
      </p:sp>
    </p:spTree>
    <p:extLst>
      <p:ext uri="{BB962C8B-B14F-4D97-AF65-F5344CB8AC3E}">
        <p14:creationId xmlns:p14="http://schemas.microsoft.com/office/powerpoint/2010/main" val="284768265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D00D013-64D9-4644-93EA-E911A99CA6E5}" type="slidenum">
              <a:rPr lang="en-US"/>
              <a:pPr>
                <a:defRPr/>
              </a:pPr>
              <a:t>‹#›</a:t>
            </a:fld>
            <a:endParaRPr lang="en-US"/>
          </a:p>
        </p:txBody>
      </p:sp>
    </p:spTree>
    <p:extLst>
      <p:ext uri="{BB962C8B-B14F-4D97-AF65-F5344CB8AC3E}">
        <p14:creationId xmlns:p14="http://schemas.microsoft.com/office/powerpoint/2010/main" val="198968195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06700E4-88E7-864A-9114-06AEC5E6B9F1}" type="slidenum">
              <a:rPr lang="en-US"/>
              <a:pPr>
                <a:defRPr/>
              </a:pPr>
              <a:t>‹#›</a:t>
            </a:fld>
            <a:endParaRPr lang="en-US"/>
          </a:p>
        </p:txBody>
      </p:sp>
    </p:spTree>
    <p:extLst>
      <p:ext uri="{BB962C8B-B14F-4D97-AF65-F5344CB8AC3E}">
        <p14:creationId xmlns:p14="http://schemas.microsoft.com/office/powerpoint/2010/main" val="359128978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48DC05B3-AD3F-684C-AA23-8612DC4916F7}" type="slidenum">
              <a:rPr lang="en-US"/>
              <a:pPr>
                <a:defRPr/>
              </a:pPr>
              <a:t>‹#›</a:t>
            </a:fld>
            <a:endParaRPr lang="en-US"/>
          </a:p>
        </p:txBody>
      </p:sp>
    </p:spTree>
    <p:extLst>
      <p:ext uri="{BB962C8B-B14F-4D97-AF65-F5344CB8AC3E}">
        <p14:creationId xmlns:p14="http://schemas.microsoft.com/office/powerpoint/2010/main" val="309177008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C876007-6EF7-1B41-B9DB-0ED793C29FCC}" type="slidenum">
              <a:rPr lang="en-US"/>
              <a:pPr>
                <a:defRPr/>
              </a:pPr>
              <a:t>‹#›</a:t>
            </a:fld>
            <a:endParaRPr lang="en-US"/>
          </a:p>
        </p:txBody>
      </p:sp>
    </p:spTree>
    <p:extLst>
      <p:ext uri="{BB962C8B-B14F-4D97-AF65-F5344CB8AC3E}">
        <p14:creationId xmlns:p14="http://schemas.microsoft.com/office/powerpoint/2010/main" val="264115877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17C7FD2-F0BA-2A42-9BAF-F20A6F763386}" type="slidenum">
              <a:rPr lang="en-US"/>
              <a:pPr>
                <a:defRPr/>
              </a:pPr>
              <a:t>‹#›</a:t>
            </a:fld>
            <a:endParaRPr lang="en-US"/>
          </a:p>
        </p:txBody>
      </p:sp>
    </p:spTree>
    <p:extLst>
      <p:ext uri="{BB962C8B-B14F-4D97-AF65-F5344CB8AC3E}">
        <p14:creationId xmlns:p14="http://schemas.microsoft.com/office/powerpoint/2010/main" val="366805916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D03FAA83-8D86-7348-B116-C0057A0A3233}" type="slidenum">
              <a:rPr lang="en-US"/>
              <a:pPr>
                <a:defRPr/>
              </a:pPr>
              <a:t>‹#›</a:t>
            </a:fld>
            <a:endParaRPr lang="en-US"/>
          </a:p>
        </p:txBody>
      </p:sp>
    </p:spTree>
    <p:extLst>
      <p:ext uri="{BB962C8B-B14F-4D97-AF65-F5344CB8AC3E}">
        <p14:creationId xmlns:p14="http://schemas.microsoft.com/office/powerpoint/2010/main" val="88836640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224AA95-429C-244B-AB23-5DC6D1E71990}" type="slidenum">
              <a:rPr lang="en-US"/>
              <a:pPr>
                <a:defRPr/>
              </a:pPr>
              <a:t>‹#›</a:t>
            </a:fld>
            <a:endParaRPr lang="en-US"/>
          </a:p>
        </p:txBody>
      </p:sp>
    </p:spTree>
    <p:extLst>
      <p:ext uri="{BB962C8B-B14F-4D97-AF65-F5344CB8AC3E}">
        <p14:creationId xmlns:p14="http://schemas.microsoft.com/office/powerpoint/2010/main" val="49489718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4560F45-7FF5-D24A-AB94-E496A27CA460}" type="slidenum">
              <a:rPr lang="en-US"/>
              <a:pPr>
                <a:defRPr/>
              </a:pPr>
              <a:t>‹#›</a:t>
            </a:fld>
            <a:endParaRPr lang="en-US"/>
          </a:p>
        </p:txBody>
      </p:sp>
    </p:spTree>
    <p:extLst>
      <p:ext uri="{BB962C8B-B14F-4D97-AF65-F5344CB8AC3E}">
        <p14:creationId xmlns:p14="http://schemas.microsoft.com/office/powerpoint/2010/main" val="2251230794"/>
      </p:ext>
    </p:extLst>
  </p:cSld>
  <p:clrMapOvr>
    <a:masterClrMapping/>
  </p:clrMapOvr>
  <p:transition>
    <p:dissolve/>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B5D6796E-3228-544F-85F1-970D9D5BFFDC}" type="slidenum">
              <a:rPr lang="en-US"/>
              <a:pPr>
                <a:defRPr/>
              </a:pPr>
              <a:t>‹#›</a:t>
            </a:fld>
            <a:endParaRPr lang="en-US"/>
          </a:p>
        </p:txBody>
      </p:sp>
    </p:spTree>
    <p:extLst>
      <p:ext uri="{BB962C8B-B14F-4D97-AF65-F5344CB8AC3E}">
        <p14:creationId xmlns:p14="http://schemas.microsoft.com/office/powerpoint/2010/main" val="3860397923"/>
      </p:ext>
    </p:extLst>
  </p:cSld>
  <p:clrMapOvr>
    <a:masterClrMapping/>
  </p:clrMapOvr>
  <p:transition>
    <p:dissolve/>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5B5B30BE-34A7-DE4B-8B2D-4C5DBD6128AA}" type="slidenum">
              <a:rPr lang="en-US"/>
              <a:pPr>
                <a:defRPr/>
              </a:pPr>
              <a:t>‹#›</a:t>
            </a:fld>
            <a:endParaRPr lang="en-US"/>
          </a:p>
        </p:txBody>
      </p:sp>
    </p:spTree>
    <p:extLst>
      <p:ext uri="{BB962C8B-B14F-4D97-AF65-F5344CB8AC3E}">
        <p14:creationId xmlns:p14="http://schemas.microsoft.com/office/powerpoint/2010/main" val="3919984325"/>
      </p:ext>
    </p:extLst>
  </p:cSld>
  <p:clrMapOvr>
    <a:masterClrMapping/>
  </p:clrMapOvr>
  <p:transition>
    <p:dissolv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082323-BB87-9B44-A760-F7C8454487E0}" type="slidenum">
              <a:rPr lang="en-US"/>
              <a:pPr>
                <a:defRPr/>
              </a:pPr>
              <a:t>‹#›</a:t>
            </a:fld>
            <a:endParaRPr lang="en-US"/>
          </a:p>
        </p:txBody>
      </p:sp>
    </p:spTree>
    <p:extLst>
      <p:ext uri="{BB962C8B-B14F-4D97-AF65-F5344CB8AC3E}">
        <p14:creationId xmlns:p14="http://schemas.microsoft.com/office/powerpoint/2010/main" val="354577004"/>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latin typeface="Garamond"/>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latin typeface="Garamond"/>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826CECD9-28BE-7E4E-B5F4-923261943CFA}"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418784758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14690295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09744837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04260403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latin typeface="Garamond"/>
              </a:rPr>
              <a:pPr/>
              <a:t>‹#›</a:t>
            </a:fld>
            <a:endParaRPr lang="en-US">
              <a:solidFill>
                <a:srgbClr val="FFFFFF"/>
              </a:solidFill>
              <a:latin typeface="Garamond"/>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73722484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latin typeface="Garamond"/>
              </a:rPr>
              <a:pPr/>
              <a:t>‹#›</a:t>
            </a:fld>
            <a:endParaRPr lang="en-US">
              <a:solidFill>
                <a:srgbClr val="FFFFFF"/>
              </a:solidFill>
              <a:latin typeface="Garamond"/>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023754932"/>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latin typeface="Garamond"/>
              </a:rPr>
              <a:pPr/>
              <a:t>‹#›</a:t>
            </a:fld>
            <a:endParaRPr lang="en-US">
              <a:solidFill>
                <a:srgbClr val="FFFFFF"/>
              </a:solidFill>
              <a:latin typeface="Garamond"/>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34615897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856664864"/>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95814521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170515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38519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5C8CFF-B252-464F-9E8F-EC03AF475F7D}" type="slidenum">
              <a:rPr lang="en-US"/>
              <a:pPr>
                <a:defRPr/>
              </a:pPr>
              <a:t>‹#›</a:t>
            </a:fld>
            <a:endParaRPr lang="en-US"/>
          </a:p>
        </p:txBody>
      </p:sp>
    </p:spTree>
    <p:extLst>
      <p:ext uri="{BB962C8B-B14F-4D97-AF65-F5344CB8AC3E}">
        <p14:creationId xmlns:p14="http://schemas.microsoft.com/office/powerpoint/2010/main" val="84400314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3853453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0C3A11E-A6EE-AB4A-A855-5215C5017062}" type="slidenum">
              <a:rPr lang="en-US"/>
              <a:pPr>
                <a:defRPr/>
              </a:pPr>
              <a:t>‹#›</a:t>
            </a:fld>
            <a:endParaRPr lang="en-US"/>
          </a:p>
        </p:txBody>
      </p:sp>
    </p:spTree>
    <p:extLst>
      <p:ext uri="{BB962C8B-B14F-4D97-AF65-F5344CB8AC3E}">
        <p14:creationId xmlns:p14="http://schemas.microsoft.com/office/powerpoint/2010/main" val="40897958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FBC0E7-4EC4-ED44-A7D5-89F3D5963928}" type="slidenum">
              <a:rPr lang="en-US"/>
              <a:pPr>
                <a:defRPr/>
              </a:pPr>
              <a:t>‹#›</a:t>
            </a:fld>
            <a:endParaRPr lang="en-US"/>
          </a:p>
        </p:txBody>
      </p:sp>
    </p:spTree>
    <p:extLst>
      <p:ext uri="{BB962C8B-B14F-4D97-AF65-F5344CB8AC3E}">
        <p14:creationId xmlns:p14="http://schemas.microsoft.com/office/powerpoint/2010/main" val="17565168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A5AA53C-F235-BB48-A120-C8FFDB78D89F}" type="slidenum">
              <a:rPr lang="en-US"/>
              <a:pPr>
                <a:defRPr/>
              </a:pPr>
              <a:t>‹#›</a:t>
            </a:fld>
            <a:endParaRPr lang="en-US"/>
          </a:p>
        </p:txBody>
      </p:sp>
    </p:spTree>
    <p:extLst>
      <p:ext uri="{BB962C8B-B14F-4D97-AF65-F5344CB8AC3E}">
        <p14:creationId xmlns:p14="http://schemas.microsoft.com/office/powerpoint/2010/main" val="7761002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CEA077-B8EF-B64E-BE34-3FBEA4261B59}" type="slidenum">
              <a:rPr lang="en-US"/>
              <a:pPr>
                <a:defRPr/>
              </a:pPr>
              <a:t>‹#›</a:t>
            </a:fld>
            <a:endParaRPr lang="en-US"/>
          </a:p>
        </p:txBody>
      </p:sp>
    </p:spTree>
    <p:extLst>
      <p:ext uri="{BB962C8B-B14F-4D97-AF65-F5344CB8AC3E}">
        <p14:creationId xmlns:p14="http://schemas.microsoft.com/office/powerpoint/2010/main" val="864129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73721A-1796-1542-B142-4005C3AB1E42}" type="slidenum">
              <a:rPr lang="en-US"/>
              <a:pPr>
                <a:defRPr/>
              </a:pPr>
              <a:t>‹#›</a:t>
            </a:fld>
            <a:endParaRPr lang="en-US"/>
          </a:p>
        </p:txBody>
      </p:sp>
    </p:spTree>
    <p:extLst>
      <p:ext uri="{BB962C8B-B14F-4D97-AF65-F5344CB8AC3E}">
        <p14:creationId xmlns:p14="http://schemas.microsoft.com/office/powerpoint/2010/main" val="3988603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33C10E-076A-5643-B0B4-5BCB86EFC4A7}" type="slidenum">
              <a:rPr lang="en-US"/>
              <a:pPr>
                <a:defRPr/>
              </a:pPr>
              <a:t>‹#›</a:t>
            </a:fld>
            <a:endParaRPr lang="en-US"/>
          </a:p>
        </p:txBody>
      </p:sp>
    </p:spTree>
    <p:extLst>
      <p:ext uri="{BB962C8B-B14F-4D97-AF65-F5344CB8AC3E}">
        <p14:creationId xmlns:p14="http://schemas.microsoft.com/office/powerpoint/2010/main" val="11766514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CF68CA-E979-AB47-AEF4-94671D46B82D}" type="slidenum">
              <a:rPr lang="en-US"/>
              <a:pPr>
                <a:defRPr/>
              </a:pPr>
              <a:t>‹#›</a:t>
            </a:fld>
            <a:endParaRPr lang="en-US"/>
          </a:p>
        </p:txBody>
      </p:sp>
    </p:spTree>
    <p:extLst>
      <p:ext uri="{BB962C8B-B14F-4D97-AF65-F5344CB8AC3E}">
        <p14:creationId xmlns:p14="http://schemas.microsoft.com/office/powerpoint/2010/main" val="16921794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7699" name="Rectangle 3"/>
          <p:cNvSpPr>
            <a:spLocks noGrp="1" noChangeArrowheads="1"/>
          </p:cNvSpPr>
          <p:nvPr>
            <p:ph type="ctrTitle"/>
          </p:nvPr>
        </p:nvSpPr>
        <p:spPr>
          <a:xfrm>
            <a:off x="1143000" y="1295400"/>
            <a:ext cx="7772400" cy="1143000"/>
          </a:xfrm>
        </p:spPr>
        <p:txBody>
          <a:bodyPr/>
          <a:lstStyle>
            <a:lvl1pPr algn="r">
              <a:defRPr/>
            </a:lvl1pPr>
          </a:lstStyle>
          <a:p>
            <a:r>
              <a:rPr lang="en-US"/>
              <a:t>Click to edit Master title style</a:t>
            </a:r>
          </a:p>
        </p:txBody>
      </p:sp>
      <p:sp>
        <p:nvSpPr>
          <p:cNvPr id="797700" name="Rectangle 4"/>
          <p:cNvSpPr>
            <a:spLocks noGrp="1" noChangeArrowheads="1"/>
          </p:cNvSpPr>
          <p:nvPr>
            <p:ph type="subTitle" idx="1"/>
          </p:nvPr>
        </p:nvSpPr>
        <p:spPr>
          <a:xfrm>
            <a:off x="2514600" y="2819400"/>
            <a:ext cx="6400800" cy="1752600"/>
          </a:xfrm>
        </p:spPr>
        <p:txBody>
          <a:bodyPr/>
          <a:lstStyle>
            <a:lvl1pPr marL="0" indent="0" algn="r">
              <a:buFontTx/>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276600" y="6248400"/>
            <a:ext cx="35814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020F8650-6B08-DE48-8818-C5B9587966DF}" type="slidenum">
              <a:rPr lang="en-US"/>
              <a:pPr>
                <a:defRPr/>
              </a:pPr>
              <a:t>‹#›</a:t>
            </a:fld>
            <a:endParaRPr lang="en-US"/>
          </a:p>
        </p:txBody>
      </p:sp>
    </p:spTree>
    <p:extLst>
      <p:ext uri="{BB962C8B-B14F-4D97-AF65-F5344CB8AC3E}">
        <p14:creationId xmlns:p14="http://schemas.microsoft.com/office/powerpoint/2010/main" val="40596821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C4C509A7-391F-4146-BDF7-2BE1D6DA6AA5}" type="slidenum">
              <a:rPr lang="en-US"/>
              <a:pPr>
                <a:defRPr/>
              </a:pPr>
              <a:t>‹#›</a:t>
            </a:fld>
            <a:endParaRPr lang="en-US"/>
          </a:p>
        </p:txBody>
      </p:sp>
    </p:spTree>
    <p:extLst>
      <p:ext uri="{BB962C8B-B14F-4D97-AF65-F5344CB8AC3E}">
        <p14:creationId xmlns:p14="http://schemas.microsoft.com/office/powerpoint/2010/main" val="2849966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84972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82125410-D791-7248-957A-C82574CC9262}" type="slidenum">
              <a:rPr lang="en-US"/>
              <a:pPr>
                <a:defRPr/>
              </a:pPr>
              <a:t>‹#›</a:t>
            </a:fld>
            <a:endParaRPr lang="en-US"/>
          </a:p>
        </p:txBody>
      </p:sp>
    </p:spTree>
    <p:extLst>
      <p:ext uri="{BB962C8B-B14F-4D97-AF65-F5344CB8AC3E}">
        <p14:creationId xmlns:p14="http://schemas.microsoft.com/office/powerpoint/2010/main" val="12233117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p>
        </p:txBody>
      </p:sp>
      <p:sp>
        <p:nvSpPr>
          <p:cNvPr id="7" name="Rectangle 1031"/>
          <p:cNvSpPr>
            <a:spLocks noGrp="1" noChangeArrowheads="1"/>
          </p:cNvSpPr>
          <p:nvPr>
            <p:ph type="sldNum" sz="quarter" idx="12"/>
          </p:nvPr>
        </p:nvSpPr>
        <p:spPr>
          <a:ln/>
        </p:spPr>
        <p:txBody>
          <a:bodyPr/>
          <a:lstStyle>
            <a:lvl1pPr>
              <a:defRPr/>
            </a:lvl1pPr>
          </a:lstStyle>
          <a:p>
            <a:pPr>
              <a:defRPr/>
            </a:pPr>
            <a:fld id="{A8318F39-88A7-D84D-9323-99B6BD6A3510}" type="slidenum">
              <a:rPr lang="en-US"/>
              <a:pPr>
                <a:defRPr/>
              </a:pPr>
              <a:t>‹#›</a:t>
            </a:fld>
            <a:endParaRPr lang="en-US"/>
          </a:p>
        </p:txBody>
      </p:sp>
    </p:spTree>
    <p:extLst>
      <p:ext uri="{BB962C8B-B14F-4D97-AF65-F5344CB8AC3E}">
        <p14:creationId xmlns:p14="http://schemas.microsoft.com/office/powerpoint/2010/main" val="39172524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dt" sz="half" idx="10"/>
          </p:nvPr>
        </p:nvSpPr>
        <p:spPr>
          <a:ln/>
        </p:spPr>
        <p:txBody>
          <a:bodyPr/>
          <a:lstStyle>
            <a:lvl1pPr>
              <a:defRPr/>
            </a:lvl1pPr>
          </a:lstStyle>
          <a:p>
            <a:pPr>
              <a:defRPr/>
            </a:pPr>
            <a:endParaRPr lang="en-US"/>
          </a:p>
        </p:txBody>
      </p:sp>
      <p:sp>
        <p:nvSpPr>
          <p:cNvPr id="8" name="Rectangle 1030"/>
          <p:cNvSpPr>
            <a:spLocks noGrp="1" noChangeArrowheads="1"/>
          </p:cNvSpPr>
          <p:nvPr>
            <p:ph type="ftr" sz="quarter" idx="11"/>
          </p:nvPr>
        </p:nvSpPr>
        <p:spPr>
          <a:ln/>
        </p:spPr>
        <p:txBody>
          <a:bodyPr/>
          <a:lstStyle>
            <a:lvl1pPr>
              <a:defRPr/>
            </a:lvl1pPr>
          </a:lstStyle>
          <a:p>
            <a:pPr>
              <a:defRPr/>
            </a:pPr>
            <a:endParaRPr lang="en-US"/>
          </a:p>
        </p:txBody>
      </p:sp>
      <p:sp>
        <p:nvSpPr>
          <p:cNvPr id="9" name="Rectangle 1031"/>
          <p:cNvSpPr>
            <a:spLocks noGrp="1" noChangeArrowheads="1"/>
          </p:cNvSpPr>
          <p:nvPr>
            <p:ph type="sldNum" sz="quarter" idx="12"/>
          </p:nvPr>
        </p:nvSpPr>
        <p:spPr>
          <a:ln/>
        </p:spPr>
        <p:txBody>
          <a:bodyPr/>
          <a:lstStyle>
            <a:lvl1pPr>
              <a:defRPr/>
            </a:lvl1pPr>
          </a:lstStyle>
          <a:p>
            <a:pPr>
              <a:defRPr/>
            </a:pPr>
            <a:fld id="{7D580469-A9ED-1149-8710-3130CB4AFC1A}" type="slidenum">
              <a:rPr lang="en-US"/>
              <a:pPr>
                <a:defRPr/>
              </a:pPr>
              <a:t>‹#›</a:t>
            </a:fld>
            <a:endParaRPr lang="en-US"/>
          </a:p>
        </p:txBody>
      </p:sp>
    </p:spTree>
    <p:extLst>
      <p:ext uri="{BB962C8B-B14F-4D97-AF65-F5344CB8AC3E}">
        <p14:creationId xmlns:p14="http://schemas.microsoft.com/office/powerpoint/2010/main" val="23726686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endParaRPr lang="en-US"/>
          </a:p>
        </p:txBody>
      </p:sp>
      <p:sp>
        <p:nvSpPr>
          <p:cNvPr id="5" name="Rectangle 1031"/>
          <p:cNvSpPr>
            <a:spLocks noGrp="1" noChangeArrowheads="1"/>
          </p:cNvSpPr>
          <p:nvPr>
            <p:ph type="sldNum" sz="quarter" idx="12"/>
          </p:nvPr>
        </p:nvSpPr>
        <p:spPr>
          <a:ln/>
        </p:spPr>
        <p:txBody>
          <a:bodyPr/>
          <a:lstStyle>
            <a:lvl1pPr>
              <a:defRPr/>
            </a:lvl1pPr>
          </a:lstStyle>
          <a:p>
            <a:pPr>
              <a:defRPr/>
            </a:pPr>
            <a:fld id="{49156DDA-6EB0-7B43-B8E6-62AB06DACCA5}" type="slidenum">
              <a:rPr lang="en-US"/>
              <a:pPr>
                <a:defRPr/>
              </a:pPr>
              <a:t>‹#›</a:t>
            </a:fld>
            <a:endParaRPr lang="en-US"/>
          </a:p>
        </p:txBody>
      </p:sp>
    </p:spTree>
    <p:extLst>
      <p:ext uri="{BB962C8B-B14F-4D97-AF65-F5344CB8AC3E}">
        <p14:creationId xmlns:p14="http://schemas.microsoft.com/office/powerpoint/2010/main" val="24067808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dt" sz="half" idx="10"/>
          </p:nvPr>
        </p:nvSpPr>
        <p:spPr>
          <a:ln/>
        </p:spPr>
        <p:txBody>
          <a:bodyPr/>
          <a:lstStyle>
            <a:lvl1pPr>
              <a:defRPr/>
            </a:lvl1pPr>
          </a:lstStyle>
          <a:p>
            <a:pPr>
              <a:defRPr/>
            </a:pPr>
            <a:endParaRPr lang="en-US"/>
          </a:p>
        </p:txBody>
      </p:sp>
      <p:sp>
        <p:nvSpPr>
          <p:cNvPr id="3" name="Rectangle 1030"/>
          <p:cNvSpPr>
            <a:spLocks noGrp="1" noChangeArrowheads="1"/>
          </p:cNvSpPr>
          <p:nvPr>
            <p:ph type="ftr" sz="quarter" idx="11"/>
          </p:nvPr>
        </p:nvSpPr>
        <p:spPr>
          <a:ln/>
        </p:spPr>
        <p:txBody>
          <a:bodyPr/>
          <a:lstStyle>
            <a:lvl1pPr>
              <a:defRPr/>
            </a:lvl1pPr>
          </a:lstStyle>
          <a:p>
            <a:pPr>
              <a:defRPr/>
            </a:pPr>
            <a:endParaRPr lang="en-US"/>
          </a:p>
        </p:txBody>
      </p:sp>
      <p:sp>
        <p:nvSpPr>
          <p:cNvPr id="4" name="Rectangle 1031"/>
          <p:cNvSpPr>
            <a:spLocks noGrp="1" noChangeArrowheads="1"/>
          </p:cNvSpPr>
          <p:nvPr>
            <p:ph type="sldNum" sz="quarter" idx="12"/>
          </p:nvPr>
        </p:nvSpPr>
        <p:spPr>
          <a:ln/>
        </p:spPr>
        <p:txBody>
          <a:bodyPr/>
          <a:lstStyle>
            <a:lvl1pPr>
              <a:defRPr/>
            </a:lvl1pPr>
          </a:lstStyle>
          <a:p>
            <a:pPr>
              <a:defRPr/>
            </a:pPr>
            <a:fld id="{85894DF3-F253-F047-9339-0662883E4F41}" type="slidenum">
              <a:rPr lang="en-US"/>
              <a:pPr>
                <a:defRPr/>
              </a:pPr>
              <a:t>‹#›</a:t>
            </a:fld>
            <a:endParaRPr lang="en-US"/>
          </a:p>
        </p:txBody>
      </p:sp>
    </p:spTree>
    <p:extLst>
      <p:ext uri="{BB962C8B-B14F-4D97-AF65-F5344CB8AC3E}">
        <p14:creationId xmlns:p14="http://schemas.microsoft.com/office/powerpoint/2010/main" val="29916456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p>
        </p:txBody>
      </p:sp>
      <p:sp>
        <p:nvSpPr>
          <p:cNvPr id="7" name="Rectangle 1031"/>
          <p:cNvSpPr>
            <a:spLocks noGrp="1" noChangeArrowheads="1"/>
          </p:cNvSpPr>
          <p:nvPr>
            <p:ph type="sldNum" sz="quarter" idx="12"/>
          </p:nvPr>
        </p:nvSpPr>
        <p:spPr>
          <a:ln/>
        </p:spPr>
        <p:txBody>
          <a:bodyPr/>
          <a:lstStyle>
            <a:lvl1pPr>
              <a:defRPr/>
            </a:lvl1pPr>
          </a:lstStyle>
          <a:p>
            <a:pPr>
              <a:defRPr/>
            </a:pPr>
            <a:fld id="{0D29076E-F4C4-134C-A8AA-4C4441CD2D2B}" type="slidenum">
              <a:rPr lang="en-US"/>
              <a:pPr>
                <a:defRPr/>
              </a:pPr>
              <a:t>‹#›</a:t>
            </a:fld>
            <a:endParaRPr lang="en-US"/>
          </a:p>
        </p:txBody>
      </p:sp>
    </p:spTree>
    <p:extLst>
      <p:ext uri="{BB962C8B-B14F-4D97-AF65-F5344CB8AC3E}">
        <p14:creationId xmlns:p14="http://schemas.microsoft.com/office/powerpoint/2010/main" val="24483784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p>
        </p:txBody>
      </p:sp>
      <p:sp>
        <p:nvSpPr>
          <p:cNvPr id="7" name="Rectangle 1031"/>
          <p:cNvSpPr>
            <a:spLocks noGrp="1" noChangeArrowheads="1"/>
          </p:cNvSpPr>
          <p:nvPr>
            <p:ph type="sldNum" sz="quarter" idx="12"/>
          </p:nvPr>
        </p:nvSpPr>
        <p:spPr>
          <a:ln/>
        </p:spPr>
        <p:txBody>
          <a:bodyPr/>
          <a:lstStyle>
            <a:lvl1pPr>
              <a:defRPr/>
            </a:lvl1pPr>
          </a:lstStyle>
          <a:p>
            <a:pPr>
              <a:defRPr/>
            </a:pPr>
            <a:fld id="{7254425C-D8AA-024E-B5ED-7744D4CEC390}" type="slidenum">
              <a:rPr lang="en-US"/>
              <a:pPr>
                <a:defRPr/>
              </a:pPr>
              <a:t>‹#›</a:t>
            </a:fld>
            <a:endParaRPr lang="en-US"/>
          </a:p>
        </p:txBody>
      </p:sp>
    </p:spTree>
    <p:extLst>
      <p:ext uri="{BB962C8B-B14F-4D97-AF65-F5344CB8AC3E}">
        <p14:creationId xmlns:p14="http://schemas.microsoft.com/office/powerpoint/2010/main" val="8181785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4717096C-74CB-9340-9539-7CF57FC540BB}" type="slidenum">
              <a:rPr lang="en-US"/>
              <a:pPr>
                <a:defRPr/>
              </a:pPr>
              <a:t>‹#›</a:t>
            </a:fld>
            <a:endParaRPr lang="en-US"/>
          </a:p>
        </p:txBody>
      </p:sp>
    </p:spTree>
    <p:extLst>
      <p:ext uri="{BB962C8B-B14F-4D97-AF65-F5344CB8AC3E}">
        <p14:creationId xmlns:p14="http://schemas.microsoft.com/office/powerpoint/2010/main" val="2963800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D71D8DB8-5288-B841-BEB7-D443CB0DBE98}" type="slidenum">
              <a:rPr lang="en-US"/>
              <a:pPr>
                <a:defRPr/>
              </a:pPr>
              <a:t>‹#›</a:t>
            </a:fld>
            <a:endParaRPr lang="en-US"/>
          </a:p>
        </p:txBody>
      </p:sp>
    </p:spTree>
    <p:extLst>
      <p:ext uri="{BB962C8B-B14F-4D97-AF65-F5344CB8AC3E}">
        <p14:creationId xmlns:p14="http://schemas.microsoft.com/office/powerpoint/2010/main" val="13725186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99746" name="Rectangle 2"/>
          <p:cNvSpPr>
            <a:spLocks noGrp="1" noChangeArrowheads="1"/>
          </p:cNvSpPr>
          <p:nvPr>
            <p:ph type="ctrTitle"/>
          </p:nvPr>
        </p:nvSpPr>
        <p:spPr>
          <a:xfrm>
            <a:off x="2286000" y="1981200"/>
            <a:ext cx="6172200" cy="1447800"/>
          </a:xfrm>
        </p:spPr>
        <p:txBody>
          <a:bodyPr/>
          <a:lstStyle>
            <a:lvl1pPr>
              <a:defRPr/>
            </a:lvl1pPr>
          </a:lstStyle>
          <a:p>
            <a:r>
              <a:rPr lang="en-US"/>
              <a:t>Click to edit Master title style</a:t>
            </a:r>
          </a:p>
        </p:txBody>
      </p:sp>
      <p:sp>
        <p:nvSpPr>
          <p:cNvPr id="799747" name="Rectangle 3"/>
          <p:cNvSpPr>
            <a:spLocks noGrp="1" noChangeArrowheads="1"/>
          </p:cNvSpPr>
          <p:nvPr>
            <p:ph type="subTitle" idx="1"/>
          </p:nvPr>
        </p:nvSpPr>
        <p:spPr>
          <a:xfrm>
            <a:off x="2286000" y="3886200"/>
            <a:ext cx="61722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xfrm>
            <a:off x="9144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27B459A3-0AEB-294D-B28B-572CE43E9A34}" type="slidenum">
              <a:rPr lang="en-US"/>
              <a:pPr>
                <a:defRPr/>
              </a:pPr>
              <a:t>‹#›</a:t>
            </a:fld>
            <a:endParaRPr lang="en-US"/>
          </a:p>
        </p:txBody>
      </p:sp>
    </p:spTree>
    <p:extLst>
      <p:ext uri="{BB962C8B-B14F-4D97-AF65-F5344CB8AC3E}">
        <p14:creationId xmlns:p14="http://schemas.microsoft.com/office/powerpoint/2010/main" val="930517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03385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F2EBD9-6BFD-A349-9994-8CF44A6BAACE}" type="slidenum">
              <a:rPr lang="en-US"/>
              <a:pPr>
                <a:defRPr/>
              </a:pPr>
              <a:t>‹#›</a:t>
            </a:fld>
            <a:endParaRPr lang="en-US"/>
          </a:p>
        </p:txBody>
      </p:sp>
    </p:spTree>
    <p:extLst>
      <p:ext uri="{BB962C8B-B14F-4D97-AF65-F5344CB8AC3E}">
        <p14:creationId xmlns:p14="http://schemas.microsoft.com/office/powerpoint/2010/main" val="15209239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5ACABD-F49A-D343-9A78-88AB380F863C}" type="slidenum">
              <a:rPr lang="en-US"/>
              <a:pPr>
                <a:defRPr/>
              </a:pPr>
              <a:t>‹#›</a:t>
            </a:fld>
            <a:endParaRPr lang="en-US"/>
          </a:p>
        </p:txBody>
      </p:sp>
    </p:spTree>
    <p:extLst>
      <p:ext uri="{BB962C8B-B14F-4D97-AF65-F5344CB8AC3E}">
        <p14:creationId xmlns:p14="http://schemas.microsoft.com/office/powerpoint/2010/main" val="17893381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33600" y="1981200"/>
            <a:ext cx="3200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981200"/>
            <a:ext cx="3200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A4ECCD-B288-E140-8CE3-3971CD18FF72}" type="slidenum">
              <a:rPr lang="en-US"/>
              <a:pPr>
                <a:defRPr/>
              </a:pPr>
              <a:t>‹#›</a:t>
            </a:fld>
            <a:endParaRPr lang="en-US"/>
          </a:p>
        </p:txBody>
      </p:sp>
    </p:spTree>
    <p:extLst>
      <p:ext uri="{BB962C8B-B14F-4D97-AF65-F5344CB8AC3E}">
        <p14:creationId xmlns:p14="http://schemas.microsoft.com/office/powerpoint/2010/main" val="16461596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7DF5505-236A-A145-B185-2C862C194170}" type="slidenum">
              <a:rPr lang="en-US"/>
              <a:pPr>
                <a:defRPr/>
              </a:pPr>
              <a:t>‹#›</a:t>
            </a:fld>
            <a:endParaRPr lang="en-US"/>
          </a:p>
        </p:txBody>
      </p:sp>
    </p:spTree>
    <p:extLst>
      <p:ext uri="{BB962C8B-B14F-4D97-AF65-F5344CB8AC3E}">
        <p14:creationId xmlns:p14="http://schemas.microsoft.com/office/powerpoint/2010/main" val="502742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9124BA2-8075-2140-877C-1762A17C4135}" type="slidenum">
              <a:rPr lang="en-US"/>
              <a:pPr>
                <a:defRPr/>
              </a:pPr>
              <a:t>‹#›</a:t>
            </a:fld>
            <a:endParaRPr lang="en-US"/>
          </a:p>
        </p:txBody>
      </p:sp>
    </p:spTree>
    <p:extLst>
      <p:ext uri="{BB962C8B-B14F-4D97-AF65-F5344CB8AC3E}">
        <p14:creationId xmlns:p14="http://schemas.microsoft.com/office/powerpoint/2010/main" val="27817260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6D05504-0A85-4A4F-82B0-A3447C90E038}" type="slidenum">
              <a:rPr lang="en-US"/>
              <a:pPr>
                <a:defRPr/>
              </a:pPr>
              <a:t>‹#›</a:t>
            </a:fld>
            <a:endParaRPr lang="en-US"/>
          </a:p>
        </p:txBody>
      </p:sp>
    </p:spTree>
    <p:extLst>
      <p:ext uri="{BB962C8B-B14F-4D97-AF65-F5344CB8AC3E}">
        <p14:creationId xmlns:p14="http://schemas.microsoft.com/office/powerpoint/2010/main" val="30596069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44F0BC-1C6C-994D-8D82-664D8BC24617}" type="slidenum">
              <a:rPr lang="en-US"/>
              <a:pPr>
                <a:defRPr/>
              </a:pPr>
              <a:t>‹#›</a:t>
            </a:fld>
            <a:endParaRPr lang="en-US"/>
          </a:p>
        </p:txBody>
      </p:sp>
    </p:spTree>
    <p:extLst>
      <p:ext uri="{BB962C8B-B14F-4D97-AF65-F5344CB8AC3E}">
        <p14:creationId xmlns:p14="http://schemas.microsoft.com/office/powerpoint/2010/main" val="23179236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29C4FF-04B6-054E-A6A7-939B7D11C4AB}" type="slidenum">
              <a:rPr lang="en-US"/>
              <a:pPr>
                <a:defRPr/>
              </a:pPr>
              <a:t>‹#›</a:t>
            </a:fld>
            <a:endParaRPr lang="en-US"/>
          </a:p>
        </p:txBody>
      </p:sp>
    </p:spTree>
    <p:extLst>
      <p:ext uri="{BB962C8B-B14F-4D97-AF65-F5344CB8AC3E}">
        <p14:creationId xmlns:p14="http://schemas.microsoft.com/office/powerpoint/2010/main" val="4511723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679222-5806-9945-8D35-9859F08AD12D}" type="slidenum">
              <a:rPr lang="en-US"/>
              <a:pPr>
                <a:defRPr/>
              </a:pPr>
              <a:t>‹#›</a:t>
            </a:fld>
            <a:endParaRPr lang="en-US"/>
          </a:p>
        </p:txBody>
      </p:sp>
    </p:spTree>
    <p:extLst>
      <p:ext uri="{BB962C8B-B14F-4D97-AF65-F5344CB8AC3E}">
        <p14:creationId xmlns:p14="http://schemas.microsoft.com/office/powerpoint/2010/main" val="14173047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1350" y="609600"/>
            <a:ext cx="16954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05000" y="609600"/>
            <a:ext cx="49339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9F7ACC-A4C5-FB43-B213-8BF38E484FA5}" type="slidenum">
              <a:rPr lang="en-US"/>
              <a:pPr>
                <a:defRPr/>
              </a:pPr>
              <a:t>‹#›</a:t>
            </a:fld>
            <a:endParaRPr lang="en-US"/>
          </a:p>
        </p:txBody>
      </p:sp>
    </p:spTree>
    <p:extLst>
      <p:ext uri="{BB962C8B-B14F-4D97-AF65-F5344CB8AC3E}">
        <p14:creationId xmlns:p14="http://schemas.microsoft.com/office/powerpoint/2010/main" val="1444807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11789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3603"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793604"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096000"/>
            <a:ext cx="28956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553200" y="6096000"/>
            <a:ext cx="1676400" cy="457200"/>
          </a:xfrm>
        </p:spPr>
        <p:txBody>
          <a:bodyPr/>
          <a:lstStyle>
            <a:lvl1pPr>
              <a:defRPr/>
            </a:lvl1pPr>
          </a:lstStyle>
          <a:p>
            <a:pPr>
              <a:defRPr/>
            </a:pPr>
            <a:fld id="{433EA998-4A6C-CE47-B319-2D1B20A2B6EB}" type="slidenum">
              <a:rPr lang="en-US"/>
              <a:pPr>
                <a:defRPr/>
              </a:pPr>
              <a:t>‹#›</a:t>
            </a:fld>
            <a:endParaRPr lang="en-US"/>
          </a:p>
        </p:txBody>
      </p:sp>
    </p:spTree>
    <p:extLst>
      <p:ext uri="{BB962C8B-B14F-4D97-AF65-F5344CB8AC3E}">
        <p14:creationId xmlns:p14="http://schemas.microsoft.com/office/powerpoint/2010/main" val="34893125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E2F27B5D-6E67-A745-82B0-EC94F825C680}" type="slidenum">
              <a:rPr lang="en-US"/>
              <a:pPr>
                <a:defRPr/>
              </a:pPr>
              <a:t>‹#›</a:t>
            </a:fld>
            <a:endParaRPr lang="en-US"/>
          </a:p>
        </p:txBody>
      </p:sp>
    </p:spTree>
    <p:extLst>
      <p:ext uri="{BB962C8B-B14F-4D97-AF65-F5344CB8AC3E}">
        <p14:creationId xmlns:p14="http://schemas.microsoft.com/office/powerpoint/2010/main" val="20181987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EA790F4-17B8-F94D-8714-F14C9DEBF215}" type="slidenum">
              <a:rPr lang="en-US"/>
              <a:pPr>
                <a:defRPr/>
              </a:pPr>
              <a:t>‹#›</a:t>
            </a:fld>
            <a:endParaRPr lang="en-US"/>
          </a:p>
        </p:txBody>
      </p:sp>
    </p:spTree>
    <p:extLst>
      <p:ext uri="{BB962C8B-B14F-4D97-AF65-F5344CB8AC3E}">
        <p14:creationId xmlns:p14="http://schemas.microsoft.com/office/powerpoint/2010/main" val="2775572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FB3749BD-87E5-7549-BEA0-3F7CAD7BC4DE}" type="slidenum">
              <a:rPr lang="en-US"/>
              <a:pPr>
                <a:defRPr/>
              </a:pPr>
              <a:t>‹#›</a:t>
            </a:fld>
            <a:endParaRPr lang="en-US"/>
          </a:p>
        </p:txBody>
      </p:sp>
    </p:spTree>
    <p:extLst>
      <p:ext uri="{BB962C8B-B14F-4D97-AF65-F5344CB8AC3E}">
        <p14:creationId xmlns:p14="http://schemas.microsoft.com/office/powerpoint/2010/main" val="28973137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A52BD6ED-4AFB-D84E-BCA0-FE5600AFCB91}" type="slidenum">
              <a:rPr lang="en-US"/>
              <a:pPr>
                <a:defRPr/>
              </a:pPr>
              <a:t>‹#›</a:t>
            </a:fld>
            <a:endParaRPr lang="en-US"/>
          </a:p>
        </p:txBody>
      </p:sp>
    </p:spTree>
    <p:extLst>
      <p:ext uri="{BB962C8B-B14F-4D97-AF65-F5344CB8AC3E}">
        <p14:creationId xmlns:p14="http://schemas.microsoft.com/office/powerpoint/2010/main" val="19275333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74EE9EC3-4313-1A44-97BA-D3D203363474}" type="slidenum">
              <a:rPr lang="en-US"/>
              <a:pPr>
                <a:defRPr/>
              </a:pPr>
              <a:t>‹#›</a:t>
            </a:fld>
            <a:endParaRPr lang="en-US"/>
          </a:p>
        </p:txBody>
      </p:sp>
    </p:spTree>
    <p:extLst>
      <p:ext uri="{BB962C8B-B14F-4D97-AF65-F5344CB8AC3E}">
        <p14:creationId xmlns:p14="http://schemas.microsoft.com/office/powerpoint/2010/main" val="5876947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257171F1-E98F-CC4E-83D0-136AE16D1120}" type="slidenum">
              <a:rPr lang="en-US"/>
              <a:pPr>
                <a:defRPr/>
              </a:pPr>
              <a:t>‹#›</a:t>
            </a:fld>
            <a:endParaRPr lang="en-US"/>
          </a:p>
        </p:txBody>
      </p:sp>
    </p:spTree>
    <p:extLst>
      <p:ext uri="{BB962C8B-B14F-4D97-AF65-F5344CB8AC3E}">
        <p14:creationId xmlns:p14="http://schemas.microsoft.com/office/powerpoint/2010/main" val="41743832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2AE8ADBD-CC48-9A43-B3D3-22413BC67836}" type="slidenum">
              <a:rPr lang="en-US"/>
              <a:pPr>
                <a:defRPr/>
              </a:pPr>
              <a:t>‹#›</a:t>
            </a:fld>
            <a:endParaRPr lang="en-US"/>
          </a:p>
        </p:txBody>
      </p:sp>
    </p:spTree>
    <p:extLst>
      <p:ext uri="{BB962C8B-B14F-4D97-AF65-F5344CB8AC3E}">
        <p14:creationId xmlns:p14="http://schemas.microsoft.com/office/powerpoint/2010/main" val="42172672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BCBD9AA-9984-5740-A347-3806D06FF47A}" type="slidenum">
              <a:rPr lang="en-US"/>
              <a:pPr>
                <a:defRPr/>
              </a:pPr>
              <a:t>‹#›</a:t>
            </a:fld>
            <a:endParaRPr lang="en-US"/>
          </a:p>
        </p:txBody>
      </p:sp>
    </p:spTree>
    <p:extLst>
      <p:ext uri="{BB962C8B-B14F-4D97-AF65-F5344CB8AC3E}">
        <p14:creationId xmlns:p14="http://schemas.microsoft.com/office/powerpoint/2010/main" val="40941644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DA731EC1-49F3-FE42-98B6-167DFA33E9AA}" type="slidenum">
              <a:rPr lang="en-US"/>
              <a:pPr>
                <a:defRPr/>
              </a:pPr>
              <a:t>‹#›</a:t>
            </a:fld>
            <a:endParaRPr lang="en-US"/>
          </a:p>
        </p:txBody>
      </p:sp>
    </p:spTree>
    <p:extLst>
      <p:ext uri="{BB962C8B-B14F-4D97-AF65-F5344CB8AC3E}">
        <p14:creationId xmlns:p14="http://schemas.microsoft.com/office/powerpoint/2010/main" val="42583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08221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4D09C5B-C80A-0546-BEA5-38D99EA2A6B2}" type="slidenum">
              <a:rPr lang="en-US"/>
              <a:pPr>
                <a:defRPr/>
              </a:pPr>
              <a:t>‹#›</a:t>
            </a:fld>
            <a:endParaRPr lang="en-US"/>
          </a:p>
        </p:txBody>
      </p:sp>
    </p:spTree>
    <p:extLst>
      <p:ext uri="{BB962C8B-B14F-4D97-AF65-F5344CB8AC3E}">
        <p14:creationId xmlns:p14="http://schemas.microsoft.com/office/powerpoint/2010/main" val="18817639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7746" name="Rectangle 2"/>
          <p:cNvSpPr>
            <a:spLocks noGrp="1" noChangeArrowheads="1"/>
          </p:cNvSpPr>
          <p:nvPr>
            <p:ph type="ctrTitle"/>
          </p:nvPr>
        </p:nvSpPr>
        <p:spPr>
          <a:xfrm>
            <a:off x="1600200" y="1600200"/>
            <a:ext cx="6858000" cy="1828800"/>
          </a:xfrm>
          <a:effectLst/>
        </p:spPr>
        <p:txBody>
          <a:bodyPr/>
          <a:lstStyle>
            <a:lvl1pPr>
              <a:defRPr/>
            </a:lvl1pPr>
          </a:lstStyle>
          <a:p>
            <a:r>
              <a:rPr lang="en-US"/>
              <a:t>Click to edit Master title style</a:t>
            </a:r>
          </a:p>
        </p:txBody>
      </p:sp>
      <p:sp>
        <p:nvSpPr>
          <p:cNvPr id="927747" name="Rectangle 3"/>
          <p:cNvSpPr>
            <a:spLocks noGrp="1" noChangeArrowheads="1"/>
          </p:cNvSpPr>
          <p:nvPr>
            <p:ph type="subTitle" idx="1"/>
          </p:nvPr>
        </p:nvSpPr>
        <p:spPr>
          <a:xfrm>
            <a:off x="2057400" y="3886200"/>
            <a:ext cx="6400800" cy="1752600"/>
          </a:xfrm>
          <a:effectLst/>
        </p:spPr>
        <p:txBody>
          <a:bodyPr/>
          <a:lstStyle>
            <a:lvl1pPr marL="0" indent="0" algn="r">
              <a:buFont typeface="Wingdings" pitchFamily="-111" charset="2"/>
              <a:buNone/>
              <a:defRPr sz="2800" i="1"/>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092B0F2-08CD-8D44-82FA-8609E41B0596}" type="slidenum">
              <a:rPr lang="en-US"/>
              <a:pPr>
                <a:defRPr/>
              </a:pPr>
              <a:t>‹#›</a:t>
            </a:fld>
            <a:endParaRPr lang="en-US"/>
          </a:p>
        </p:txBody>
      </p:sp>
    </p:spTree>
    <p:extLst>
      <p:ext uri="{BB962C8B-B14F-4D97-AF65-F5344CB8AC3E}">
        <p14:creationId xmlns:p14="http://schemas.microsoft.com/office/powerpoint/2010/main" val="2524314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4D82517-AB48-7447-BDEB-56F047282D40}" type="slidenum">
              <a:rPr lang="en-US"/>
              <a:pPr>
                <a:defRPr/>
              </a:pPr>
              <a:t>‹#›</a:t>
            </a:fld>
            <a:endParaRPr lang="en-US"/>
          </a:p>
        </p:txBody>
      </p:sp>
    </p:spTree>
    <p:extLst>
      <p:ext uri="{BB962C8B-B14F-4D97-AF65-F5344CB8AC3E}">
        <p14:creationId xmlns:p14="http://schemas.microsoft.com/office/powerpoint/2010/main" val="7900953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60B9A1C-F005-744E-8A16-55595801CA4B}" type="slidenum">
              <a:rPr lang="en-US"/>
              <a:pPr>
                <a:defRPr/>
              </a:pPr>
              <a:t>‹#›</a:t>
            </a:fld>
            <a:endParaRPr lang="en-US"/>
          </a:p>
        </p:txBody>
      </p:sp>
    </p:spTree>
    <p:extLst>
      <p:ext uri="{BB962C8B-B14F-4D97-AF65-F5344CB8AC3E}">
        <p14:creationId xmlns:p14="http://schemas.microsoft.com/office/powerpoint/2010/main" val="17495049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3D83078-3A1E-9A47-A3A7-AEC6ED52C9A7}" type="slidenum">
              <a:rPr lang="en-US"/>
              <a:pPr>
                <a:defRPr/>
              </a:pPr>
              <a:t>‹#›</a:t>
            </a:fld>
            <a:endParaRPr lang="en-US"/>
          </a:p>
        </p:txBody>
      </p:sp>
    </p:spTree>
    <p:extLst>
      <p:ext uri="{BB962C8B-B14F-4D97-AF65-F5344CB8AC3E}">
        <p14:creationId xmlns:p14="http://schemas.microsoft.com/office/powerpoint/2010/main" val="18541647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EAD43807-0E44-3C42-84EB-F5184BDD09F8}" type="slidenum">
              <a:rPr lang="en-US"/>
              <a:pPr>
                <a:defRPr/>
              </a:pPr>
              <a:t>‹#›</a:t>
            </a:fld>
            <a:endParaRPr lang="en-US"/>
          </a:p>
        </p:txBody>
      </p:sp>
    </p:spTree>
    <p:extLst>
      <p:ext uri="{BB962C8B-B14F-4D97-AF65-F5344CB8AC3E}">
        <p14:creationId xmlns:p14="http://schemas.microsoft.com/office/powerpoint/2010/main" val="2413269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74E38E51-8C63-DF44-B32A-0A0848D5CCCD}" type="slidenum">
              <a:rPr lang="en-US"/>
              <a:pPr>
                <a:defRPr/>
              </a:pPr>
              <a:t>‹#›</a:t>
            </a:fld>
            <a:endParaRPr lang="en-US"/>
          </a:p>
        </p:txBody>
      </p:sp>
    </p:spTree>
    <p:extLst>
      <p:ext uri="{BB962C8B-B14F-4D97-AF65-F5344CB8AC3E}">
        <p14:creationId xmlns:p14="http://schemas.microsoft.com/office/powerpoint/2010/main" val="26045921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3E963BD4-3EA8-9B48-A10B-ADD0FD664F81}" type="slidenum">
              <a:rPr lang="en-US"/>
              <a:pPr>
                <a:defRPr/>
              </a:pPr>
              <a:t>‹#›</a:t>
            </a:fld>
            <a:endParaRPr lang="en-US"/>
          </a:p>
        </p:txBody>
      </p:sp>
    </p:spTree>
    <p:extLst>
      <p:ext uri="{BB962C8B-B14F-4D97-AF65-F5344CB8AC3E}">
        <p14:creationId xmlns:p14="http://schemas.microsoft.com/office/powerpoint/2010/main" val="31055607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23833CB-B065-D049-9440-ABE5F92D31F4}" type="slidenum">
              <a:rPr lang="en-US"/>
              <a:pPr>
                <a:defRPr/>
              </a:pPr>
              <a:t>‹#›</a:t>
            </a:fld>
            <a:endParaRPr lang="en-US"/>
          </a:p>
        </p:txBody>
      </p:sp>
    </p:spTree>
    <p:extLst>
      <p:ext uri="{BB962C8B-B14F-4D97-AF65-F5344CB8AC3E}">
        <p14:creationId xmlns:p14="http://schemas.microsoft.com/office/powerpoint/2010/main" val="33951296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E107994-33A1-AC47-B719-07DC6FD5ACB7}" type="slidenum">
              <a:rPr lang="en-US"/>
              <a:pPr>
                <a:defRPr/>
              </a:pPr>
              <a:t>‹#›</a:t>
            </a:fld>
            <a:endParaRPr lang="en-US"/>
          </a:p>
        </p:txBody>
      </p:sp>
    </p:spTree>
    <p:extLst>
      <p:ext uri="{BB962C8B-B14F-4D97-AF65-F5344CB8AC3E}">
        <p14:creationId xmlns:p14="http://schemas.microsoft.com/office/powerpoint/2010/main" val="3954074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95647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2308090-FB42-F44B-8E5D-599B96E5F3E0}" type="slidenum">
              <a:rPr lang="en-US"/>
              <a:pPr>
                <a:defRPr/>
              </a:pPr>
              <a:t>‹#›</a:t>
            </a:fld>
            <a:endParaRPr lang="en-US"/>
          </a:p>
        </p:txBody>
      </p:sp>
    </p:spTree>
    <p:extLst>
      <p:ext uri="{BB962C8B-B14F-4D97-AF65-F5344CB8AC3E}">
        <p14:creationId xmlns:p14="http://schemas.microsoft.com/office/powerpoint/2010/main" val="41928835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B1519D2-C0DD-1846-8E38-4FC3159B5880}" type="slidenum">
              <a:rPr lang="en-US"/>
              <a:pPr>
                <a:defRPr/>
              </a:pPr>
              <a:t>‹#›</a:t>
            </a:fld>
            <a:endParaRPr lang="en-US"/>
          </a:p>
        </p:txBody>
      </p:sp>
    </p:spTree>
    <p:extLst>
      <p:ext uri="{BB962C8B-B14F-4D97-AF65-F5344CB8AC3E}">
        <p14:creationId xmlns:p14="http://schemas.microsoft.com/office/powerpoint/2010/main" val="35472537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58114"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858115"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B80211-7FEB-A345-A216-3412C98D2F61}" type="slidenum">
              <a:rPr lang="en-US"/>
              <a:pPr>
                <a:defRPr/>
              </a:pPr>
              <a:t>‹#›</a:t>
            </a:fld>
            <a:endParaRPr lang="en-US"/>
          </a:p>
        </p:txBody>
      </p:sp>
    </p:spTree>
    <p:extLst>
      <p:ext uri="{BB962C8B-B14F-4D97-AF65-F5344CB8AC3E}">
        <p14:creationId xmlns:p14="http://schemas.microsoft.com/office/powerpoint/2010/main" val="24766292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F1133F-0750-1442-930E-8477C0B19CAF}" type="slidenum">
              <a:rPr lang="en-US"/>
              <a:pPr>
                <a:defRPr/>
              </a:pPr>
              <a:t>‹#›</a:t>
            </a:fld>
            <a:endParaRPr lang="en-US"/>
          </a:p>
        </p:txBody>
      </p:sp>
    </p:spTree>
    <p:extLst>
      <p:ext uri="{BB962C8B-B14F-4D97-AF65-F5344CB8AC3E}">
        <p14:creationId xmlns:p14="http://schemas.microsoft.com/office/powerpoint/2010/main" val="17278057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008310-6291-4D43-95AD-77FC33FF8617}" type="slidenum">
              <a:rPr lang="en-US"/>
              <a:pPr>
                <a:defRPr/>
              </a:pPr>
              <a:t>‹#›</a:t>
            </a:fld>
            <a:endParaRPr lang="en-US"/>
          </a:p>
        </p:txBody>
      </p:sp>
    </p:spTree>
    <p:extLst>
      <p:ext uri="{BB962C8B-B14F-4D97-AF65-F5344CB8AC3E}">
        <p14:creationId xmlns:p14="http://schemas.microsoft.com/office/powerpoint/2010/main" val="34244274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C02123-2D6A-F04C-8949-454DC2BAF714}" type="slidenum">
              <a:rPr lang="en-US"/>
              <a:pPr>
                <a:defRPr/>
              </a:pPr>
              <a:t>‹#›</a:t>
            </a:fld>
            <a:endParaRPr lang="en-US"/>
          </a:p>
        </p:txBody>
      </p:sp>
    </p:spTree>
    <p:extLst>
      <p:ext uri="{BB962C8B-B14F-4D97-AF65-F5344CB8AC3E}">
        <p14:creationId xmlns:p14="http://schemas.microsoft.com/office/powerpoint/2010/main" val="1588065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2731232-9E44-494E-8FA6-AA5B0FC22F99}" type="slidenum">
              <a:rPr lang="en-US"/>
              <a:pPr>
                <a:defRPr/>
              </a:pPr>
              <a:t>‹#›</a:t>
            </a:fld>
            <a:endParaRPr lang="en-US"/>
          </a:p>
        </p:txBody>
      </p:sp>
    </p:spTree>
    <p:extLst>
      <p:ext uri="{BB962C8B-B14F-4D97-AF65-F5344CB8AC3E}">
        <p14:creationId xmlns:p14="http://schemas.microsoft.com/office/powerpoint/2010/main" val="18096043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BBDA19E-F22E-0446-A1D7-B1BDF798B7BF}" type="slidenum">
              <a:rPr lang="en-US"/>
              <a:pPr>
                <a:defRPr/>
              </a:pPr>
              <a:t>‹#›</a:t>
            </a:fld>
            <a:endParaRPr lang="en-US"/>
          </a:p>
        </p:txBody>
      </p:sp>
    </p:spTree>
    <p:extLst>
      <p:ext uri="{BB962C8B-B14F-4D97-AF65-F5344CB8AC3E}">
        <p14:creationId xmlns:p14="http://schemas.microsoft.com/office/powerpoint/2010/main" val="296087783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62A670D-53C0-2943-8F8C-1C52FD077A7C}" type="slidenum">
              <a:rPr lang="en-US"/>
              <a:pPr>
                <a:defRPr/>
              </a:pPr>
              <a:t>‹#›</a:t>
            </a:fld>
            <a:endParaRPr lang="en-US"/>
          </a:p>
        </p:txBody>
      </p:sp>
    </p:spTree>
    <p:extLst>
      <p:ext uri="{BB962C8B-B14F-4D97-AF65-F5344CB8AC3E}">
        <p14:creationId xmlns:p14="http://schemas.microsoft.com/office/powerpoint/2010/main" val="37777733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88F4CE-F176-D04D-897D-837BFDF5BC2C}" type="slidenum">
              <a:rPr lang="en-US"/>
              <a:pPr>
                <a:defRPr/>
              </a:pPr>
              <a:t>‹#›</a:t>
            </a:fld>
            <a:endParaRPr lang="en-US"/>
          </a:p>
        </p:txBody>
      </p:sp>
    </p:spTree>
    <p:extLst>
      <p:ext uri="{BB962C8B-B14F-4D97-AF65-F5344CB8AC3E}">
        <p14:creationId xmlns:p14="http://schemas.microsoft.com/office/powerpoint/2010/main" val="2633812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1.jpe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2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4.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5.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theme" Target="../theme/theme17.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image" Target="../media/image12.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image" Target="../media/image13.png"/><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8.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9.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5" Type="http://schemas.openxmlformats.org/officeDocument/2006/relationships/image" Target="../media/image13.png"/><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209.xml"/><Relationship Id="rId1" Type="http://schemas.openxmlformats.org/officeDocument/2006/relationships/slideLayout" Target="../slideLayouts/slideLayout208.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212.xml"/><Relationship Id="rId7" Type="http://schemas.openxmlformats.org/officeDocument/2006/relationships/image" Target="../media/image16.png"/><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3.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image" Target="../media/image14.png"/><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4.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5" Type="http://schemas.openxmlformats.org/officeDocument/2006/relationships/image" Target="../media/image16.png"/><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image" Target="../media/image15.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5.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6" Type="http://schemas.openxmlformats.org/officeDocument/2006/relationships/image" Target="../media/image16.png"/><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5" Type="http://schemas.openxmlformats.org/officeDocument/2006/relationships/image" Target="../media/image15.png"/><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 Id="rId14" Type="http://schemas.openxmlformats.org/officeDocument/2006/relationships/image" Target="../media/image14.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image" Target="../media/image17.jpeg"/><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26.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7.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theme" Target="../theme/theme28.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28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89.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30.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slideLayout" Target="../slideLayouts/slideLayout305.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slideLayout" Target="../slideLayouts/slideLayout304.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3.xml"/><Relationship Id="rId3" Type="http://schemas.openxmlformats.org/officeDocument/2006/relationships/slideLayout" Target="../slideLayouts/slideLayout308.xml"/><Relationship Id="rId7" Type="http://schemas.openxmlformats.org/officeDocument/2006/relationships/slideLayout" Target="../slideLayouts/slideLayout312.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theme" Target="../theme/theme32.xml"/><Relationship Id="rId5" Type="http://schemas.openxmlformats.org/officeDocument/2006/relationships/slideLayout" Target="../slideLayouts/slideLayout310.xml"/><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3.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theme" Target="../theme/theme33.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34.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34.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slideLayout" Target="../slideLayouts/slideLayout350.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slideLayout" Target="../slideLayouts/slideLayout349.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5" Type="http://schemas.openxmlformats.org/officeDocument/2006/relationships/theme" Target="../theme/theme35.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 Id="rId14" Type="http://schemas.openxmlformats.org/officeDocument/2006/relationships/slideLayout" Target="../slideLayouts/slideLayout351.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image" Target="../media/image13.png"/><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theme" Target="../theme/theme36.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slideLayout" Target="../slideLayouts/slideLayout375.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slideLayout" Target="../slideLayouts/slideLayout374.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 Id="rId1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83.xml"/><Relationship Id="rId13" Type="http://schemas.openxmlformats.org/officeDocument/2006/relationships/image" Target="../media/image18.jpeg"/><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theme" Target="../theme/theme38.xml"/><Relationship Id="rId2" Type="http://schemas.openxmlformats.org/officeDocument/2006/relationships/slideLayout" Target="../slideLayouts/slideLayout377.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s>
</file>

<file path=ppt/slideMasters/_rels/slideMaster39.xml.rels><?xml version="1.0" encoding="UTF-8" standalone="yes"?>
<Relationships xmlns="http://schemas.openxmlformats.org/package/2006/relationships"><Relationship Id="rId3" Type="http://schemas.openxmlformats.org/officeDocument/2006/relationships/slideLayout" Target="../slideLayouts/slideLayout389.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6.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97.xml"/><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theme" Target="../theme/theme40.xml"/><Relationship Id="rId2" Type="http://schemas.openxmlformats.org/officeDocument/2006/relationships/slideLayout" Target="../slideLayouts/slideLayout391.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5" Type="http://schemas.openxmlformats.org/officeDocument/2006/relationships/slideLayout" Target="../slideLayouts/slideLayout394.xml"/><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2.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4.jpe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3.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6.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7.jpe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image" Target="../media/image8.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0.jpe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5474996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570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570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570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ahoma" pitchFamily="21" charset="-52"/>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8570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ahoma" pitchFamily="21" charset="-52"/>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8570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charset="0"/>
              </a:defRPr>
            </a:lvl1pPr>
          </a:lstStyle>
          <a:p>
            <a:pPr defTabSz="914400" eaLnBrk="0" fontAlgn="base" hangingPunct="0">
              <a:spcBef>
                <a:spcPct val="0"/>
              </a:spcBef>
              <a:spcAft>
                <a:spcPct val="0"/>
              </a:spcAft>
              <a:defRPr/>
            </a:pPr>
            <a:fld id="{C4C4F78B-2FDE-1D49-9CFA-D4D15075E37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2222225"/>
      </p:ext>
    </p:extLst>
  </p:cSld>
  <p:clrMap bg1="dk2" tx1="lt1" bg2="dk1"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5442" name="Group 2"/>
          <p:cNvGrpSpPr>
            <a:grpSpLocks/>
          </p:cNvGrpSpPr>
          <p:nvPr/>
        </p:nvGrpSpPr>
        <p:grpSpPr bwMode="auto">
          <a:xfrm>
            <a:off x="228600" y="228600"/>
            <a:ext cx="8686800" cy="5943600"/>
            <a:chOff x="144" y="144"/>
            <a:chExt cx="5472" cy="3744"/>
          </a:xfrm>
        </p:grpSpPr>
        <p:sp>
          <p:nvSpPr>
            <p:cNvPr id="445448"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45449"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45450"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sp>
        <p:nvSpPr>
          <p:cNvPr id="445443"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45444"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4632"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solidFill>
                  <a:srgbClr val="FFFFFF"/>
                </a:solidFill>
                <a:latin typeface="Arial" pitchFamily="21" charset="0"/>
                <a:ea typeface="+mn-ea"/>
                <a:cs typeface="+mn-cs"/>
              </a:defRPr>
            </a:lvl1pPr>
          </a:lstStyle>
          <a:p>
            <a:pPr defTabSz="914400" fontAlgn="base">
              <a:spcBef>
                <a:spcPct val="0"/>
              </a:spcBef>
              <a:spcAft>
                <a:spcPct val="0"/>
              </a:spcAft>
              <a:defRPr/>
            </a:pPr>
            <a:endParaRPr lang="en-US"/>
          </a:p>
        </p:txBody>
      </p:sp>
      <p:sp>
        <p:nvSpPr>
          <p:cNvPr id="794633"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solidFill>
                  <a:srgbClr val="FFFFFF"/>
                </a:solidFill>
                <a:latin typeface="Arial" pitchFamily="21" charset="0"/>
                <a:ea typeface="+mn-ea"/>
                <a:cs typeface="+mn-cs"/>
              </a:defRPr>
            </a:lvl1pPr>
          </a:lstStyle>
          <a:p>
            <a:pPr defTabSz="914400" fontAlgn="base">
              <a:spcBef>
                <a:spcPct val="0"/>
              </a:spcBef>
              <a:spcAft>
                <a:spcPct val="0"/>
              </a:spcAft>
              <a:defRPr/>
            </a:pPr>
            <a:endParaRPr lang="en-US"/>
          </a:p>
        </p:txBody>
      </p:sp>
      <p:sp>
        <p:nvSpPr>
          <p:cNvPr id="794634"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latin typeface="Arial" charset="0"/>
              </a:defRPr>
            </a:lvl1pPr>
          </a:lstStyle>
          <a:p>
            <a:pPr defTabSz="914400" fontAlgn="base">
              <a:spcBef>
                <a:spcPct val="0"/>
              </a:spcBef>
              <a:spcAft>
                <a:spcPct val="0"/>
              </a:spcAft>
              <a:defRPr/>
            </a:pPr>
            <a:fld id="{B2EE22D4-813F-0442-B394-E720C91D7D3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53910655"/>
      </p:ext>
    </p:extLst>
  </p:cSld>
  <p:clrMap bg1="dk2" tx1="lt1" bg2="dk1"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73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73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73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Arial"/>
              </a:defRPr>
            </a:lvl1pPr>
          </a:lstStyle>
          <a:p>
            <a:pPr defTabSz="914400" fontAlgn="base">
              <a:spcBef>
                <a:spcPct val="0"/>
              </a:spcBef>
              <a:spcAft>
                <a:spcPct val="0"/>
              </a:spcAft>
              <a:defRPr/>
            </a:pPr>
            <a:endParaRPr lang="en-US">
              <a:ea typeface="ＭＳ Ｐゴシック" charset="0"/>
            </a:endParaRPr>
          </a:p>
        </p:txBody>
      </p:sp>
      <p:sp>
        <p:nvSpPr>
          <p:cNvPr id="3973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Arial"/>
              </a:defRPr>
            </a:lvl1pPr>
          </a:lstStyle>
          <a:p>
            <a:pPr defTabSz="914400" fontAlgn="base">
              <a:spcBef>
                <a:spcPct val="0"/>
              </a:spcBef>
              <a:spcAft>
                <a:spcPct val="0"/>
              </a:spcAft>
              <a:defRPr/>
            </a:pPr>
            <a:endParaRPr lang="en-US">
              <a:ea typeface="ＭＳ Ｐゴシック" charset="0"/>
            </a:endParaRPr>
          </a:p>
        </p:txBody>
      </p:sp>
      <p:sp>
        <p:nvSpPr>
          <p:cNvPr id="3973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a:defRPr>
            </a:lvl1pPr>
          </a:lstStyle>
          <a:p>
            <a:pPr defTabSz="914400" fontAlgn="base">
              <a:spcBef>
                <a:spcPct val="0"/>
              </a:spcBef>
              <a:spcAft>
                <a:spcPct val="0"/>
              </a:spcAft>
              <a:defRPr/>
            </a:pPr>
            <a:fld id="{7514BE88-76CF-A94E-9A2A-455D975BB37D}"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966020551"/>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Arial" pitchFamily="-107" charset="0"/>
                <a:cs typeface="Arial" pitchFamily="-107" charset="0"/>
              </a:defRPr>
            </a:lvl1pPr>
          </a:lstStyle>
          <a:p>
            <a:pPr defTabSz="914400" fontAlgn="base">
              <a:spcBef>
                <a:spcPct val="0"/>
              </a:spcBef>
              <a:spcAft>
                <a:spcPct val="0"/>
              </a:spcAft>
              <a:defRPr/>
            </a:pPr>
            <a:endParaRPr lang="en-US">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Arial" pitchFamily="-107" charset="0"/>
                <a:cs typeface="Arial" pitchFamily="-107" charset="0"/>
              </a:defRPr>
            </a:lvl1pPr>
          </a:lstStyle>
          <a:p>
            <a:pPr defTabSz="914400" fontAlgn="base">
              <a:spcBef>
                <a:spcPct val="0"/>
              </a:spcBef>
              <a:spcAft>
                <a:spcPct val="0"/>
              </a:spcAft>
              <a:defRPr/>
            </a:pPr>
            <a:endParaRPr lang="en-US">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charset="0"/>
              </a:defRPr>
            </a:lvl1pPr>
          </a:lstStyle>
          <a:p>
            <a:pPr defTabSz="914400" fontAlgn="base">
              <a:spcBef>
                <a:spcPct val="0"/>
              </a:spcBef>
              <a:spcAft>
                <a:spcPct val="0"/>
              </a:spcAft>
              <a:defRPr/>
            </a:pPr>
            <a:fld id="{2C74EB42-DD1D-E04E-B4B5-65659E645CC7}" type="slidenum">
              <a:rPr lang="en-US">
                <a:latin typeface="Arial" charset="0"/>
                <a:ea typeface="ＭＳ Ｐゴシック" charset="0"/>
              </a:rPr>
              <a:pPr defTabSz="914400" fontAlgn="base">
                <a:spcBef>
                  <a:spcPct val="0"/>
                </a:spcBef>
                <a:spcAft>
                  <a:spcPct val="0"/>
                </a:spcAft>
                <a:defRPr/>
              </a:pPr>
              <a:t>‹#›</a:t>
            </a:fld>
            <a:endParaRPr lang="en-US">
              <a:latin typeface="Arial" charset="0"/>
              <a:ea typeface="ＭＳ Ｐゴシック" charset="0"/>
            </a:endParaRPr>
          </a:p>
        </p:txBody>
      </p:sp>
    </p:spTree>
    <p:extLst>
      <p:ext uri="{BB962C8B-B14F-4D97-AF65-F5344CB8AC3E}">
        <p14:creationId xmlns:p14="http://schemas.microsoft.com/office/powerpoint/2010/main" val="1734977324"/>
      </p:ext>
    </p:extLst>
  </p:cSld>
  <p:clrMap bg1="lt1" tx1="dk1" bg2="lt2" tx2="dk2" accent1="accent1" accent2="accent2" accent3="accent3" accent4="accent4" accent5="accent5" accent6="accent6" hlink="hlink" folHlink="folHlink"/>
  <p:sldLayoutIdLst>
    <p:sldLayoutId id="2147483809" r:id="rId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defTabSz="914400" fontAlgn="base">
              <a:spcBef>
                <a:spcPct val="0"/>
              </a:spcBef>
              <a:spcAft>
                <a:spcPct val="0"/>
              </a:spcAft>
              <a:defRPr/>
            </a:pPr>
            <a:endParaRPr lang="en-US">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defTabSz="914400" fontAlgn="base">
              <a:spcBef>
                <a:spcPct val="0"/>
              </a:spcBef>
              <a:spcAft>
                <a:spcPct val="0"/>
              </a:spcAft>
              <a:defRPr/>
            </a:pPr>
            <a:endParaRPr lang="en-US">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mn-cs"/>
              </a:defRPr>
            </a:lvl1pPr>
          </a:lstStyle>
          <a:p>
            <a:pPr defTabSz="914400" fontAlgn="base">
              <a:spcBef>
                <a:spcPct val="0"/>
              </a:spcBef>
              <a:spcAft>
                <a:spcPct val="0"/>
              </a:spcAft>
              <a:defRPr/>
            </a:pPr>
            <a:fld id="{1D9842B4-65AA-C448-A8EE-7D995AD1C24A}"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986454882"/>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561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561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562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Arial"/>
              </a:defRPr>
            </a:lvl1pPr>
          </a:lstStyle>
          <a:p>
            <a:pPr defTabSz="914400" fontAlgn="base">
              <a:spcBef>
                <a:spcPct val="0"/>
              </a:spcBef>
              <a:spcAft>
                <a:spcPct val="0"/>
              </a:spcAft>
              <a:defRPr/>
            </a:pPr>
            <a:endParaRPr lang="en-US">
              <a:ea typeface="ＭＳ Ｐゴシック" charset="0"/>
            </a:endParaRPr>
          </a:p>
        </p:txBody>
      </p:sp>
      <p:sp>
        <p:nvSpPr>
          <p:cNvPr id="49562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Arial"/>
              </a:defRPr>
            </a:lvl1pPr>
          </a:lstStyle>
          <a:p>
            <a:pPr defTabSz="914400" fontAlgn="base">
              <a:spcBef>
                <a:spcPct val="0"/>
              </a:spcBef>
              <a:spcAft>
                <a:spcPct val="0"/>
              </a:spcAft>
              <a:defRPr/>
            </a:pPr>
            <a:endParaRPr lang="en-US">
              <a:ea typeface="ＭＳ Ｐゴシック" charset="0"/>
            </a:endParaRPr>
          </a:p>
        </p:txBody>
      </p:sp>
      <p:sp>
        <p:nvSpPr>
          <p:cNvPr id="49562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a:defRPr>
            </a:lvl1pPr>
          </a:lstStyle>
          <a:p>
            <a:pPr defTabSz="914400" fontAlgn="base">
              <a:spcBef>
                <a:spcPct val="0"/>
              </a:spcBef>
              <a:spcAft>
                <a:spcPct val="0"/>
              </a:spcAft>
              <a:defRPr/>
            </a:pPr>
            <a:fld id="{D81F91D4-C1A8-714D-84C8-2B5C411C248F}"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095898453"/>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1989A2FD-06B4-D54C-9D73-46E65C1129E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940479730"/>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820226" name="Rectangle 1026"/>
          <p:cNvSpPr>
            <a:spLocks noGrp="1" noChangeArrowheads="1"/>
          </p:cNvSpPr>
          <p:nvPr>
            <p:ph type="title"/>
          </p:nvPr>
        </p:nvSpPr>
        <p:spPr bwMode="auto">
          <a:xfrm>
            <a:off x="434975" y="609600"/>
            <a:ext cx="84582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20227" name="Rectangle 1027"/>
          <p:cNvSpPr>
            <a:spLocks noGrp="1" noChangeArrowheads="1"/>
          </p:cNvSpPr>
          <p:nvPr>
            <p:ph type="body" idx="1"/>
          </p:nvPr>
        </p:nvSpPr>
        <p:spPr bwMode="auto">
          <a:xfrm>
            <a:off x="434975" y="1981200"/>
            <a:ext cx="84582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2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solidFill>
                  <a:srgbClr val="FFFF66"/>
                </a:solidFill>
                <a:latin typeface="Trebuchet MS" pitchFamily="-111" charset="0"/>
                <a:ea typeface="Osaka"/>
                <a:cs typeface="Osaka"/>
              </a:defRPr>
            </a:lvl1pPr>
          </a:lstStyle>
          <a:p>
            <a:pPr defTabSz="914400" eaLnBrk="0" fontAlgn="base" hangingPunct="0">
              <a:spcBef>
                <a:spcPct val="0"/>
              </a:spcBef>
              <a:spcAft>
                <a:spcPct val="0"/>
              </a:spcAft>
              <a:defRPr/>
            </a:pPr>
            <a:endParaRPr lang="en-US"/>
          </a:p>
        </p:txBody>
      </p:sp>
      <p:sp>
        <p:nvSpPr>
          <p:cNvPr id="82022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Trebuchet MS" pitchFamily="-111" charset="0"/>
                <a:ea typeface="Osaka"/>
                <a:cs typeface="Osaka"/>
              </a:defRPr>
            </a:lvl1pPr>
          </a:lstStyle>
          <a:p>
            <a:pPr defTabSz="914400" eaLnBrk="0" fontAlgn="base" hangingPunct="0">
              <a:spcBef>
                <a:spcPct val="0"/>
              </a:spcBef>
              <a:spcAft>
                <a:spcPct val="0"/>
              </a:spcAft>
              <a:defRPr/>
            </a:pPr>
            <a:endParaRPr lang="en-US"/>
          </a:p>
        </p:txBody>
      </p:sp>
      <p:sp>
        <p:nvSpPr>
          <p:cNvPr id="82023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solidFill>
                  <a:srgbClr val="FFFF66"/>
                </a:solidFill>
                <a:latin typeface="Trebuchet MS" charset="0"/>
                <a:ea typeface="Osaka" charset="0"/>
                <a:cs typeface="Osaka" charset="0"/>
              </a:defRPr>
            </a:lvl1pPr>
          </a:lstStyle>
          <a:p>
            <a:pPr defTabSz="914400" eaLnBrk="0" fontAlgn="base" hangingPunct="0">
              <a:spcBef>
                <a:spcPct val="0"/>
              </a:spcBef>
              <a:spcAft>
                <a:spcPct val="0"/>
              </a:spcAft>
              <a:defRPr/>
            </a:pPr>
            <a:fld id="{A9F1FCEB-347A-ED43-BFCA-1B2D59DE992B}" type="slidenum">
              <a:rPr lang="en-US"/>
              <a:pPr defTabSz="914400"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643226032"/>
      </p:ext>
    </p:extLst>
  </p:cSld>
  <p:clrMap bg1="dk2" tx1="lt1" bg2="dk1" tx2="lt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Lst>
  <p:hf sldNum="0" hdr="0" ftr="0" dt="0"/>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Times"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Font typeface="Times" charset="0"/>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charset="0"/>
                <a:cs typeface="+mn-cs"/>
              </a:defRPr>
            </a:lvl1pPr>
          </a:lstStyle>
          <a:p>
            <a:pPr defTabSz="914400" eaLnBrk="0" fontAlgn="base" hangingPunct="0">
              <a:spcBef>
                <a:spcPct val="0"/>
              </a:spcBef>
              <a:spcAft>
                <a:spcPct val="0"/>
              </a:spcAft>
              <a:defRPr/>
            </a:pPr>
            <a:endParaRPr lang="en-U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cs typeface="+mn-cs"/>
              </a:defRPr>
            </a:lvl1pPr>
          </a:lstStyle>
          <a:p>
            <a:pPr defTabSz="914400" eaLnBrk="0" fontAlgn="base" hangingPunct="0">
              <a:spcBef>
                <a:spcPct val="0"/>
              </a:spcBef>
              <a:spcAft>
                <a:spcPct val="0"/>
              </a:spcAft>
              <a:defRPr/>
            </a:pPr>
            <a:endParaRPr lang="en-U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cs typeface="+mn-cs"/>
              </a:defRPr>
            </a:lvl1pPr>
          </a:lstStyle>
          <a:p>
            <a:pPr defTabSz="914400" eaLnBrk="0" fontAlgn="base" hangingPunct="0">
              <a:spcBef>
                <a:spcPct val="0"/>
              </a:spcBef>
              <a:spcAft>
                <a:spcPct val="0"/>
              </a:spcAft>
              <a:defRPr/>
            </a:pPr>
            <a:fld id="{FA95AB7F-7DC0-4E4A-B109-4C2CA84E81A6}" type="slidenum">
              <a:rPr lang="en-US">
                <a:ea typeface="ＭＳ Ｐゴシック" charset="0"/>
              </a:rPr>
              <a:pPr defTabSz="914400" eaLnBrk="0" fontAlgn="base" hangingPunct="0">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086268494"/>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8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8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cs typeface="+mn-cs"/>
              </a:defRPr>
            </a:lvl1pPr>
          </a:lstStyle>
          <a:p>
            <a:pPr defTabSz="914400" fontAlgn="base">
              <a:spcBef>
                <a:spcPct val="0"/>
              </a:spcBef>
              <a:spcAft>
                <a:spcPct val="0"/>
              </a:spcAft>
              <a:defRPr/>
            </a:pPr>
            <a:endParaRPr lang="en-US">
              <a:ea typeface="ＭＳ Ｐゴシック" charset="0"/>
            </a:endParaRPr>
          </a:p>
        </p:txBody>
      </p:sp>
      <p:sp>
        <p:nvSpPr>
          <p:cNvPr id="2058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cs typeface="+mn-cs"/>
              </a:defRPr>
            </a:lvl1pPr>
          </a:lstStyle>
          <a:p>
            <a:pPr defTabSz="914400" fontAlgn="base">
              <a:spcBef>
                <a:spcPct val="0"/>
              </a:spcBef>
              <a:spcAft>
                <a:spcPct val="0"/>
              </a:spcAft>
              <a:defRPr/>
            </a:pPr>
            <a:endParaRPr lang="en-US">
              <a:ea typeface="ＭＳ Ｐゴシック" charset="0"/>
            </a:endParaRPr>
          </a:p>
        </p:txBody>
      </p:sp>
      <p:sp>
        <p:nvSpPr>
          <p:cNvPr id="2058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n-cs"/>
              </a:defRPr>
            </a:lvl1pPr>
          </a:lstStyle>
          <a:p>
            <a:pPr defTabSz="914400" fontAlgn="base">
              <a:spcBef>
                <a:spcPct val="0"/>
              </a:spcBef>
              <a:spcAft>
                <a:spcPct val="0"/>
              </a:spcAft>
              <a:defRPr/>
            </a:pPr>
            <a:fld id="{91C53EDA-ED73-C74A-9400-7A62BFD45305}"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381062020"/>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69294705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4853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53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2" charset="0"/>
                <a:ea typeface="+mn-ea"/>
                <a:cs typeface="+mn-cs"/>
              </a:defRPr>
            </a:lvl1pPr>
          </a:lstStyle>
          <a:p>
            <a:pPr defTabSz="914400" eaLnBrk="0" fontAlgn="base" hangingPunct="0">
              <a:spcBef>
                <a:spcPct val="0"/>
              </a:spcBef>
              <a:spcAft>
                <a:spcPct val="0"/>
              </a:spcAft>
              <a:defRPr/>
            </a:pPr>
            <a:endParaRPr lang="en-US"/>
          </a:p>
        </p:txBody>
      </p:sp>
      <p:sp>
        <p:nvSpPr>
          <p:cNvPr id="1239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defTabSz="914400" eaLnBrk="0" fontAlgn="base" hangingPunct="0">
              <a:spcBef>
                <a:spcPct val="0"/>
              </a:spcBef>
              <a:spcAft>
                <a:spcPct val="0"/>
              </a:spcAft>
              <a:defRPr/>
            </a:pPr>
            <a:endParaRPr lang="en-US"/>
          </a:p>
        </p:txBody>
      </p:sp>
      <p:sp>
        <p:nvSpPr>
          <p:cNvPr id="1239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F70997B0-9994-7849-B874-61D378DDFC05}"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42590155"/>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charset="0"/>
                <a:ea typeface="ＭＳ Ｐゴシック" pitchFamily="24" charset="-128"/>
                <a:cs typeface="ＭＳ Ｐゴシック" pitchFamily="24" charset="-128"/>
              </a:defRPr>
            </a:lvl1pPr>
          </a:lstStyle>
          <a:p>
            <a:pPr defTabSz="914400" eaLnBrk="0" fontAlgn="base" hangingPunct="0">
              <a:spcBef>
                <a:spcPct val="0"/>
              </a:spcBef>
              <a:spcAft>
                <a:spcPct val="0"/>
              </a:spcAft>
              <a:defRPr/>
            </a:pPr>
            <a:endParaRPr lang="en-US"/>
          </a:p>
        </p:txBody>
      </p:sp>
      <p:sp>
        <p:nvSpPr>
          <p:cNvPr id="911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charset="0"/>
                <a:ea typeface="ＭＳ Ｐゴシック" pitchFamily="24" charset="-128"/>
                <a:cs typeface="ＭＳ Ｐゴシック" pitchFamily="24" charset="-128"/>
              </a:defRPr>
            </a:lvl1pPr>
          </a:lstStyle>
          <a:p>
            <a:pPr defTabSz="914400" eaLnBrk="0" fontAlgn="base" hangingPunct="0">
              <a:spcBef>
                <a:spcPct val="0"/>
              </a:spcBef>
              <a:spcAft>
                <a:spcPct val="0"/>
              </a:spcAft>
              <a:defRPr/>
            </a:pPr>
            <a:endParaRPr lang="en-US"/>
          </a:p>
        </p:txBody>
      </p:sp>
      <p:sp>
        <p:nvSpPr>
          <p:cNvPr id="911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defTabSz="914400" eaLnBrk="0" fontAlgn="base" hangingPunct="0">
              <a:spcBef>
                <a:spcPct val="0"/>
              </a:spcBef>
              <a:spcAft>
                <a:spcPct val="0"/>
              </a:spcAft>
              <a:defRPr/>
            </a:pPr>
            <a:fld id="{CCA3456F-C1F9-AD4D-B8A8-9083A5083E7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9684972"/>
      </p:ext>
    </p:extLst>
  </p:cSld>
  <p:clrMap bg1="dk2" tx1="lt1" bg2="dk1" tx2="lt2" accent1="accent1" accent2="accent2" accent3="accent3" accent4="accent4" accent5="accent5" accent6="accent6" hlink="hlink" folHlink="folHlink"/>
  <p:sldLayoutIdLst>
    <p:sldLayoutId id="2147483900" r:id="rId1"/>
    <p:sldLayoutId id="2147483901"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Black" pitchFamily="34" charset="0"/>
        </a:defRPr>
      </a:lvl6pPr>
      <a:lvl7pPr marL="914400" algn="ctr" rtl="0" fontAlgn="base">
        <a:spcBef>
          <a:spcPct val="0"/>
        </a:spcBef>
        <a:spcAft>
          <a:spcPct val="0"/>
        </a:spcAft>
        <a:defRPr sz="4400">
          <a:solidFill>
            <a:schemeClr val="tx2"/>
          </a:solidFill>
          <a:latin typeface="Arial Black" pitchFamily="34" charset="0"/>
        </a:defRPr>
      </a:lvl7pPr>
      <a:lvl8pPr marL="1371600" algn="ctr" rtl="0" fontAlgn="base">
        <a:spcBef>
          <a:spcPct val="0"/>
        </a:spcBef>
        <a:spcAft>
          <a:spcPct val="0"/>
        </a:spcAft>
        <a:defRPr sz="4400">
          <a:solidFill>
            <a:schemeClr val="tx2"/>
          </a:solidFill>
          <a:latin typeface="Arial Black" pitchFamily="34" charset="0"/>
        </a:defRPr>
      </a:lvl8pPr>
      <a:lvl9pPr marL="1828800" algn="ctr" rtl="0" fontAlgn="base">
        <a:spcBef>
          <a:spcPct val="0"/>
        </a:spcBef>
        <a:spcAft>
          <a:spcPct val="0"/>
        </a:spcAft>
        <a:defRPr sz="4400">
          <a:solidFill>
            <a:schemeClr val="tx2"/>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0"/>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1"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3"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0494"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6"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8"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00"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13"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grpSp>
          <p:nvGrpSpPr>
            <p:cNvPr id="20524"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defTabSz="914400" fontAlgn="base">
              <a:spcBef>
                <a:spcPct val="0"/>
              </a:spcBef>
              <a:spcAft>
                <a:spcPct val="0"/>
              </a:spcAft>
              <a:defRPr/>
            </a:pPr>
            <a:endParaRPr lang="en-US"/>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defTabSz="914400" fontAlgn="base">
              <a:spcBef>
                <a:spcPct val="0"/>
              </a:spcBef>
              <a:spcAft>
                <a:spcPct val="0"/>
              </a:spcAft>
              <a:defRPr/>
            </a:pPr>
            <a:endParaRPr lang="en-US"/>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fld id="{8068745B-3F59-2F4E-944F-3061FCA122EC}"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64004941"/>
      </p:ext>
    </p:extLst>
  </p:cSld>
  <p:clrMap bg1="dk2" tx1="lt1" bg2="dk1" tx2="lt2" accent1="accent1" accent2="accent2" accent3="accent3" accent4="accent4" accent5="accent5" accent6="accent6" hlink="hlink" folHlink="folHlink"/>
  <p:sldLayoutIdLst>
    <p:sldLayoutId id="2147483903" r:id="rId1"/>
    <p:sldLayoutId id="2147483904" r:id="rId2"/>
    <p:sldLayoutId id="2147483905"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A006A"/>
            </a:gs>
            <a:gs pos="50000">
              <a:srgbClr val="070007"/>
            </a:gs>
            <a:gs pos="100000">
              <a:srgbClr val="6A006A"/>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defTabSz="914400" fontAlgn="base">
              <a:spcBef>
                <a:spcPct val="0"/>
              </a:spcBef>
              <a:spcAft>
                <a:spcPct val="0"/>
              </a:spcAft>
              <a:defRPr/>
            </a:pPr>
            <a:fld id="{D9D6FD15-F811-D34E-9924-15565C87E7F7}"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23968275"/>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64514" name="Group 2"/>
          <p:cNvGrpSpPr>
            <a:grpSpLocks/>
          </p:cNvGrpSpPr>
          <p:nvPr/>
        </p:nvGrpSpPr>
        <p:grpSpPr bwMode="auto">
          <a:xfrm>
            <a:off x="0" y="0"/>
            <a:ext cx="9144000" cy="6856413"/>
            <a:chOff x="0" y="0"/>
            <a:chExt cx="5760" cy="4319"/>
          </a:xfrm>
        </p:grpSpPr>
        <p:sp>
          <p:nvSpPr>
            <p:cNvPr id="307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sp>
          <p:nvSpPr>
            <p:cNvPr id="307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sp>
          <p:nvSpPr>
            <p:cNvPr id="307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sp>
          <p:nvSpPr>
            <p:cNvPr id="64523" name="Freeform 6"/>
            <p:cNvSpPr>
              <a:spLocks/>
            </p:cNvSpPr>
            <p:nvPr/>
          </p:nvSpPr>
          <p:spPr bwMode="hidden">
            <a:xfrm>
              <a:off x="4038" y="3577"/>
              <a:ext cx="1720" cy="65"/>
            </a:xfrm>
            <a:custGeom>
              <a:avLst/>
              <a:gdLst>
                <a:gd name="T0" fmla="*/ 1662 w 1722"/>
                <a:gd name="T1" fmla="*/ 36 h 66"/>
                <a:gd name="T2" fmla="*/ 1662 w 1722"/>
                <a:gd name="T3" fmla="*/ 33 h 66"/>
                <a:gd name="T4" fmla="*/ 0 w 1722"/>
                <a:gd name="T5" fmla="*/ 0 h 66"/>
                <a:gd name="T6" fmla="*/ 0 w 1722"/>
                <a:gd name="T7" fmla="*/ 33 h 66"/>
                <a:gd name="T8" fmla="*/ 1662 w 1722"/>
                <a:gd name="T9" fmla="*/ 36 h 66"/>
                <a:gd name="T10" fmla="*/ 1662 w 1722"/>
                <a:gd name="T11" fmla="*/ 3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07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sp>
          <p:nvSpPr>
            <p:cNvPr id="64525" name="Freeform 8"/>
            <p:cNvSpPr>
              <a:spLocks/>
            </p:cNvSpPr>
            <p:nvPr/>
          </p:nvSpPr>
          <p:spPr bwMode="hidden">
            <a:xfrm>
              <a:off x="4784" y="3702"/>
              <a:ext cx="974" cy="101"/>
            </a:xfrm>
            <a:custGeom>
              <a:avLst/>
              <a:gdLst>
                <a:gd name="T0" fmla="*/ 945 w 975"/>
                <a:gd name="T1" fmla="*/ 48 h 101"/>
                <a:gd name="T2" fmla="*/ 945 w 975"/>
                <a:gd name="T3" fmla="*/ 0 h 101"/>
                <a:gd name="T4" fmla="*/ 0 w 975"/>
                <a:gd name="T5" fmla="*/ 24 h 101"/>
                <a:gd name="T6" fmla="*/ 0 w 975"/>
                <a:gd name="T7" fmla="*/ 101 h 101"/>
                <a:gd name="T8" fmla="*/ 945 w 975"/>
                <a:gd name="T9" fmla="*/ 48 h 101"/>
                <a:gd name="T10" fmla="*/ 94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64526" name="Freeform 9"/>
            <p:cNvSpPr>
              <a:spLocks/>
            </p:cNvSpPr>
            <p:nvPr/>
          </p:nvSpPr>
          <p:spPr bwMode="hidden">
            <a:xfrm>
              <a:off x="3619" y="3815"/>
              <a:ext cx="2139" cy="198"/>
            </a:xfrm>
            <a:custGeom>
              <a:avLst/>
              <a:gdLst>
                <a:gd name="T0" fmla="*/ 2081 w 2141"/>
                <a:gd name="T1" fmla="*/ 0 h 198"/>
                <a:gd name="T2" fmla="*/ 0 w 2141"/>
                <a:gd name="T3" fmla="*/ 156 h 198"/>
                <a:gd name="T4" fmla="*/ 0 w 2141"/>
                <a:gd name="T5" fmla="*/ 198 h 198"/>
                <a:gd name="T6" fmla="*/ 2081 w 2141"/>
                <a:gd name="T7" fmla="*/ 0 h 198"/>
                <a:gd name="T8" fmla="*/ 208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08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sp>
          <p:nvSpPr>
            <p:cNvPr id="64528" name="Freeform 11"/>
            <p:cNvSpPr>
              <a:spLocks/>
            </p:cNvSpPr>
            <p:nvPr/>
          </p:nvSpPr>
          <p:spPr bwMode="hidden">
            <a:xfrm>
              <a:off x="2097" y="4043"/>
              <a:ext cx="2514" cy="276"/>
            </a:xfrm>
            <a:custGeom>
              <a:avLst/>
              <a:gdLst>
                <a:gd name="T0" fmla="*/ 2093 w 2517"/>
                <a:gd name="T1" fmla="*/ 276 h 276"/>
                <a:gd name="T2" fmla="*/ 2427 w 2517"/>
                <a:gd name="T3" fmla="*/ 204 h 276"/>
                <a:gd name="T4" fmla="*/ 2170 w 2517"/>
                <a:gd name="T5" fmla="*/ 0 h 276"/>
                <a:gd name="T6" fmla="*/ 0 w 2517"/>
                <a:gd name="T7" fmla="*/ 276 h 276"/>
                <a:gd name="T8" fmla="*/ 2093 w 2517"/>
                <a:gd name="T9" fmla="*/ 276 h 276"/>
                <a:gd name="T10" fmla="*/ 209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08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sp>
          <p:nvSpPr>
            <p:cNvPr id="64530" name="Freeform 13"/>
            <p:cNvSpPr>
              <a:spLocks/>
            </p:cNvSpPr>
            <p:nvPr/>
          </p:nvSpPr>
          <p:spPr bwMode="hidden">
            <a:xfrm>
              <a:off x="5030" y="3151"/>
              <a:ext cx="728" cy="240"/>
            </a:xfrm>
            <a:custGeom>
              <a:avLst/>
              <a:gdLst>
                <a:gd name="T0" fmla="*/ 699 w 729"/>
                <a:gd name="T1" fmla="*/ 240 h 240"/>
                <a:gd name="T2" fmla="*/ 0 w 729"/>
                <a:gd name="T3" fmla="*/ 0 h 240"/>
                <a:gd name="T4" fmla="*/ 0 w 729"/>
                <a:gd name="T5" fmla="*/ 6 h 240"/>
                <a:gd name="T6" fmla="*/ 699 w 729"/>
                <a:gd name="T7" fmla="*/ 240 h 240"/>
                <a:gd name="T8" fmla="*/ 69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08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sp>
          <p:nvSpPr>
            <p:cNvPr id="64532" name="Freeform 15"/>
            <p:cNvSpPr>
              <a:spLocks/>
            </p:cNvSpPr>
            <p:nvPr/>
          </p:nvSpPr>
          <p:spPr bwMode="hidden">
            <a:xfrm>
              <a:off x="5030" y="3049"/>
              <a:ext cx="728" cy="318"/>
            </a:xfrm>
            <a:custGeom>
              <a:avLst/>
              <a:gdLst>
                <a:gd name="T0" fmla="*/ 699 w 729"/>
                <a:gd name="T1" fmla="*/ 318 h 318"/>
                <a:gd name="T2" fmla="*/ 699 w 729"/>
                <a:gd name="T3" fmla="*/ 312 h 318"/>
                <a:gd name="T4" fmla="*/ 0 w 729"/>
                <a:gd name="T5" fmla="*/ 0 h 318"/>
                <a:gd name="T6" fmla="*/ 0 w 729"/>
                <a:gd name="T7" fmla="*/ 54 h 318"/>
                <a:gd name="T8" fmla="*/ 699 w 729"/>
                <a:gd name="T9" fmla="*/ 318 h 318"/>
                <a:gd name="T10" fmla="*/ 69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08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sp>
          <p:nvSpPr>
            <p:cNvPr id="308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sp>
          <p:nvSpPr>
            <p:cNvPr id="309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sp>
          <p:nvSpPr>
            <p:cNvPr id="6453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09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sp>
          <p:nvSpPr>
            <p:cNvPr id="6453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09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sp>
          <p:nvSpPr>
            <p:cNvPr id="309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sp>
          <p:nvSpPr>
            <p:cNvPr id="309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sp>
          <p:nvSpPr>
            <p:cNvPr id="6454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09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sp>
          <p:nvSpPr>
            <p:cNvPr id="309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sp>
          <p:nvSpPr>
            <p:cNvPr id="64545" name="Freeform 28"/>
            <p:cNvSpPr>
              <a:spLocks/>
            </p:cNvSpPr>
            <p:nvPr/>
          </p:nvSpPr>
          <p:spPr bwMode="hidden">
            <a:xfrm>
              <a:off x="5698" y="653"/>
              <a:ext cx="60" cy="311"/>
            </a:xfrm>
            <a:custGeom>
              <a:avLst/>
              <a:gdLst>
                <a:gd name="T0" fmla="*/ 0 w 60"/>
                <a:gd name="T1" fmla="*/ 144 h 312"/>
                <a:gd name="T2" fmla="*/ 60 w 60"/>
                <a:gd name="T3" fmla="*/ 28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10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sp>
          <p:nvSpPr>
            <p:cNvPr id="6454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10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sp>
          <p:nvSpPr>
            <p:cNvPr id="310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sp>
          <p:nvSpPr>
            <p:cNvPr id="310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sp>
          <p:nvSpPr>
            <p:cNvPr id="310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sp>
          <p:nvSpPr>
            <p:cNvPr id="310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sp>
          <p:nvSpPr>
            <p:cNvPr id="310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sp>
          <p:nvSpPr>
            <p:cNvPr id="310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sp>
          <p:nvSpPr>
            <p:cNvPr id="311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grpSp>
          <p:nvGrpSpPr>
            <p:cNvPr id="64556" name="Group 39"/>
            <p:cNvGrpSpPr>
              <a:grpSpLocks/>
            </p:cNvGrpSpPr>
            <p:nvPr userDrawn="1"/>
          </p:nvGrpSpPr>
          <p:grpSpPr bwMode="auto">
            <a:xfrm>
              <a:off x="0" y="1632"/>
              <a:ext cx="5758" cy="1858"/>
              <a:chOff x="0" y="1632"/>
              <a:chExt cx="5758" cy="1858"/>
            </a:xfrm>
          </p:grpSpPr>
          <p:sp>
            <p:nvSpPr>
              <p:cNvPr id="311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sp>
            <p:nvSpPr>
              <p:cNvPr id="311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1" charset="0"/>
                  <a:ea typeface="ＭＳ Ｐゴシック"/>
                  <a:cs typeface="ＭＳ Ｐゴシック"/>
                </a:endParaRPr>
              </a:p>
            </p:txBody>
          </p:sp>
        </p:grpSp>
      </p:grpSp>
      <p:sp>
        <p:nvSpPr>
          <p:cNvPr id="64515" name="Rectangle 42"/>
          <p:cNvSpPr>
            <a:spLocks noGrp="1" noChangeArrowheads="1"/>
          </p:cNvSpPr>
          <p:nvPr>
            <p:ph type="title"/>
          </p:nvPr>
        </p:nvSpPr>
        <p:spPr bwMode="auto">
          <a:xfrm>
            <a:off x="457200" y="277813"/>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6" name="Rectangle 4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1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11" charset="0"/>
                <a:ea typeface="+mn-ea"/>
                <a:cs typeface="+mn-cs"/>
              </a:defRPr>
            </a:lvl1pPr>
          </a:lstStyle>
          <a:p>
            <a:pPr defTabSz="914400" fontAlgn="base">
              <a:spcBef>
                <a:spcPct val="0"/>
              </a:spcBef>
              <a:spcAft>
                <a:spcPct val="0"/>
              </a:spcAft>
              <a:defRPr/>
            </a:pPr>
            <a:endParaRPr lang="en-US">
              <a:solidFill>
                <a:srgbClr val="FFFFFF"/>
              </a:solidFill>
              <a:ea typeface="ＭＳ Ｐゴシック"/>
              <a:cs typeface="ＭＳ Ｐゴシック"/>
            </a:endParaRPr>
          </a:p>
        </p:txBody>
      </p:sp>
      <p:sp>
        <p:nvSpPr>
          <p:cNvPr id="311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11" charset="0"/>
                <a:ea typeface="+mn-ea"/>
                <a:cs typeface="+mn-cs"/>
              </a:defRPr>
            </a:lvl1pPr>
          </a:lstStyle>
          <a:p>
            <a:pPr defTabSz="914400" fontAlgn="base">
              <a:spcBef>
                <a:spcPct val="0"/>
              </a:spcBef>
              <a:spcAft>
                <a:spcPct val="0"/>
              </a:spcAft>
              <a:defRPr/>
            </a:pPr>
            <a:endParaRPr lang="en-US">
              <a:solidFill>
                <a:srgbClr val="FFFFFF"/>
              </a:solidFill>
              <a:ea typeface="ＭＳ Ｐゴシック"/>
              <a:cs typeface="ＭＳ Ｐゴシック"/>
            </a:endParaRPr>
          </a:p>
        </p:txBody>
      </p:sp>
      <p:sp>
        <p:nvSpPr>
          <p:cNvPr id="311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charset="0"/>
              </a:defRPr>
            </a:lvl1pPr>
          </a:lstStyle>
          <a:p>
            <a:pPr defTabSz="914400" fontAlgn="base">
              <a:spcBef>
                <a:spcPct val="0"/>
              </a:spcBef>
              <a:spcAft>
                <a:spcPct val="0"/>
              </a:spcAft>
              <a:defRPr/>
            </a:pPr>
            <a:fld id="{E6472710-2E2E-7940-930D-B93522F63956}"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070544200"/>
      </p:ext>
    </p:extLst>
  </p:cSld>
  <p:clrMap bg1="dk2" tx1="lt1" bg2="dk1" tx2="lt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Geneva"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folHlink"/>
        </a:buClr>
        <a:buSzPct val="90000"/>
        <a:buFont typeface="Wingdings" pitchFamily="-111" charset="2"/>
        <a:buBlip>
          <a:blip r:embed="rId15"/>
        </a:buBlip>
        <a:defRPr sz="2000">
          <a:solidFill>
            <a:schemeClr val="tx1"/>
          </a:solidFill>
          <a:latin typeface="+mn-lt"/>
          <a:ea typeface="+mn-ea"/>
        </a:defRPr>
      </a:lvl6pPr>
      <a:lvl7pPr marL="2971800" indent="-228600" algn="l" rtl="0" eaLnBrk="0" fontAlgn="base" hangingPunct="0">
        <a:spcBef>
          <a:spcPct val="20000"/>
        </a:spcBef>
        <a:spcAft>
          <a:spcPct val="0"/>
        </a:spcAft>
        <a:buClr>
          <a:schemeClr val="folHlink"/>
        </a:buClr>
        <a:buSzPct val="90000"/>
        <a:buFont typeface="Wingdings" pitchFamily="-111" charset="2"/>
        <a:buBlip>
          <a:blip r:embed="rId15"/>
        </a:buBlip>
        <a:defRPr sz="2000">
          <a:solidFill>
            <a:schemeClr val="tx1"/>
          </a:solidFill>
          <a:latin typeface="+mn-lt"/>
          <a:ea typeface="+mn-ea"/>
        </a:defRPr>
      </a:lvl7pPr>
      <a:lvl8pPr marL="3429000" indent="-228600" algn="l" rtl="0" eaLnBrk="0" fontAlgn="base" hangingPunct="0">
        <a:spcBef>
          <a:spcPct val="20000"/>
        </a:spcBef>
        <a:spcAft>
          <a:spcPct val="0"/>
        </a:spcAft>
        <a:buClr>
          <a:schemeClr val="folHlink"/>
        </a:buClr>
        <a:buSzPct val="90000"/>
        <a:buFont typeface="Wingdings" pitchFamily="-111" charset="2"/>
        <a:buBlip>
          <a:blip r:embed="rId15"/>
        </a:buBlip>
        <a:defRPr sz="2000">
          <a:solidFill>
            <a:schemeClr val="tx1"/>
          </a:solidFill>
          <a:latin typeface="+mn-lt"/>
          <a:ea typeface="+mn-ea"/>
        </a:defRPr>
      </a:lvl8pPr>
      <a:lvl9pPr marL="3886200" indent="-228600" algn="l" rtl="0" eaLnBrk="0" fontAlgn="base" hangingPunct="0">
        <a:spcBef>
          <a:spcPct val="20000"/>
        </a:spcBef>
        <a:spcAft>
          <a:spcPct val="0"/>
        </a:spcAft>
        <a:buClr>
          <a:schemeClr val="folHlink"/>
        </a:buClr>
        <a:buSzPct val="90000"/>
        <a:buFont typeface="Wingdings" pitchFamily="-111" charset="2"/>
        <a:buBlip>
          <a:blip r:embed="rId15"/>
        </a:buBlip>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02"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512011"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512013"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512014"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512016"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512018"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512020"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5120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5120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5120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512033"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5120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grpSp>
          <p:nvGrpSpPr>
            <p:cNvPr id="512044"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defTabSz="914400" fontAlgn="base">
              <a:spcBef>
                <a:spcPct val="0"/>
              </a:spcBef>
              <a:spcAft>
                <a:spcPct val="0"/>
              </a:spcAft>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defTabSz="914400" fontAlgn="base">
              <a:spcBef>
                <a:spcPct val="0"/>
              </a:spcBef>
              <a:spcAft>
                <a:spcPct val="0"/>
              </a:spcAft>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fld id="{EA08EBC0-DB8C-974C-84E9-5EEC0EDCD434}"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745815073"/>
      </p:ext>
    </p:extLst>
  </p:cSld>
  <p:clrMap bg1="dk2" tx1="lt1" bg2="dk1" tx2="lt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defRPr sz="1400">
                <a:latin typeface="Verdana" pitchFamily="-111" charset="0"/>
                <a:ea typeface="+mn-ea"/>
                <a:cs typeface="+mn-cs"/>
              </a:defRPr>
            </a:lvl1pPr>
          </a:lstStyle>
          <a:p>
            <a:pPr defTabSz="914400" eaLnBrk="0" fontAlgn="base" hangingPunct="0">
              <a:spcBef>
                <a:spcPct val="0"/>
              </a:spcBef>
              <a:spcAft>
                <a:spcPct val="0"/>
              </a:spcAft>
              <a:defRPr/>
            </a:pPr>
            <a:endParaRPr lang="en-US">
              <a:solidFill>
                <a:srgbClr val="FFFF66"/>
              </a:solidFill>
              <a:ea typeface="ＭＳ Ｐゴシック"/>
              <a:cs typeface="ＭＳ Ｐゴシック"/>
            </a:endParaRPr>
          </a:p>
        </p:txBody>
      </p:sp>
      <p:sp>
        <p:nvSpPr>
          <p:cNvPr id="378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lgn="ctr">
              <a:defRPr sz="1400">
                <a:latin typeface="Verdana" pitchFamily="-111" charset="0"/>
                <a:ea typeface="+mn-ea"/>
                <a:cs typeface="+mn-cs"/>
              </a:defRPr>
            </a:lvl1pPr>
          </a:lstStyle>
          <a:p>
            <a:pPr defTabSz="914400" eaLnBrk="0" fontAlgn="base" hangingPunct="0">
              <a:spcBef>
                <a:spcPct val="0"/>
              </a:spcBef>
              <a:spcAft>
                <a:spcPct val="0"/>
              </a:spcAft>
              <a:defRPr/>
            </a:pPr>
            <a:endParaRPr lang="en-US">
              <a:solidFill>
                <a:srgbClr val="FFFF66"/>
              </a:solidFill>
              <a:ea typeface="ＭＳ Ｐゴシック"/>
              <a:cs typeface="ＭＳ Ｐゴシック"/>
            </a:endParaRPr>
          </a:p>
        </p:txBody>
      </p:sp>
      <p:sp>
        <p:nvSpPr>
          <p:cNvPr id="378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lgn="r">
              <a:defRPr sz="1400">
                <a:latin typeface="Verdana" charset="0"/>
              </a:defRPr>
            </a:lvl1pPr>
          </a:lstStyle>
          <a:p>
            <a:pPr defTabSz="914400" eaLnBrk="0" fontAlgn="base" hangingPunct="0">
              <a:spcBef>
                <a:spcPct val="0"/>
              </a:spcBef>
              <a:spcAft>
                <a:spcPct val="0"/>
              </a:spcAft>
              <a:defRPr/>
            </a:pPr>
            <a:fld id="{39B376BA-B4FD-A74C-97A8-0F8712BD55F6}" type="slidenum">
              <a:rPr lang="en-US">
                <a:solidFill>
                  <a:srgbClr val="FFFF66"/>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66"/>
              </a:solidFill>
              <a:ea typeface="ＭＳ Ｐゴシック" charset="0"/>
              <a:cs typeface="ＭＳ Ｐゴシック" charset="0"/>
            </a:endParaRPr>
          </a:p>
        </p:txBody>
      </p:sp>
    </p:spTree>
    <p:extLst>
      <p:ext uri="{BB962C8B-B14F-4D97-AF65-F5344CB8AC3E}">
        <p14:creationId xmlns:p14="http://schemas.microsoft.com/office/powerpoint/2010/main" val="297479672"/>
      </p:ext>
    </p:extLst>
  </p:cSld>
  <p:clrMap bg1="dk2" tx1="lt1" bg2="dk1" tx2="lt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hf sldNum="0" hdr="0"/>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Monotype Sorts" charset="0"/>
        <a:buChar char="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Monotype Sorts" charset="0"/>
        <a:buChar char="R"/>
        <a:defRPr sz="2800">
          <a:solidFill>
            <a:schemeClr val="tx1"/>
          </a:solidFill>
          <a:latin typeface="Arial"/>
          <a:ea typeface="ＭＳ Ｐゴシック" charset="0"/>
          <a:cs typeface="Arial"/>
        </a:defRPr>
      </a:lvl2pPr>
      <a:lvl3pPr marL="1143000" indent="-228600" algn="l" rtl="0" eaLnBrk="0" fontAlgn="base" hangingPunct="0">
        <a:spcBef>
          <a:spcPct val="20000"/>
        </a:spcBef>
        <a:spcAft>
          <a:spcPct val="0"/>
        </a:spcAft>
        <a:buFont typeface="Monotype Sorts" charset="0"/>
        <a:buChar char="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Monotype Sorts" charset="0"/>
        <a:buChar char="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Font typeface="Monotype Sorts" charset="0"/>
        <a:buChar char="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Font typeface="Monotype Sorts" pitchFamily="-111" charset="2"/>
        <a:buChar char="R"/>
        <a:defRPr sz="2000">
          <a:solidFill>
            <a:schemeClr val="tx1"/>
          </a:solidFill>
          <a:latin typeface="+mn-lt"/>
          <a:ea typeface="+mn-ea"/>
        </a:defRPr>
      </a:lvl6pPr>
      <a:lvl7pPr marL="2971800" indent="-228600" algn="l" rtl="0" eaLnBrk="0" fontAlgn="base" hangingPunct="0">
        <a:spcBef>
          <a:spcPct val="20000"/>
        </a:spcBef>
        <a:spcAft>
          <a:spcPct val="0"/>
        </a:spcAft>
        <a:buFont typeface="Monotype Sorts" pitchFamily="-111" charset="2"/>
        <a:buChar char="R"/>
        <a:defRPr sz="2000">
          <a:solidFill>
            <a:schemeClr val="tx1"/>
          </a:solidFill>
          <a:latin typeface="+mn-lt"/>
          <a:ea typeface="+mn-ea"/>
        </a:defRPr>
      </a:lvl7pPr>
      <a:lvl8pPr marL="3429000" indent="-228600" algn="l" rtl="0" eaLnBrk="0" fontAlgn="base" hangingPunct="0">
        <a:spcBef>
          <a:spcPct val="20000"/>
        </a:spcBef>
        <a:spcAft>
          <a:spcPct val="0"/>
        </a:spcAft>
        <a:buFont typeface="Monotype Sorts" pitchFamily="-111" charset="2"/>
        <a:buChar char="R"/>
        <a:defRPr sz="2000">
          <a:solidFill>
            <a:schemeClr val="tx1"/>
          </a:solidFill>
          <a:latin typeface="+mn-lt"/>
          <a:ea typeface="+mn-ea"/>
        </a:defRPr>
      </a:lvl8pPr>
      <a:lvl9pPr marL="3886200" indent="-228600" algn="l" rtl="0" eaLnBrk="0" fontAlgn="base" hangingPunct="0">
        <a:spcBef>
          <a:spcPct val="20000"/>
        </a:spcBef>
        <a:spcAft>
          <a:spcPct val="0"/>
        </a:spcAft>
        <a:buFont typeface="Monotype Sorts" pitchFamily="-111" charset="2"/>
        <a:buChar char="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31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31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a:ea typeface="Osaka"/>
                <a:cs typeface="Osaka"/>
              </a:defRPr>
            </a:lvl1pPr>
          </a:lstStyle>
          <a:p>
            <a:pPr defTabSz="914400" eaLnBrk="0" fontAlgn="base" hangingPunct="0">
              <a:spcBef>
                <a:spcPct val="0"/>
              </a:spcBef>
              <a:spcAft>
                <a:spcPct val="0"/>
              </a:spcAft>
              <a:defRPr/>
            </a:pPr>
            <a:endParaRPr lang="en-US"/>
          </a:p>
        </p:txBody>
      </p:sp>
      <p:sp>
        <p:nvSpPr>
          <p:cNvPr id="3031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ea typeface="Osaka"/>
                <a:cs typeface="Osaka"/>
              </a:defRPr>
            </a:lvl1pPr>
          </a:lstStyle>
          <a:p>
            <a:pPr defTabSz="914400" eaLnBrk="0" fontAlgn="base" hangingPunct="0">
              <a:spcBef>
                <a:spcPct val="0"/>
              </a:spcBef>
              <a:spcAft>
                <a:spcPct val="0"/>
              </a:spcAft>
              <a:defRPr/>
            </a:pPr>
            <a:endParaRPr lang="en-US"/>
          </a:p>
        </p:txBody>
      </p:sp>
      <p:sp>
        <p:nvSpPr>
          <p:cNvPr id="3031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a:ea typeface="Osaka"/>
                <a:cs typeface="Osaka"/>
              </a:defRPr>
            </a:lvl1pPr>
          </a:lstStyle>
          <a:p>
            <a:pPr defTabSz="914400" eaLnBrk="0" fontAlgn="base" hangingPunct="0">
              <a:spcBef>
                <a:spcPct val="0"/>
              </a:spcBef>
              <a:spcAft>
                <a:spcPct val="0"/>
              </a:spcAft>
              <a:defRPr/>
            </a:pPr>
            <a:fld id="{5CBFA9B6-6FED-B048-A4C6-D66F4DF01EF0}" type="slidenum">
              <a:rPr lang="en-US"/>
              <a:pPr defTabSz="914400"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482990211"/>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defTabSz="914400" eaLnBrk="0" fontAlgn="base" hangingPunct="0">
              <a:spcBef>
                <a:spcPct val="0"/>
              </a:spcBef>
              <a:spcAft>
                <a:spcPct val="0"/>
              </a:spcAft>
              <a:defRPr/>
            </a:pPr>
            <a:fld id="{8DCA2DE4-6351-2A41-87CF-C22BBDFE50CF}"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812142"/>
      </p:ext>
    </p:extLst>
  </p:cSld>
  <p:clrMap bg1="dk2" tx1="lt1" bg2="dk1" tx2="lt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defTabSz="914400" fontAlgn="base">
              <a:spcBef>
                <a:spcPct val="0"/>
              </a:spcBef>
              <a:spcAft>
                <a:spcPct val="0"/>
              </a:spcAft>
              <a:defRPr/>
            </a:pPr>
            <a:fld id="{CD336B03-44E0-9A49-8D40-2BD9F02E921D}" type="slidenum">
              <a:rPr lang="en-GB">
                <a:latin typeface="Times New Roman" charset="0"/>
                <a:ea typeface="ＭＳ Ｐゴシック" charset="0"/>
                <a:cs typeface="ＭＳ Ｐゴシック" charset="0"/>
              </a:rPr>
              <a:pPr defTabSz="914400" fontAlgn="base">
                <a:spcBef>
                  <a:spcPct val="0"/>
                </a:spcBef>
                <a:spcAft>
                  <a:spcPct val="0"/>
                </a:spcAft>
                <a:defRPr/>
              </a:pPr>
              <a:t>‹#›</a:t>
            </a:fld>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73731344"/>
      </p:ext>
    </p:extLst>
  </p:cSld>
  <p:clrMap bg1="lt1" tx1="dk1" bg2="lt2" tx2="dk2" accent1="accent1" accent2="accent2" accent3="accent3" accent4="accent4" accent5="accent5" accent6="accent6" hlink="hlink" folHlink="folHlink"/>
  <p:sldLayoutIdLst>
    <p:sldLayoutId id="2147483981"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F8F4AD73-C4A0-AA4E-86E0-5DD27119A5EE}"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4085640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3902075"/>
            <a:ext cx="3400425" cy="2949575"/>
            <a:chOff x="0" y="2458"/>
            <a:chExt cx="2142" cy="1858"/>
          </a:xfrm>
        </p:grpSpPr>
        <p:sp>
          <p:nvSpPr>
            <p:cNvPr id="7885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885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885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885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6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6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7885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7885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7886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7886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defTabSz="914400" fontAlgn="base">
              <a:spcBef>
                <a:spcPct val="0"/>
              </a:spcBef>
              <a:spcAft>
                <a:spcPct val="0"/>
              </a:spcAft>
              <a:defRPr/>
            </a:pPr>
            <a:fld id="{03F2AAF9-51A4-6848-ACF0-18373604F5B8}"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522368419"/>
      </p:ext>
    </p:extLst>
  </p:cSld>
  <p:clrMap bg1="dk2" tx1="lt1" bg2="dk1" tx2="lt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128"/>
        </a:defRPr>
      </a:lvl5pPr>
      <a:lvl6pPr marL="25146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10199"/>
            </a:outerShdw>
          </a:effectLst>
          <a:latin typeface="+mn-lt"/>
          <a:ea typeface="ＭＳ Ｐゴシック" charset="-128"/>
        </a:defRPr>
      </a:lvl6pPr>
      <a:lvl7pPr marL="29718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10199"/>
            </a:outerShdw>
          </a:effectLst>
          <a:latin typeface="+mn-lt"/>
          <a:ea typeface="ＭＳ Ｐゴシック" charset="-128"/>
        </a:defRPr>
      </a:lvl7pPr>
      <a:lvl8pPr marL="34290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10199"/>
            </a:outerShdw>
          </a:effectLst>
          <a:latin typeface="+mn-lt"/>
          <a:ea typeface="ＭＳ Ｐゴシック" charset="-128"/>
        </a:defRPr>
      </a:lvl8pPr>
      <a:lvl9pPr marL="38862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10199"/>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Arial" charset="0"/>
              </a:defRPr>
            </a:lvl1pPr>
          </a:lstStyle>
          <a:p>
            <a:pPr defTabSz="914400" fontAlgn="base">
              <a:spcBef>
                <a:spcPct val="0"/>
              </a:spcBef>
              <a:spcAft>
                <a:spcPct val="0"/>
              </a:spcAft>
              <a:defRPr/>
            </a:pPr>
            <a:endParaRPr lang="en-US">
              <a:solidFill>
                <a:srgbClr val="000000"/>
              </a:solidFill>
              <a:latin typeface="Arial"/>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Arial" charset="0"/>
              </a:defRPr>
            </a:lvl1pPr>
          </a:lstStyle>
          <a:p>
            <a:pPr defTabSz="914400" fontAlgn="base">
              <a:spcBef>
                <a:spcPct val="0"/>
              </a:spcBef>
              <a:spcAft>
                <a:spcPct val="0"/>
              </a:spcAft>
              <a:defRPr/>
            </a:pPr>
            <a:endParaRPr lang="en-US">
              <a:solidFill>
                <a:srgbClr val="000000"/>
              </a:solidFill>
              <a:latin typeface="Aria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fontAlgn="base">
              <a:spcBef>
                <a:spcPct val="0"/>
              </a:spcBef>
              <a:spcAft>
                <a:spcPct val="0"/>
              </a:spcAft>
            </a:pPr>
            <a:fld id="{4E784103-F7E4-0C4B-951D-44E6E92A8999}" type="slidenum">
              <a:rPr lang="en-US" smtClean="0">
                <a:solidFill>
                  <a:srgbClr val="000000"/>
                </a:solidFill>
                <a:ea typeface="ＭＳ Ｐゴシック" charset="0"/>
                <a:cs typeface="Arial" charset="0"/>
              </a:rPr>
              <a:pPr defTabSz="914400" fontAlgn="base">
                <a:spcBef>
                  <a:spcPct val="0"/>
                </a:spcBef>
                <a:spcAft>
                  <a:spcPct val="0"/>
                </a:spcAft>
              </a:pPr>
              <a:t>‹#›</a:t>
            </a:fld>
            <a:endParaRPr lang="en-US">
              <a:solidFill>
                <a:srgbClr val="000000"/>
              </a:solidFill>
              <a:ea typeface="ＭＳ Ｐゴシック" charset="0"/>
              <a:cs typeface="Arial" charset="0"/>
            </a:endParaRPr>
          </a:p>
        </p:txBody>
      </p:sp>
    </p:spTree>
    <p:extLst>
      <p:ext uri="{BB962C8B-B14F-4D97-AF65-F5344CB8AC3E}">
        <p14:creationId xmlns:p14="http://schemas.microsoft.com/office/powerpoint/2010/main" val="1851843487"/>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07"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586055333"/>
      </p:ext>
    </p:extLst>
  </p:cSld>
  <p:clrMap bg1="dk2" tx1="lt1" bg2="dk1" tx2="lt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2023168680"/>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60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0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128"/>
                <a:cs typeface="ＭＳ Ｐゴシック" charset="-128"/>
              </a:defRPr>
            </a:lvl1pPr>
          </a:lstStyle>
          <a:p>
            <a:pPr defTabSz="914400" fontAlgn="base">
              <a:spcBef>
                <a:spcPct val="0"/>
              </a:spcBef>
              <a:spcAft>
                <a:spcPct val="0"/>
              </a:spcAft>
              <a:defRPr/>
            </a:pPr>
            <a:endParaRPr lang="en-US">
              <a:latin typeface="Arial" charset="0"/>
            </a:endParaRPr>
          </a:p>
        </p:txBody>
      </p:sp>
      <p:sp>
        <p:nvSpPr>
          <p:cNvPr id="706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defTabSz="914400" fontAlgn="base">
              <a:spcBef>
                <a:spcPct val="0"/>
              </a:spcBef>
              <a:spcAft>
                <a:spcPct val="0"/>
              </a:spcAft>
              <a:defRPr/>
            </a:pPr>
            <a:endParaRPr lang="en-US">
              <a:latin typeface="Arial" charset="0"/>
            </a:endParaRPr>
          </a:p>
        </p:txBody>
      </p:sp>
      <p:sp>
        <p:nvSpPr>
          <p:cNvPr id="706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defTabSz="914400" fontAlgn="base">
              <a:spcBef>
                <a:spcPct val="0"/>
              </a:spcBef>
              <a:spcAft>
                <a:spcPct val="0"/>
              </a:spcAft>
              <a:defRPr/>
            </a:pPr>
            <a:fld id="{68A841C2-458E-4946-938C-B0B2ACFA5AFC}"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444398864"/>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FFFFF"/>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7010B485-5750-DD44-B4CD-9048C9D805B4}"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43823199"/>
      </p:ext>
    </p:extLst>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 id="2147484055" r:id="rId12"/>
    <p:sldLayoutId id="2147484056" r:id="rId13"/>
    <p:sldLayoutId id="2147484057"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pitchFamily="8" charset="0"/>
        </a:defRPr>
      </a:lvl6pPr>
      <a:lvl7pPr marL="914400" algn="ctr" rtl="0" eaLnBrk="0" fontAlgn="base" hangingPunct="0">
        <a:spcBef>
          <a:spcPct val="0"/>
        </a:spcBef>
        <a:spcAft>
          <a:spcPct val="0"/>
        </a:spcAft>
        <a:defRPr sz="4400">
          <a:solidFill>
            <a:schemeClr val="tx2"/>
          </a:solidFill>
          <a:latin typeface="Times New Roman" pitchFamily="8" charset="0"/>
        </a:defRPr>
      </a:lvl7pPr>
      <a:lvl8pPr marL="1371600" algn="ctr" rtl="0" eaLnBrk="0" fontAlgn="base" hangingPunct="0">
        <a:spcBef>
          <a:spcPct val="0"/>
        </a:spcBef>
        <a:spcAft>
          <a:spcPct val="0"/>
        </a:spcAft>
        <a:defRPr sz="4400">
          <a:solidFill>
            <a:schemeClr val="tx2"/>
          </a:solidFill>
          <a:latin typeface="Times New Roman" pitchFamily="8" charset="0"/>
        </a:defRPr>
      </a:lvl8pPr>
      <a:lvl9pPr marL="1828800" algn="ctr" rtl="0" eaLnBrk="0" fontAlgn="base" hangingPunct="0">
        <a:spcBef>
          <a:spcPct val="0"/>
        </a:spcBef>
        <a:spcAft>
          <a:spcPct val="0"/>
        </a:spcAft>
        <a:defRPr sz="4400">
          <a:solidFill>
            <a:schemeClr val="tx2"/>
          </a:solidFill>
          <a:latin typeface="Times New Roman" pitchFamily="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cs typeface="+mn-cs"/>
              </a:defRPr>
            </a:lvl1pPr>
          </a:lstStyle>
          <a:p>
            <a:pPr>
              <a:defRPr/>
            </a:pPr>
            <a:fld id="{B1100324-858C-0F4D-8DBA-FAB9B5CA12CD}" type="slidenum">
              <a:rPr lang="en-US"/>
              <a:pPr>
                <a:defRPr/>
              </a:pPr>
              <a:t>‹#›</a:t>
            </a:fld>
            <a:endParaRPr lang="en-US"/>
          </a:p>
        </p:txBody>
      </p:sp>
    </p:spTree>
    <p:extLst>
      <p:ext uri="{BB962C8B-B14F-4D97-AF65-F5344CB8AC3E}">
        <p14:creationId xmlns:p14="http://schemas.microsoft.com/office/powerpoint/2010/main" val="1876284905"/>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454898793"/>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 id="2147484082" r:id="rId12"/>
    <p:sldLayoutId id="214748408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88834" name="Rectangle 1026"/>
          <p:cNvSpPr>
            <a:spLocks noGrp="1" noChangeArrowheads="1"/>
          </p:cNvSpPr>
          <p:nvPr>
            <p:ph type="title"/>
          </p:nvPr>
        </p:nvSpPr>
        <p:spPr bwMode="auto">
          <a:xfrm>
            <a:off x="685800" y="609600"/>
            <a:ext cx="8077200" cy="1143000"/>
          </a:xfrm>
          <a:prstGeom prst="rect">
            <a:avLst/>
          </a:prstGeom>
          <a:noFill/>
          <a:ln w="9525">
            <a:noFill/>
            <a:miter lim="800000"/>
            <a:headEnd/>
            <a:tailEnd/>
          </a:ln>
          <a:effectLst>
            <a:outerShdw blurRad="889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66915" name="Rectangle 1027"/>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8836" name="Rectangle 1028"/>
          <p:cNvSpPr>
            <a:spLocks noGrp="1" noChangeArrowheads="1"/>
          </p:cNvSpPr>
          <p:nvPr>
            <p:ph type="dt" sz="half" idx="2"/>
          </p:nvPr>
        </p:nvSpPr>
        <p:spPr bwMode="auto">
          <a:xfrm>
            <a:off x="152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pitchFamily="21" charset="0"/>
                <a:ea typeface="ＭＳ Ｐゴシック"/>
                <a:cs typeface="ＭＳ Ｐゴシック"/>
              </a:defRPr>
            </a:lvl1pPr>
          </a:lstStyle>
          <a:p>
            <a:pPr>
              <a:defRPr/>
            </a:pPr>
            <a:endParaRPr lang="en-US"/>
          </a:p>
        </p:txBody>
      </p:sp>
      <p:sp>
        <p:nvSpPr>
          <p:cNvPr id="888837" name="Rectangle 1029"/>
          <p:cNvSpPr>
            <a:spLocks noGrp="1" noChangeArrowheads="1"/>
          </p:cNvSpPr>
          <p:nvPr>
            <p:ph type="ftr" sz="quarter" idx="3"/>
          </p:nvPr>
        </p:nvSpPr>
        <p:spPr bwMode="auto">
          <a:xfrm>
            <a:off x="3122613"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rebuchet MS" pitchFamily="21" charset="0"/>
                <a:ea typeface="ＭＳ Ｐゴシック"/>
                <a:cs typeface="ＭＳ Ｐゴシック"/>
              </a:defRPr>
            </a:lvl1pPr>
          </a:lstStyle>
          <a:p>
            <a:pPr>
              <a:defRPr/>
            </a:pPr>
            <a:endParaRPr lang="en-US"/>
          </a:p>
        </p:txBody>
      </p:sp>
      <p:sp>
        <p:nvSpPr>
          <p:cNvPr id="888838" name="Rectangle 1030"/>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charset="0"/>
              </a:defRPr>
            </a:lvl1pPr>
          </a:lstStyle>
          <a:p>
            <a:pPr>
              <a:defRPr/>
            </a:pPr>
            <a:fld id="{48C64B4A-D458-5547-B65F-FF6621237012}" type="slidenum">
              <a:rPr lang="en-US"/>
              <a:pPr>
                <a:defRPr/>
              </a:pPr>
              <a:t>‹#›</a:t>
            </a:fld>
            <a:endParaRPr lang="en-US"/>
          </a:p>
        </p:txBody>
      </p:sp>
    </p:spTree>
    <p:extLst>
      <p:ext uri="{BB962C8B-B14F-4D97-AF65-F5344CB8AC3E}">
        <p14:creationId xmlns:p14="http://schemas.microsoft.com/office/powerpoint/2010/main" val="3591335613"/>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fontAlgn="base">
              <a:spcBef>
                <a:spcPct val="0"/>
              </a:spcBef>
              <a:spcAft>
                <a:spcPct val="0"/>
              </a:spcAft>
              <a:defRPr/>
            </a:pPr>
            <a:fld id="{7C322ED2-120B-8F49-8089-97228D63AE0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5935663"/>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Lst>
  <p:transition>
    <p:dissolve/>
  </p:transition>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pt-BR"/>
              <a:t>Click to edit Master title style</a:t>
            </a:r>
          </a:p>
        </p:txBody>
      </p:sp>
      <p:sp>
        <p:nvSpPr>
          <p:cNvPr id="1146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pt-BR"/>
              <a:t>Click to edit Master text styles</a:t>
            </a:r>
          </a:p>
          <a:p>
            <a:pPr lvl="1"/>
            <a:r>
              <a:rPr lang="pt-BR"/>
              <a:t>Second level</a:t>
            </a:r>
          </a:p>
          <a:p>
            <a:pPr lvl="2"/>
            <a:r>
              <a:rPr lang="pt-BR"/>
              <a:t>Third level</a:t>
            </a:r>
          </a:p>
          <a:p>
            <a:pPr lvl="3"/>
            <a:r>
              <a:rPr lang="pt-BR"/>
              <a:t>Fourth level</a:t>
            </a:r>
          </a:p>
          <a:p>
            <a:pPr lvl="4"/>
            <a:r>
              <a:rPr lang="pt-BR"/>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omic Sans MS" pitchFamily="-111" charset="0"/>
                <a:ea typeface="+mn-ea"/>
                <a:cs typeface="+mn-cs"/>
              </a:defRPr>
            </a:lvl1pPr>
          </a:lstStyle>
          <a:p>
            <a:pPr defTabSz="914400" eaLnBrk="0" fontAlgn="base" hangingPunct="0">
              <a:spcBef>
                <a:spcPct val="0"/>
              </a:spcBef>
              <a:spcAft>
                <a:spcPct val="0"/>
              </a:spcAft>
              <a:defRPr/>
            </a:pPr>
            <a:endParaRPr lang="pt-BR">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omic Sans MS" pitchFamily="-111" charset="0"/>
                <a:ea typeface="+mn-ea"/>
                <a:cs typeface="+mn-cs"/>
              </a:defRPr>
            </a:lvl1pPr>
          </a:lstStyle>
          <a:p>
            <a:pPr defTabSz="914400" eaLnBrk="0" fontAlgn="base" hangingPunct="0">
              <a:spcBef>
                <a:spcPct val="0"/>
              </a:spcBef>
              <a:spcAft>
                <a:spcPct val="0"/>
              </a:spcAft>
              <a:defRPr/>
            </a:pPr>
            <a:endParaRPr lang="pt-BR">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3E0BD644-6CB7-E649-9792-AB7D20B0E379}" type="slidenum">
              <a:rPr lang="pt-BR">
                <a:solidFill>
                  <a:srgbClr val="000000"/>
                </a:solidFill>
                <a:latin typeface="Comic Sans MS" charset="0"/>
                <a:ea typeface="ＭＳ Ｐゴシック" charset="0"/>
                <a:cs typeface="ＭＳ Ｐゴシック" charset="0"/>
              </a:rPr>
              <a:pPr defTabSz="914400" eaLnBrk="0" fontAlgn="base" hangingPunct="0">
                <a:spcBef>
                  <a:spcPct val="0"/>
                </a:spcBef>
                <a:spcAft>
                  <a:spcPct val="0"/>
                </a:spcAft>
                <a:defRPr/>
              </a:pPr>
              <a:t>‹#›</a:t>
            </a:fld>
            <a:endParaRPr lang="pt-BR">
              <a:solidFill>
                <a:srgbClr val="000000"/>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952948374"/>
      </p:ext>
    </p:extLst>
  </p:cSld>
  <p:clrMap bg1="lt1" tx1="dk1" bg2="lt2" tx2="dk2" accent1="accent1" accent2="accent2" accent3="accent3" accent4="accent4" accent5="accent5" accent6="accent6" hlink="hlink" folHlink="folHlink"/>
  <p:sldLayoutIdLst>
    <p:sldLayoutId id="2147483699"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Verdana" pitchFamily="-111" charset="0"/>
        </a:defRPr>
      </a:lvl6pPr>
      <a:lvl7pPr marL="914400" algn="ctr" rtl="0" eaLnBrk="0" fontAlgn="base" hangingPunct="0">
        <a:spcBef>
          <a:spcPct val="0"/>
        </a:spcBef>
        <a:spcAft>
          <a:spcPct val="0"/>
        </a:spcAft>
        <a:defRPr sz="4400">
          <a:solidFill>
            <a:schemeClr val="tx2"/>
          </a:solidFill>
          <a:latin typeface="Verdana" pitchFamily="-111" charset="0"/>
        </a:defRPr>
      </a:lvl7pPr>
      <a:lvl8pPr marL="1371600" algn="ctr" rtl="0" eaLnBrk="0" fontAlgn="base" hangingPunct="0">
        <a:spcBef>
          <a:spcPct val="0"/>
        </a:spcBef>
        <a:spcAft>
          <a:spcPct val="0"/>
        </a:spcAft>
        <a:defRPr sz="4400">
          <a:solidFill>
            <a:schemeClr val="tx2"/>
          </a:solidFill>
          <a:latin typeface="Verdana" pitchFamily="-111" charset="0"/>
        </a:defRPr>
      </a:lvl8pPr>
      <a:lvl9pPr marL="1828800" algn="ctr" rtl="0" eaLnBrk="0" fontAlgn="base" hangingPunct="0">
        <a:spcBef>
          <a:spcPct val="0"/>
        </a:spcBef>
        <a:spcAft>
          <a:spcPct val="0"/>
        </a:spcAft>
        <a:defRPr sz="4400">
          <a:solidFill>
            <a:schemeClr val="tx2"/>
          </a:solidFill>
          <a:latin typeface="Verdana"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pPr>
            <a:fld id="{E298D5E9-7021-BD46-94F8-8A53CA04E4B1}"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FFFFFF"/>
              </a:solidFill>
              <a:latin typeface="Arial" charset="0"/>
              <a:ea typeface="ＭＳ Ｐゴシック" charset="0"/>
              <a:cs typeface="ＭＳ Ｐゴシック" charset="0"/>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0156016"/>
      </p:ext>
    </p:extLst>
  </p:cSld>
  <p:clrMap bg1="dk2" tx1="lt1" bg2="dk1" tx2="lt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9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2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2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0FF9BECA-4303-1D40-828A-092D201CFCF2}"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52078606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ctr" rtl="0" eaLnBrk="0" fontAlgn="base" hangingPunct="0">
        <a:spcBef>
          <a:spcPct val="0"/>
        </a:spcBef>
        <a:spcAft>
          <a:spcPct val="0"/>
        </a:spcAft>
        <a:defRPr sz="4400">
          <a:solidFill>
            <a:schemeClr val="tx2"/>
          </a:solidFill>
          <a:latin typeface="Times New Roman" pitchFamily="-111" charset="0"/>
        </a:defRPr>
      </a:lvl6pPr>
      <a:lvl7pPr marL="914400" algn="ctr" rtl="0" eaLnBrk="0" fontAlgn="base" hangingPunct="0">
        <a:spcBef>
          <a:spcPct val="0"/>
        </a:spcBef>
        <a:spcAft>
          <a:spcPct val="0"/>
        </a:spcAft>
        <a:defRPr sz="4400">
          <a:solidFill>
            <a:schemeClr val="tx2"/>
          </a:solidFill>
          <a:latin typeface="Times New Roman" pitchFamily="-111" charset="0"/>
        </a:defRPr>
      </a:lvl7pPr>
      <a:lvl8pPr marL="1371600" algn="ctr" rtl="0" eaLnBrk="0" fontAlgn="base" hangingPunct="0">
        <a:spcBef>
          <a:spcPct val="0"/>
        </a:spcBef>
        <a:spcAft>
          <a:spcPct val="0"/>
        </a:spcAft>
        <a:defRPr sz="4400">
          <a:solidFill>
            <a:schemeClr val="tx2"/>
          </a:solidFill>
          <a:latin typeface="Times New Roman" pitchFamily="-111" charset="0"/>
        </a:defRPr>
      </a:lvl8pPr>
      <a:lvl9pPr marL="1828800" algn="ctr" rtl="0" eaLnBrk="0" fontAlgn="base" hangingPunct="0">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1714" name="Picture 1026"/>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1715" name="Rectangle 1027"/>
          <p:cNvSpPr>
            <a:spLocks noGrp="1" noChangeArrowheads="1"/>
          </p:cNvSpPr>
          <p:nvPr>
            <p:ph type="title"/>
          </p:nvPr>
        </p:nvSpPr>
        <p:spPr bwMode="auto">
          <a:xfrm>
            <a:off x="1219200" y="5334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1716" name="Rectangle 1028"/>
          <p:cNvSpPr>
            <a:spLocks noGrp="1" noChangeArrowheads="1"/>
          </p:cNvSpPr>
          <p:nvPr>
            <p:ph type="body" idx="1"/>
          </p:nvPr>
        </p:nvSpPr>
        <p:spPr bwMode="auto">
          <a:xfrm>
            <a:off x="12192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6677" name="Rectangle 1029"/>
          <p:cNvSpPr>
            <a:spLocks noGrp="1" noChangeArrowheads="1"/>
          </p:cNvSpPr>
          <p:nvPr>
            <p:ph type="dt" sz="half" idx="2"/>
          </p:nvPr>
        </p:nvSpPr>
        <p:spPr bwMode="auto">
          <a:xfrm>
            <a:off x="1219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000000"/>
                </a:solidFill>
                <a:latin typeface="Courier" pitchFamily="21" charset="0"/>
                <a:ea typeface="ＭＳ Ｐゴシック"/>
                <a:cs typeface="ＭＳ Ｐゴシック"/>
              </a:defRPr>
            </a:lvl1pPr>
          </a:lstStyle>
          <a:p>
            <a:pPr defTabSz="914400" fontAlgn="base">
              <a:spcBef>
                <a:spcPct val="0"/>
              </a:spcBef>
              <a:spcAft>
                <a:spcPct val="0"/>
              </a:spcAft>
              <a:defRPr/>
            </a:pPr>
            <a:endParaRPr lang="en-US"/>
          </a:p>
        </p:txBody>
      </p:sp>
      <p:sp>
        <p:nvSpPr>
          <p:cNvPr id="796678" name="Rectangle 1030"/>
          <p:cNvSpPr>
            <a:spLocks noGrp="1" noChangeArrowheads="1"/>
          </p:cNvSpPr>
          <p:nvPr>
            <p:ph type="ftr" sz="quarter" idx="3"/>
          </p:nvPr>
        </p:nvSpPr>
        <p:spPr bwMode="auto">
          <a:xfrm>
            <a:off x="3352800" y="6248400"/>
            <a:ext cx="3505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000000"/>
                </a:solidFill>
                <a:latin typeface="Courier" pitchFamily="21" charset="0"/>
                <a:ea typeface="ＭＳ Ｐゴシック"/>
                <a:cs typeface="ＭＳ Ｐゴシック"/>
              </a:defRPr>
            </a:lvl1pPr>
          </a:lstStyle>
          <a:p>
            <a:pPr defTabSz="914400" fontAlgn="base">
              <a:spcBef>
                <a:spcPct val="0"/>
              </a:spcBef>
              <a:spcAft>
                <a:spcPct val="0"/>
              </a:spcAft>
              <a:defRPr/>
            </a:pPr>
            <a:endParaRPr lang="en-US"/>
          </a:p>
        </p:txBody>
      </p:sp>
      <p:sp>
        <p:nvSpPr>
          <p:cNvPr id="796679" name="Rectangle 1031"/>
          <p:cNvSpPr>
            <a:spLocks noGrp="1" noChangeArrowheads="1"/>
          </p:cNvSpPr>
          <p:nvPr>
            <p:ph type="sldNum" sz="quarter" idx="4"/>
          </p:nvPr>
        </p:nvSpPr>
        <p:spPr bwMode="auto">
          <a:xfrm>
            <a:off x="7086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a:solidFill>
                  <a:srgbClr val="000000"/>
                </a:solidFill>
                <a:latin typeface="Courier" charset="0"/>
              </a:defRPr>
            </a:lvl1pPr>
          </a:lstStyle>
          <a:p>
            <a:pPr defTabSz="914400" fontAlgn="base">
              <a:spcBef>
                <a:spcPct val="0"/>
              </a:spcBef>
              <a:spcAft>
                <a:spcPct val="0"/>
              </a:spcAft>
              <a:defRPr/>
            </a:pPr>
            <a:fld id="{CE3708C2-C405-7D48-8D5A-1E6CDFF6CBC6}"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97547112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5pPr>
      <a:lvl6pPr marL="4572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6pPr>
      <a:lvl7pPr marL="9144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7pPr>
      <a:lvl8pPr marL="13716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8pPr>
      <a:lvl9pPr marL="18288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SzPct val="135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12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110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SzPct val="90000"/>
        <a:buBlip>
          <a:blip r:embed="rId14"/>
        </a:buBlip>
        <a:defRPr kumimoji="1" sz="2000">
          <a:solidFill>
            <a:schemeClr val="tx1"/>
          </a:solidFill>
          <a:latin typeface="+mn-lt"/>
          <a:ea typeface="+mn-ea"/>
        </a:defRPr>
      </a:lvl5pPr>
      <a:lvl6pPr marL="2514600" indent="-228600" algn="l" rtl="0" fontAlgn="base">
        <a:spcBef>
          <a:spcPct val="20000"/>
        </a:spcBef>
        <a:spcAft>
          <a:spcPct val="0"/>
        </a:spcAft>
        <a:buSzPct val="90000"/>
        <a:buBlip>
          <a:blip r:embed="rId14"/>
        </a:buBlip>
        <a:defRPr kumimoji="1" sz="2000">
          <a:solidFill>
            <a:schemeClr val="tx1"/>
          </a:solidFill>
          <a:latin typeface="+mn-lt"/>
          <a:ea typeface="+mn-ea"/>
        </a:defRPr>
      </a:lvl6pPr>
      <a:lvl7pPr marL="2971800" indent="-228600" algn="l" rtl="0" fontAlgn="base">
        <a:spcBef>
          <a:spcPct val="20000"/>
        </a:spcBef>
        <a:spcAft>
          <a:spcPct val="0"/>
        </a:spcAft>
        <a:buSzPct val="90000"/>
        <a:buBlip>
          <a:blip r:embed="rId14"/>
        </a:buBlip>
        <a:defRPr kumimoji="1" sz="2000">
          <a:solidFill>
            <a:schemeClr val="tx1"/>
          </a:solidFill>
          <a:latin typeface="+mn-lt"/>
          <a:ea typeface="+mn-ea"/>
        </a:defRPr>
      </a:lvl7pPr>
      <a:lvl8pPr marL="3429000" indent="-228600" algn="l" rtl="0" fontAlgn="base">
        <a:spcBef>
          <a:spcPct val="20000"/>
        </a:spcBef>
        <a:spcAft>
          <a:spcPct val="0"/>
        </a:spcAft>
        <a:buSzPct val="90000"/>
        <a:buBlip>
          <a:blip r:embed="rId14"/>
        </a:buBlip>
        <a:defRPr kumimoji="1" sz="2000">
          <a:solidFill>
            <a:schemeClr val="tx1"/>
          </a:solidFill>
          <a:latin typeface="+mn-lt"/>
          <a:ea typeface="+mn-ea"/>
        </a:defRPr>
      </a:lvl8pPr>
      <a:lvl9pPr marL="3886200" indent="-228600" algn="l" rtl="0" fontAlgn="base">
        <a:spcBef>
          <a:spcPct val="20000"/>
        </a:spcBef>
        <a:spcAft>
          <a:spcPct val="0"/>
        </a:spcAft>
        <a:buSzPct val="90000"/>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bwMode="auto">
          <a:xfrm>
            <a:off x="1905000" y="609600"/>
            <a:ext cx="6781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4003" name="Rectangle 3"/>
          <p:cNvSpPr>
            <a:spLocks noGrp="1" noChangeArrowheads="1"/>
          </p:cNvSpPr>
          <p:nvPr>
            <p:ph type="body" idx="1"/>
          </p:nvPr>
        </p:nvSpPr>
        <p:spPr bwMode="auto">
          <a:xfrm>
            <a:off x="2133600" y="1981200"/>
            <a:ext cx="6553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8724" name="Rectangle 4"/>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Verdana" pitchFamily="21" charset="0"/>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798725" name="Rectangle 5"/>
          <p:cNvSpPr>
            <a:spLocks noGrp="1" noChangeArrowheads="1"/>
          </p:cNvSpPr>
          <p:nvPr>
            <p:ph type="ftr" sz="quarter" idx="3"/>
          </p:nvPr>
        </p:nvSpPr>
        <p:spPr bwMode="auto">
          <a:xfrm>
            <a:off x="3352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Verdana" pitchFamily="21" charset="0"/>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798726" name="Rectangle 6"/>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Verdana" charset="0"/>
              </a:defRPr>
            </a:lvl1pPr>
          </a:lstStyle>
          <a:p>
            <a:pPr defTabSz="914400" eaLnBrk="0" fontAlgn="base" hangingPunct="0">
              <a:spcBef>
                <a:spcPct val="0"/>
              </a:spcBef>
              <a:spcAft>
                <a:spcPct val="0"/>
              </a:spcAft>
              <a:defRPr/>
            </a:pPr>
            <a:fld id="{8215AF22-96A6-0346-A714-1B4E4964E764}"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66955735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6290"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6291"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6292"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96293"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2582"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272776"/>
                </a:solidFill>
                <a:latin typeface="Arial" pitchFamily="21" charset="0"/>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792583"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272776"/>
                </a:solidFill>
                <a:latin typeface="Arial" pitchFamily="21" charset="0"/>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792584"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272776"/>
                </a:solidFill>
                <a:latin typeface="Arial" charset="0"/>
              </a:defRPr>
            </a:lvl1pPr>
          </a:lstStyle>
          <a:p>
            <a:pPr defTabSz="914400" eaLnBrk="0" fontAlgn="base" hangingPunct="0">
              <a:spcBef>
                <a:spcPct val="0"/>
              </a:spcBef>
              <a:spcAft>
                <a:spcPct val="0"/>
              </a:spcAft>
              <a:defRPr/>
            </a:pPr>
            <a:fld id="{58541EEB-3A46-E34F-8167-5A635A68C6FC}"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6897760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6722"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25399" dir="162000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6723"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62000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672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ahoma" pitchFamily="21" charset="-52"/>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92672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ahoma" pitchFamily="21" charset="-52"/>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92672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ahoma" charset="0"/>
              </a:defRPr>
            </a:lvl1pPr>
          </a:lstStyle>
          <a:p>
            <a:pPr defTabSz="914400" eaLnBrk="0" fontAlgn="base" hangingPunct="0">
              <a:spcBef>
                <a:spcPct val="0"/>
              </a:spcBef>
              <a:spcAft>
                <a:spcPct val="0"/>
              </a:spcAft>
              <a:defRPr/>
            </a:pPr>
            <a:fld id="{826E4055-5238-5F46-BD4B-0E14237491FA}"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62139259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0.xml"/></Relationships>
</file>

<file path=ppt/slides/_rels/slide10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53.xml"/><Relationship Id="rId1" Type="http://schemas.openxmlformats.org/officeDocument/2006/relationships/slideLayout" Target="../slideLayouts/slideLayout352.xml"/><Relationship Id="rId4" Type="http://schemas.openxmlformats.org/officeDocument/2006/relationships/image" Target="../media/image151.png"/></Relationships>
</file>

<file path=ppt/slides/_rels/slide101.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54.xml"/><Relationship Id="rId1" Type="http://schemas.openxmlformats.org/officeDocument/2006/relationships/slideLayout" Target="../slideLayouts/slideLayout173.xml"/></Relationships>
</file>

<file path=ppt/slides/_rels/slide102.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58.xml"/><Relationship Id="rId1" Type="http://schemas.openxmlformats.org/officeDocument/2006/relationships/slideLayout" Target="../slideLayouts/slideLayout179.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107.xml.rels><?xml version="1.0" encoding="UTF-8" standalone="yes"?>
<Relationships xmlns="http://schemas.openxmlformats.org/package/2006/relationships"><Relationship Id="rId3" Type="http://schemas.openxmlformats.org/officeDocument/2006/relationships/hyperlink" Target="http://www.artunframed.com/images/artists54/rembra249.jpg" TargetMode="External"/><Relationship Id="rId2" Type="http://schemas.openxmlformats.org/officeDocument/2006/relationships/notesSlide" Target="../notesSlides/notesSlide59.xml"/><Relationship Id="rId1" Type="http://schemas.openxmlformats.org/officeDocument/2006/relationships/slideLayout" Target="../slideLayouts/slideLayout185.xml"/><Relationship Id="rId4" Type="http://schemas.openxmlformats.org/officeDocument/2006/relationships/image" Target="../media/image160.jpeg"/></Relationships>
</file>

<file path=ppt/slides/_rels/slide10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60.xml"/><Relationship Id="rId1" Type="http://schemas.openxmlformats.org/officeDocument/2006/relationships/slideLayout" Target="../slideLayouts/slideLayout173.xml"/></Relationships>
</file>

<file path=ppt/slides/_rels/slide109.xml.rels><?xml version="1.0" encoding="UTF-8" standalone="yes"?>
<Relationships xmlns="http://schemas.openxmlformats.org/package/2006/relationships"><Relationship Id="rId3" Type="http://schemas.openxmlformats.org/officeDocument/2006/relationships/image" Target="../media/image162.emf"/><Relationship Id="rId2" Type="http://schemas.openxmlformats.org/officeDocument/2006/relationships/notesSlide" Target="../notesSlides/notesSlide61.xml"/><Relationship Id="rId1" Type="http://schemas.openxmlformats.org/officeDocument/2006/relationships/slideLayout" Target="../slideLayouts/slideLayout174.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0.xml"/></Relationships>
</file>

<file path=ppt/slides/_rels/slide11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62.xml"/><Relationship Id="rId1" Type="http://schemas.openxmlformats.org/officeDocument/2006/relationships/slideLayout" Target="../slideLayouts/slideLayout174.xml"/></Relationships>
</file>

<file path=ppt/slides/_rels/slide11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63.xml"/><Relationship Id="rId1" Type="http://schemas.openxmlformats.org/officeDocument/2006/relationships/slideLayout" Target="../slideLayouts/slideLayout15.xml"/><Relationship Id="rId4" Type="http://schemas.openxmlformats.org/officeDocument/2006/relationships/image" Target="../media/image165.jpeg"/></Relationships>
</file>

<file path=ppt/slides/_rels/slide11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64.xml"/><Relationship Id="rId1" Type="http://schemas.openxmlformats.org/officeDocument/2006/relationships/slideLayout" Target="../slideLayouts/slideLayout148.xml"/></Relationships>
</file>

<file path=ppt/slides/_rels/slide11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65.xml"/><Relationship Id="rId1" Type="http://schemas.openxmlformats.org/officeDocument/2006/relationships/slideLayout" Target="../slideLayouts/slideLayout148.xml"/></Relationships>
</file>

<file path=ppt/slides/_rels/slide114.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66.xml"/><Relationship Id="rId1" Type="http://schemas.openxmlformats.org/officeDocument/2006/relationships/slideLayout" Target="../slideLayouts/slideLayout294.xml"/></Relationships>
</file>

<file path=ppt/slides/_rels/slide11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67.xml"/><Relationship Id="rId1" Type="http://schemas.openxmlformats.org/officeDocument/2006/relationships/slideLayout" Target="../slideLayouts/slideLayout294.xml"/></Relationships>
</file>

<file path=ppt/slides/_rels/slide116.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68.xml"/><Relationship Id="rId1" Type="http://schemas.openxmlformats.org/officeDocument/2006/relationships/slideLayout" Target="../slideLayouts/slideLayout294.xml"/></Relationships>
</file>

<file path=ppt/slides/_rels/slide117.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69.xml"/><Relationship Id="rId1" Type="http://schemas.openxmlformats.org/officeDocument/2006/relationships/slideLayout" Target="../slideLayouts/slideLayout294.xml"/></Relationships>
</file>

<file path=ppt/slides/_rels/slide118.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70.xml"/><Relationship Id="rId1" Type="http://schemas.openxmlformats.org/officeDocument/2006/relationships/slideLayout" Target="../slideLayouts/slideLayout305.xml"/></Relationships>
</file>

<file path=ppt/slides/_rels/slide11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71.xml"/><Relationship Id="rId1" Type="http://schemas.openxmlformats.org/officeDocument/2006/relationships/slideLayout" Target="../slideLayouts/slideLayout148.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0.xml"/></Relationships>
</file>

<file path=ppt/slides/_rels/slide120.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72.xml"/><Relationship Id="rId1" Type="http://schemas.openxmlformats.org/officeDocument/2006/relationships/slideLayout" Target="../slideLayouts/slideLayout294.xml"/></Relationships>
</file>

<file path=ppt/slides/_rels/slide121.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73.xml"/><Relationship Id="rId1" Type="http://schemas.openxmlformats.org/officeDocument/2006/relationships/slideLayout" Target="../slideLayouts/slideLayout294.xml"/></Relationships>
</file>

<file path=ppt/slides/_rels/slide122.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74.xml"/><Relationship Id="rId1" Type="http://schemas.openxmlformats.org/officeDocument/2006/relationships/slideLayout" Target="../slideLayouts/slideLayout294.xml"/><Relationship Id="rId4" Type="http://schemas.openxmlformats.org/officeDocument/2006/relationships/image" Target="../media/image171.jpeg"/></Relationships>
</file>

<file path=ppt/slides/_rels/slide123.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178.xml"/><Relationship Id="rId4" Type="http://schemas.openxmlformats.org/officeDocument/2006/relationships/image" Target="../media/image150.png"/></Relationships>
</file>

<file path=ppt/slides/_rels/slide124.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75.xml"/><Relationship Id="rId1" Type="http://schemas.openxmlformats.org/officeDocument/2006/relationships/slideLayout" Target="../slideLayouts/slideLayout206.xml"/></Relationships>
</file>

<file path=ppt/slides/_rels/slide12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76.xml"/><Relationship Id="rId1" Type="http://schemas.openxmlformats.org/officeDocument/2006/relationships/slideLayout" Target="../slideLayouts/slideLayout327.xml"/></Relationships>
</file>

<file path=ppt/slides/_rels/slide12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77.xml"/><Relationship Id="rId1" Type="http://schemas.openxmlformats.org/officeDocument/2006/relationships/slideLayout" Target="../slideLayouts/slideLayout327.xml"/></Relationships>
</file>

<file path=ppt/slides/_rels/slide12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78.xml"/><Relationship Id="rId1" Type="http://schemas.openxmlformats.org/officeDocument/2006/relationships/slideLayout" Target="../slideLayouts/slideLayout327.xml"/></Relationships>
</file>

<file path=ppt/slides/_rels/slide12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79.xml"/><Relationship Id="rId1" Type="http://schemas.openxmlformats.org/officeDocument/2006/relationships/slideLayout" Target="../slideLayouts/slideLayout327.xml"/></Relationships>
</file>

<file path=ppt/slides/_rels/slide12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80.xml"/><Relationship Id="rId1" Type="http://schemas.openxmlformats.org/officeDocument/2006/relationships/slideLayout" Target="../slideLayouts/slideLayout327.xml"/><Relationship Id="rId4" Type="http://schemas.openxmlformats.org/officeDocument/2006/relationships/image" Target="../media/image184.png"/></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0.xml"/></Relationships>
</file>

<file path=ppt/slides/_rels/slide130.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81.xml"/><Relationship Id="rId1" Type="http://schemas.openxmlformats.org/officeDocument/2006/relationships/slideLayout" Target="../slideLayouts/slideLayout206.xml"/></Relationships>
</file>

<file path=ppt/slides/_rels/slide131.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notesSlide" Target="../notesSlides/notesSlide82.xml"/><Relationship Id="rId1" Type="http://schemas.openxmlformats.org/officeDocument/2006/relationships/slideLayout" Target="../slideLayouts/slideLayout176.xml"/></Relationships>
</file>

<file path=ppt/slides/_rels/slide13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83.xml"/><Relationship Id="rId1" Type="http://schemas.openxmlformats.org/officeDocument/2006/relationships/slideLayout" Target="../slideLayouts/slideLayout173.xml"/><Relationship Id="rId4" Type="http://schemas.openxmlformats.org/officeDocument/2006/relationships/image" Target="../media/image151.png"/></Relationships>
</file>

<file path=ppt/slides/_rels/slide133.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84.xml"/><Relationship Id="rId1" Type="http://schemas.openxmlformats.org/officeDocument/2006/relationships/slideLayout" Target="../slideLayouts/slideLayout174.xml"/></Relationships>
</file>

<file path=ppt/slides/_rels/slide134.xml.rels><?xml version="1.0" encoding="UTF-8" standalone="yes"?>
<Relationships xmlns="http://schemas.openxmlformats.org/package/2006/relationships"><Relationship Id="rId8" Type="http://schemas.openxmlformats.org/officeDocument/2006/relationships/image" Target="../media/image193.jpeg"/><Relationship Id="rId3" Type="http://schemas.openxmlformats.org/officeDocument/2006/relationships/image" Target="../media/image188.jpeg"/><Relationship Id="rId7" Type="http://schemas.openxmlformats.org/officeDocument/2006/relationships/image" Target="../media/image192.png"/><Relationship Id="rId2" Type="http://schemas.openxmlformats.org/officeDocument/2006/relationships/notesSlide" Target="../notesSlides/notesSlide85.xml"/><Relationship Id="rId1" Type="http://schemas.openxmlformats.org/officeDocument/2006/relationships/slideLayout" Target="../slideLayouts/slideLayout176.xml"/><Relationship Id="rId6" Type="http://schemas.openxmlformats.org/officeDocument/2006/relationships/image" Target="../media/image191.png"/><Relationship Id="rId5" Type="http://schemas.openxmlformats.org/officeDocument/2006/relationships/image" Target="../media/image190.jpeg"/><Relationship Id="rId4" Type="http://schemas.openxmlformats.org/officeDocument/2006/relationships/image" Target="../media/image189.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22.xml"/></Relationships>
</file>

<file path=ppt/slides/_rels/slide136.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86.xml"/><Relationship Id="rId1" Type="http://schemas.openxmlformats.org/officeDocument/2006/relationships/slideLayout" Target="../slideLayouts/slideLayout148.xml"/></Relationships>
</file>

<file path=ppt/slides/_rels/slide137.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87.xml"/><Relationship Id="rId1" Type="http://schemas.openxmlformats.org/officeDocument/2006/relationships/slideLayout" Target="../slideLayouts/slideLayout148.xml"/></Relationships>
</file>

<file path=ppt/slides/_rels/slide138.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88.xml"/><Relationship Id="rId1" Type="http://schemas.openxmlformats.org/officeDocument/2006/relationships/slideLayout" Target="../slideLayouts/slideLayout148.xml"/></Relationships>
</file>

<file path=ppt/slides/_rels/slide139.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89.xml"/><Relationship Id="rId1" Type="http://schemas.openxmlformats.org/officeDocument/2006/relationships/slideLayout" Target="../slideLayouts/slideLayout148.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0.xml"/></Relationships>
</file>

<file path=ppt/slides/_rels/slide140.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90.xml"/><Relationship Id="rId1" Type="http://schemas.openxmlformats.org/officeDocument/2006/relationships/slideLayout" Target="../slideLayouts/slideLayout148.xml"/></Relationships>
</file>

<file path=ppt/slides/_rels/slide141.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91.xml"/><Relationship Id="rId1" Type="http://schemas.openxmlformats.org/officeDocument/2006/relationships/slideLayout" Target="../slideLayouts/slideLayout148.xml"/></Relationships>
</file>

<file path=ppt/slides/_rels/slide14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92.xml"/><Relationship Id="rId1" Type="http://schemas.openxmlformats.org/officeDocument/2006/relationships/slideLayout" Target="../slideLayouts/slideLayout148.xml"/></Relationships>
</file>

<file path=ppt/slides/_rels/slide143.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93.xml"/><Relationship Id="rId1" Type="http://schemas.openxmlformats.org/officeDocument/2006/relationships/slideLayout" Target="../slideLayouts/slideLayout148.xml"/></Relationships>
</file>

<file path=ppt/slides/_rels/slide144.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94.xml"/><Relationship Id="rId1" Type="http://schemas.openxmlformats.org/officeDocument/2006/relationships/slideLayout" Target="../slideLayouts/slideLayout148.xml"/></Relationships>
</file>

<file path=ppt/slides/_rels/slide145.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95.xml"/><Relationship Id="rId1" Type="http://schemas.openxmlformats.org/officeDocument/2006/relationships/slideLayout" Target="../slideLayouts/slideLayout176.xml"/><Relationship Id="rId6" Type="http://schemas.openxmlformats.org/officeDocument/2006/relationships/image" Target="../media/image206.png"/><Relationship Id="rId5" Type="http://schemas.openxmlformats.org/officeDocument/2006/relationships/image" Target="../media/image205.png"/><Relationship Id="rId4" Type="http://schemas.openxmlformats.org/officeDocument/2006/relationships/image" Target="../media/image204.png"/></Relationships>
</file>

<file path=ppt/slides/_rels/slide14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97.xml"/><Relationship Id="rId1" Type="http://schemas.openxmlformats.org/officeDocument/2006/relationships/slideLayout" Target="../slideLayouts/slideLayout6.xml"/><Relationship Id="rId4" Type="http://schemas.openxmlformats.org/officeDocument/2006/relationships/image" Target="../media/image208.png"/></Relationships>
</file>

<file path=ppt/slides/_rels/slide148.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98.xml"/><Relationship Id="rId1" Type="http://schemas.openxmlformats.org/officeDocument/2006/relationships/slideLayout" Target="../slideLayouts/slideLayout206.xml"/><Relationship Id="rId4" Type="http://schemas.openxmlformats.org/officeDocument/2006/relationships/image" Target="../media/image210.jpeg"/></Relationships>
</file>

<file path=ppt/slides/_rels/slide149.xml.rels><?xml version="1.0" encoding="UTF-8" standalone="yes"?>
<Relationships xmlns="http://schemas.openxmlformats.org/package/2006/relationships"><Relationship Id="rId3" Type="http://schemas.openxmlformats.org/officeDocument/2006/relationships/image" Target="../media/image211.png"/><Relationship Id="rId7" Type="http://schemas.openxmlformats.org/officeDocument/2006/relationships/image" Target="../media/image215.png"/><Relationship Id="rId2" Type="http://schemas.openxmlformats.org/officeDocument/2006/relationships/notesSlide" Target="../notesSlides/notesSlide99.xml"/><Relationship Id="rId1" Type="http://schemas.openxmlformats.org/officeDocument/2006/relationships/slideLayout" Target="../slideLayouts/slideLayout206.xml"/><Relationship Id="rId6" Type="http://schemas.openxmlformats.org/officeDocument/2006/relationships/image" Target="../media/image214.png"/><Relationship Id="rId5" Type="http://schemas.openxmlformats.org/officeDocument/2006/relationships/image" Target="../media/image213.png"/><Relationship Id="rId4" Type="http://schemas.openxmlformats.org/officeDocument/2006/relationships/image" Target="../media/image212.png"/></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00.xml"/><Relationship Id="rId1" Type="http://schemas.openxmlformats.org/officeDocument/2006/relationships/slideLayout" Target="../slideLayouts/slideLayout206.xml"/></Relationships>
</file>

<file path=ppt/slides/_rels/slide151.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01.xml"/><Relationship Id="rId1" Type="http://schemas.openxmlformats.org/officeDocument/2006/relationships/slideLayout" Target="../slideLayouts/slideLayout206.xml"/><Relationship Id="rId4" Type="http://schemas.openxmlformats.org/officeDocument/2006/relationships/image" Target="../media/image216.png"/></Relationships>
</file>

<file path=ppt/slides/_rels/slide15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02.xml"/><Relationship Id="rId1" Type="http://schemas.openxmlformats.org/officeDocument/2006/relationships/slideLayout" Target="../slideLayouts/slideLayout206.xml"/></Relationships>
</file>

<file path=ppt/slides/_rels/slide153.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03.xml"/><Relationship Id="rId1" Type="http://schemas.openxmlformats.org/officeDocument/2006/relationships/slideLayout" Target="../slideLayouts/slideLayout206.xml"/><Relationship Id="rId4" Type="http://schemas.openxmlformats.org/officeDocument/2006/relationships/image" Target="../media/image219.png"/></Relationships>
</file>

<file path=ppt/slides/_rels/slide154.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04.xml"/><Relationship Id="rId1" Type="http://schemas.openxmlformats.org/officeDocument/2006/relationships/slideLayout" Target="../slideLayouts/slideLayout206.xml"/><Relationship Id="rId4" Type="http://schemas.openxmlformats.org/officeDocument/2006/relationships/image" Target="../media/image221.png"/></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06.xml"/></Relationships>
</file>

<file path=ppt/slides/_rels/slide156.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06.xml"/><Relationship Id="rId1" Type="http://schemas.openxmlformats.org/officeDocument/2006/relationships/slideLayout" Target="../slideLayouts/slideLayout176.xml"/><Relationship Id="rId4" Type="http://schemas.openxmlformats.org/officeDocument/2006/relationships/image" Target="../media/image223.jpeg"/></Relationships>
</file>

<file path=ppt/slides/_rels/slide157.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07.xml"/><Relationship Id="rId1" Type="http://schemas.openxmlformats.org/officeDocument/2006/relationships/slideLayout" Target="../slideLayouts/slideLayout173.xml"/></Relationships>
</file>

<file path=ppt/slides/_rels/slide158.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08.xml"/><Relationship Id="rId1" Type="http://schemas.openxmlformats.org/officeDocument/2006/relationships/slideLayout" Target="../slideLayouts/slideLayout173.xml"/></Relationships>
</file>

<file path=ppt/slides/_rels/slide159.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09.xml"/><Relationship Id="rId1" Type="http://schemas.openxmlformats.org/officeDocument/2006/relationships/slideLayout" Target="../slideLayouts/slideLayout173.xml"/><Relationship Id="rId4" Type="http://schemas.openxmlformats.org/officeDocument/2006/relationships/image" Target="../media/image227.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10.xml"/><Relationship Id="rId1" Type="http://schemas.openxmlformats.org/officeDocument/2006/relationships/slideLayout" Target="../slideLayouts/slideLayout176.xml"/></Relationships>
</file>

<file path=ppt/slides/_rels/slide161.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111.xml"/><Relationship Id="rId1" Type="http://schemas.openxmlformats.org/officeDocument/2006/relationships/slideLayout" Target="../slideLayouts/slideLayout176.xml"/><Relationship Id="rId4" Type="http://schemas.openxmlformats.org/officeDocument/2006/relationships/image" Target="../media/image230.png"/></Relationships>
</file>

<file path=ppt/slides/_rels/slide16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12.xml"/><Relationship Id="rId1" Type="http://schemas.openxmlformats.org/officeDocument/2006/relationships/slideLayout" Target="../slideLayouts/slideLayout179.xml"/><Relationship Id="rId4" Type="http://schemas.openxmlformats.org/officeDocument/2006/relationships/image" Target="../media/image231.jpeg"/></Relationships>
</file>

<file path=ppt/slides/_rels/slide163.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113.xml"/><Relationship Id="rId1" Type="http://schemas.openxmlformats.org/officeDocument/2006/relationships/slideLayout" Target="../slideLayouts/slideLayout179.xml"/></Relationships>
</file>

<file path=ppt/slides/_rels/slide164.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114.xml"/><Relationship Id="rId1" Type="http://schemas.openxmlformats.org/officeDocument/2006/relationships/slideLayout" Target="../slideLayouts/slideLayout176.xml"/><Relationship Id="rId4" Type="http://schemas.openxmlformats.org/officeDocument/2006/relationships/image" Target="../media/image234.png"/></Relationships>
</file>

<file path=ppt/slides/_rels/slide165.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115.xml"/><Relationship Id="rId1" Type="http://schemas.openxmlformats.org/officeDocument/2006/relationships/slideLayout" Target="../slideLayouts/slideLayout176.xml"/></Relationships>
</file>

<file path=ppt/slides/_rels/slide166.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16.xml"/><Relationship Id="rId1" Type="http://schemas.openxmlformats.org/officeDocument/2006/relationships/slideLayout" Target="../slideLayouts/slideLayout176.xml"/><Relationship Id="rId4" Type="http://schemas.openxmlformats.org/officeDocument/2006/relationships/image" Target="../media/image237.png"/></Relationships>
</file>

<file path=ppt/slides/_rels/slide167.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17.xml"/><Relationship Id="rId1" Type="http://schemas.openxmlformats.org/officeDocument/2006/relationships/slideLayout" Target="../slideLayouts/slideLayout173.xml"/><Relationship Id="rId4" Type="http://schemas.openxmlformats.org/officeDocument/2006/relationships/image" Target="../media/image239.png"/></Relationships>
</file>

<file path=ppt/slides/_rels/slide168.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118.xml"/><Relationship Id="rId1" Type="http://schemas.openxmlformats.org/officeDocument/2006/relationships/slideLayout" Target="../slideLayouts/slideLayout174.xml"/><Relationship Id="rId4" Type="http://schemas.microsoft.com/office/2007/relationships/hdphoto" Target="../media/hdphoto1.wdp"/></Relationships>
</file>

<file path=ppt/slides/_rels/slide169.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119.xml"/><Relationship Id="rId1" Type="http://schemas.openxmlformats.org/officeDocument/2006/relationships/slideLayout" Target="../slideLayouts/slideLayout174.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70.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20.xml"/><Relationship Id="rId1" Type="http://schemas.openxmlformats.org/officeDocument/2006/relationships/slideLayout" Target="../slideLayouts/slideLayout174.xml"/></Relationships>
</file>

<file path=ppt/slides/_rels/slide171.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121.xml"/><Relationship Id="rId1" Type="http://schemas.openxmlformats.org/officeDocument/2006/relationships/slideLayout" Target="../slideLayouts/slideLayout174.xml"/></Relationships>
</file>

<file path=ppt/slides/_rels/slide172.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122.xml"/><Relationship Id="rId1" Type="http://schemas.openxmlformats.org/officeDocument/2006/relationships/slideLayout" Target="../slideLayouts/slideLayout174.xml"/></Relationships>
</file>

<file path=ppt/slides/_rels/slide173.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123.xml"/><Relationship Id="rId1" Type="http://schemas.openxmlformats.org/officeDocument/2006/relationships/slideLayout" Target="../slideLayouts/slideLayout174.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174.xml"/><Relationship Id="rId1" Type="http://schemas.openxmlformats.org/officeDocument/2006/relationships/themeOverride" Target="../theme/themeOverride2.xml"/><Relationship Id="rId4" Type="http://schemas.openxmlformats.org/officeDocument/2006/relationships/image" Target="../media/image246.jpeg"/></Relationships>
</file>

<file path=ppt/slides/_rels/slide175.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125.xml"/><Relationship Id="rId1" Type="http://schemas.openxmlformats.org/officeDocument/2006/relationships/slideLayout" Target="../slideLayouts/slideLayout174.xml"/></Relationships>
</file>

<file path=ppt/slides/_rels/slide176.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126.xml"/><Relationship Id="rId1" Type="http://schemas.openxmlformats.org/officeDocument/2006/relationships/slideLayout" Target="../slideLayouts/slideLayout208.xml"/><Relationship Id="rId4" Type="http://schemas.openxmlformats.org/officeDocument/2006/relationships/image" Target="../media/image249.jpeg"/></Relationships>
</file>

<file path=ppt/slides/_rels/slide177.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127.xml"/><Relationship Id="rId1" Type="http://schemas.openxmlformats.org/officeDocument/2006/relationships/slideLayout" Target="../slideLayouts/slideLayout208.xml"/></Relationships>
</file>

<file path=ppt/slides/_rels/slide178.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128.xml"/><Relationship Id="rId1" Type="http://schemas.openxmlformats.org/officeDocument/2006/relationships/slideLayout" Target="../slideLayouts/slideLayout209.xml"/><Relationship Id="rId4" Type="http://schemas.openxmlformats.org/officeDocument/2006/relationships/image" Target="../media/image252.jpeg"/></Relationships>
</file>

<file path=ppt/slides/_rels/slide179.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129.xml"/><Relationship Id="rId1" Type="http://schemas.openxmlformats.org/officeDocument/2006/relationships/slideLayout" Target="../slideLayouts/slideLayout210.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6.xml"/></Relationships>
</file>

<file path=ppt/slides/_rels/slide180.xml.rels><?xml version="1.0" encoding="UTF-8" standalone="yes"?>
<Relationships xmlns="http://schemas.openxmlformats.org/package/2006/relationships"><Relationship Id="rId3" Type="http://schemas.openxmlformats.org/officeDocument/2006/relationships/image" Target="../media/image254.jpg"/><Relationship Id="rId2" Type="http://schemas.openxmlformats.org/officeDocument/2006/relationships/notesSlide" Target="../notesSlides/notesSlide130.xml"/><Relationship Id="rId1" Type="http://schemas.openxmlformats.org/officeDocument/2006/relationships/slideLayout" Target="../slideLayouts/slideLayout174.xml"/></Relationships>
</file>

<file path=ppt/slides/_rels/slide181.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131.xml"/><Relationship Id="rId1" Type="http://schemas.openxmlformats.org/officeDocument/2006/relationships/slideLayout" Target="../slideLayouts/slideLayout174.xml"/><Relationship Id="rId4" Type="http://schemas.openxmlformats.org/officeDocument/2006/relationships/image" Target="../media/image256.jpg"/></Relationships>
</file>

<file path=ppt/slides/_rels/slide182.xml.rels><?xml version="1.0" encoding="UTF-8" standalone="yes"?>
<Relationships xmlns="http://schemas.openxmlformats.org/package/2006/relationships"><Relationship Id="rId3" Type="http://schemas.openxmlformats.org/officeDocument/2006/relationships/image" Target="../media/image257.jpeg"/><Relationship Id="rId7" Type="http://schemas.openxmlformats.org/officeDocument/2006/relationships/image" Target="../media/image261.jpeg"/><Relationship Id="rId2" Type="http://schemas.openxmlformats.org/officeDocument/2006/relationships/notesSlide" Target="../notesSlides/notesSlide132.xml"/><Relationship Id="rId1" Type="http://schemas.openxmlformats.org/officeDocument/2006/relationships/slideLayout" Target="../slideLayouts/slideLayout174.xml"/><Relationship Id="rId6" Type="http://schemas.openxmlformats.org/officeDocument/2006/relationships/image" Target="../media/image260.jpeg"/><Relationship Id="rId5" Type="http://schemas.openxmlformats.org/officeDocument/2006/relationships/image" Target="../media/image259.png"/><Relationship Id="rId4" Type="http://schemas.openxmlformats.org/officeDocument/2006/relationships/image" Target="../media/image258.png"/></Relationships>
</file>

<file path=ppt/slides/_rels/slide183.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133.xml"/><Relationship Id="rId1" Type="http://schemas.openxmlformats.org/officeDocument/2006/relationships/slideLayout" Target="../slideLayouts/slideLayout148.xml"/><Relationship Id="rId4" Type="http://schemas.openxmlformats.org/officeDocument/2006/relationships/image" Target="../media/image263.jpeg"/></Relationships>
</file>

<file path=ppt/slides/_rels/slide184.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134.xml"/><Relationship Id="rId1" Type="http://schemas.openxmlformats.org/officeDocument/2006/relationships/slideLayout" Target="../slideLayouts/slideLayout219.xml"/><Relationship Id="rId5" Type="http://schemas.openxmlformats.org/officeDocument/2006/relationships/image" Target="../media/image266.jpeg"/><Relationship Id="rId4" Type="http://schemas.openxmlformats.org/officeDocument/2006/relationships/image" Target="../media/image265.jpeg"/></Relationships>
</file>

<file path=ppt/slides/_rels/slide185.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135.xml"/><Relationship Id="rId1" Type="http://schemas.openxmlformats.org/officeDocument/2006/relationships/slideLayout" Target="../slideLayouts/slideLayout219.xml"/><Relationship Id="rId4" Type="http://schemas.openxmlformats.org/officeDocument/2006/relationships/image" Target="../media/image268.png"/></Relationships>
</file>

<file path=ppt/slides/_rels/slide186.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136.xml"/><Relationship Id="rId1" Type="http://schemas.openxmlformats.org/officeDocument/2006/relationships/slideLayout" Target="../slideLayouts/slideLayout219.xml"/></Relationships>
</file>

<file path=ppt/slides/_rels/slide187.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137.xml"/><Relationship Id="rId1" Type="http://schemas.openxmlformats.org/officeDocument/2006/relationships/slideLayout" Target="../slideLayouts/slideLayout148.xml"/><Relationship Id="rId4" Type="http://schemas.openxmlformats.org/officeDocument/2006/relationships/image" Target="../media/image271.png"/></Relationships>
</file>

<file path=ppt/slides/_rels/slide188.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138.xml"/><Relationship Id="rId1" Type="http://schemas.openxmlformats.org/officeDocument/2006/relationships/slideLayout" Target="../slideLayouts/slideLayout148.xml"/><Relationship Id="rId4" Type="http://schemas.openxmlformats.org/officeDocument/2006/relationships/image" Target="../media/image272.jpeg"/></Relationships>
</file>

<file path=ppt/slides/_rels/slide189.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139.xml"/><Relationship Id="rId1" Type="http://schemas.openxmlformats.org/officeDocument/2006/relationships/slideLayout" Target="../slideLayouts/slideLayout148.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6.xml"/></Relationships>
</file>

<file path=ppt/slides/_rels/slide190.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140.xml"/><Relationship Id="rId1" Type="http://schemas.openxmlformats.org/officeDocument/2006/relationships/slideLayout" Target="../slideLayouts/slideLayout148.xml"/></Relationships>
</file>

<file path=ppt/slides/_rels/slide191.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141.xml"/><Relationship Id="rId1" Type="http://schemas.openxmlformats.org/officeDocument/2006/relationships/slideLayout" Target="../slideLayouts/slideLayout148.xml"/><Relationship Id="rId4" Type="http://schemas.openxmlformats.org/officeDocument/2006/relationships/image" Target="../media/image276.jpeg"/></Relationships>
</file>

<file path=ppt/slides/_rels/slide192.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142.xml"/><Relationship Id="rId1" Type="http://schemas.openxmlformats.org/officeDocument/2006/relationships/slideLayout" Target="../slideLayouts/slideLayout148.xml"/></Relationships>
</file>

<file path=ppt/slides/_rels/slide193.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notesSlide" Target="../notesSlides/notesSlide143.xml"/><Relationship Id="rId1" Type="http://schemas.openxmlformats.org/officeDocument/2006/relationships/slideLayout" Target="../slideLayouts/slideLayout148.xml"/><Relationship Id="rId4" Type="http://schemas.openxmlformats.org/officeDocument/2006/relationships/image" Target="../media/image279.gif"/></Relationships>
</file>

<file path=ppt/slides/_rels/slide194.xml.rels><?xml version="1.0" encoding="UTF-8" standalone="yes"?>
<Relationships xmlns="http://schemas.openxmlformats.org/package/2006/relationships"><Relationship Id="rId3" Type="http://schemas.openxmlformats.org/officeDocument/2006/relationships/image" Target="../media/image280.png"/><Relationship Id="rId7" Type="http://schemas.openxmlformats.org/officeDocument/2006/relationships/image" Target="../media/image284.jpeg"/><Relationship Id="rId2" Type="http://schemas.openxmlformats.org/officeDocument/2006/relationships/notesSlide" Target="../notesSlides/notesSlide144.xml"/><Relationship Id="rId1" Type="http://schemas.openxmlformats.org/officeDocument/2006/relationships/slideLayout" Target="../slideLayouts/slideLayout148.xml"/><Relationship Id="rId6" Type="http://schemas.openxmlformats.org/officeDocument/2006/relationships/image" Target="../media/image283.jpeg"/><Relationship Id="rId5" Type="http://schemas.openxmlformats.org/officeDocument/2006/relationships/image" Target="../media/image282.jpeg"/><Relationship Id="rId4" Type="http://schemas.openxmlformats.org/officeDocument/2006/relationships/image" Target="../media/image281.jpeg"/></Relationships>
</file>

<file path=ppt/slides/_rels/slide195.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145.xml"/><Relationship Id="rId1" Type="http://schemas.openxmlformats.org/officeDocument/2006/relationships/slideLayout" Target="../slideLayouts/slideLayout148.xml"/></Relationships>
</file>

<file path=ppt/slides/_rels/slide196.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146.xml"/><Relationship Id="rId1" Type="http://schemas.openxmlformats.org/officeDocument/2006/relationships/slideLayout" Target="../slideLayouts/slideLayout148.xml"/><Relationship Id="rId6" Type="http://schemas.openxmlformats.org/officeDocument/2006/relationships/image" Target="../media/image288.jpeg"/><Relationship Id="rId5" Type="http://schemas.openxmlformats.org/officeDocument/2006/relationships/image" Target="../media/image287.jpeg"/><Relationship Id="rId4" Type="http://schemas.openxmlformats.org/officeDocument/2006/relationships/image" Target="../media/image286.jpeg"/></Relationships>
</file>

<file path=ppt/slides/_rels/slide197.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147.xml"/><Relationship Id="rId1" Type="http://schemas.openxmlformats.org/officeDocument/2006/relationships/slideLayout" Target="../slideLayouts/slideLayout148.xml"/></Relationships>
</file>

<file path=ppt/slides/_rels/slide198.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notesSlide" Target="../notesSlides/notesSlide148.xml"/><Relationship Id="rId1" Type="http://schemas.openxmlformats.org/officeDocument/2006/relationships/slideLayout" Target="../slideLayouts/slideLayout148.xml"/></Relationships>
</file>

<file path=ppt/slides/_rels/slide199.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notesSlide" Target="../notesSlides/notesSlide149.xml"/><Relationship Id="rId1" Type="http://schemas.openxmlformats.org/officeDocument/2006/relationships/slideLayout" Target="../slideLayouts/slideLayout148.xml"/><Relationship Id="rId4" Type="http://schemas.openxmlformats.org/officeDocument/2006/relationships/image" Target="../media/image291.jpeg"/></Relationships>
</file>

<file path=ppt/slides/_rels/slide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17.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36.xml"/></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148.xml"/><Relationship Id="rId1" Type="http://schemas.openxmlformats.org/officeDocument/2006/relationships/themeOverride" Target="../theme/themeOverride3.xml"/></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148.xml"/><Relationship Id="rId1" Type="http://schemas.openxmlformats.org/officeDocument/2006/relationships/themeOverride" Target="../theme/themeOverride4.xml"/><Relationship Id="rId4" Type="http://schemas.openxmlformats.org/officeDocument/2006/relationships/image" Target="../media/image292.jpeg"/></Relationships>
</file>

<file path=ppt/slides/_rels/slide202.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52.xml"/><Relationship Id="rId1" Type="http://schemas.openxmlformats.org/officeDocument/2006/relationships/slideLayout" Target="../slideLayouts/slideLayout148.xml"/></Relationships>
</file>

<file path=ppt/slides/_rels/slide203.xml.rels><?xml version="1.0" encoding="UTF-8" standalone="yes"?>
<Relationships xmlns="http://schemas.openxmlformats.org/package/2006/relationships"><Relationship Id="rId3" Type="http://schemas.openxmlformats.org/officeDocument/2006/relationships/image" Target="../media/image293.jpg"/><Relationship Id="rId2" Type="http://schemas.openxmlformats.org/officeDocument/2006/relationships/notesSlide" Target="../notesSlides/notesSlide153.xml"/><Relationship Id="rId1" Type="http://schemas.openxmlformats.org/officeDocument/2006/relationships/slideLayout" Target="../slideLayouts/slideLayout148.xml"/></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148.xml"/><Relationship Id="rId1" Type="http://schemas.openxmlformats.org/officeDocument/2006/relationships/themeOverride" Target="../theme/themeOverride5.xml"/><Relationship Id="rId4" Type="http://schemas.openxmlformats.org/officeDocument/2006/relationships/image" Target="../media/image294.png"/></Relationships>
</file>

<file path=ppt/slides/_rels/slide205.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notesSlide" Target="../notesSlides/notesSlide155.xml"/><Relationship Id="rId1" Type="http://schemas.openxmlformats.org/officeDocument/2006/relationships/slideLayout" Target="../slideLayouts/slideLayout148.xml"/></Relationships>
</file>

<file path=ppt/slides/_rels/slide206.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156.xml"/><Relationship Id="rId1" Type="http://schemas.openxmlformats.org/officeDocument/2006/relationships/slideLayout" Target="../slideLayouts/slideLayout148.xml"/></Relationships>
</file>

<file path=ppt/slides/_rels/slide207.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157.xml"/><Relationship Id="rId1" Type="http://schemas.openxmlformats.org/officeDocument/2006/relationships/slideLayout" Target="../slideLayouts/slideLayout148.xml"/></Relationships>
</file>

<file path=ppt/slides/_rels/slide208.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58.xml"/><Relationship Id="rId1" Type="http://schemas.openxmlformats.org/officeDocument/2006/relationships/slideLayout" Target="../slideLayouts/slideLayout148.xml"/></Relationships>
</file>

<file path=ppt/slides/_rels/slide209.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notesSlide" Target="../notesSlides/notesSlide159.xml"/><Relationship Id="rId1" Type="http://schemas.openxmlformats.org/officeDocument/2006/relationships/slideLayout" Target="../slideLayouts/slideLayout148.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210.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notesSlide" Target="../notesSlides/notesSlide160.xml"/><Relationship Id="rId1" Type="http://schemas.openxmlformats.org/officeDocument/2006/relationships/slideLayout" Target="../slideLayouts/slideLayout148.xml"/></Relationships>
</file>

<file path=ppt/slides/_rels/slide211.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161.xml"/><Relationship Id="rId1" Type="http://schemas.openxmlformats.org/officeDocument/2006/relationships/slideLayout" Target="../slideLayouts/slideLayout148.xml"/></Relationships>
</file>

<file path=ppt/slides/_rels/slide212.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notesSlide" Target="../notesSlides/notesSlide162.xml"/><Relationship Id="rId1" Type="http://schemas.openxmlformats.org/officeDocument/2006/relationships/slideLayout" Target="../slideLayouts/slideLayout148.xml"/></Relationships>
</file>

<file path=ppt/slides/_rels/slide213.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notesSlide" Target="../notesSlides/notesSlide163.xml"/><Relationship Id="rId1" Type="http://schemas.openxmlformats.org/officeDocument/2006/relationships/slideLayout" Target="../slideLayouts/slideLayout148.xml"/><Relationship Id="rId4" Type="http://schemas.openxmlformats.org/officeDocument/2006/relationships/image" Target="../media/image303.png"/></Relationships>
</file>

<file path=ppt/slides/_rels/slide214.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164.xml"/><Relationship Id="rId1" Type="http://schemas.openxmlformats.org/officeDocument/2006/relationships/slideLayout" Target="../slideLayouts/slideLayout148.xml"/></Relationships>
</file>

<file path=ppt/slides/_rels/slide215.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165.xml"/><Relationship Id="rId1" Type="http://schemas.openxmlformats.org/officeDocument/2006/relationships/slideLayout" Target="../slideLayouts/slideLayout148.xml"/></Relationships>
</file>

<file path=ppt/slides/_rels/slide216.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notesSlide" Target="../notesSlides/notesSlide166.xml"/><Relationship Id="rId1" Type="http://schemas.openxmlformats.org/officeDocument/2006/relationships/slideLayout" Target="../slideLayouts/slideLayout388.xml"/><Relationship Id="rId4" Type="http://schemas.openxmlformats.org/officeDocument/2006/relationships/image" Target="../media/image306.jpeg"/></Relationships>
</file>

<file path=ppt/slides/_rels/slide217.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notesSlide" Target="../notesSlides/notesSlide167.xml"/><Relationship Id="rId1" Type="http://schemas.openxmlformats.org/officeDocument/2006/relationships/slideLayout" Target="../slideLayouts/slideLayout391.xml"/><Relationship Id="rId4" Type="http://schemas.openxmlformats.org/officeDocument/2006/relationships/image" Target="../media/image308.jpeg"/></Relationships>
</file>

<file path=ppt/slides/_rels/slide218.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notesSlide" Target="../notesSlides/notesSlide168.xml"/><Relationship Id="rId1" Type="http://schemas.openxmlformats.org/officeDocument/2006/relationships/slideLayout" Target="../slideLayouts/slideLayout148.xml"/></Relationships>
</file>

<file path=ppt/slides/_rels/slide219.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169.xml"/><Relationship Id="rId1" Type="http://schemas.openxmlformats.org/officeDocument/2006/relationships/slideLayout" Target="../slideLayouts/slideLayout148.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322.xml"/></Relationships>
</file>

<file path=ppt/slides/_rels/slide22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70.xml"/><Relationship Id="rId1" Type="http://schemas.openxmlformats.org/officeDocument/2006/relationships/slideLayout" Target="../slideLayouts/slideLayout148.xml"/><Relationship Id="rId4" Type="http://schemas.openxmlformats.org/officeDocument/2006/relationships/image" Target="../media/image311.jpeg"/></Relationships>
</file>

<file path=ppt/slides/_rels/slide222.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notesSlide" Target="../notesSlides/notesSlide171.xml"/><Relationship Id="rId1" Type="http://schemas.openxmlformats.org/officeDocument/2006/relationships/slideLayout" Target="../slideLayouts/slideLayout148.xml"/></Relationships>
</file>

<file path=ppt/slides/_rels/slide223.xml.rels><?xml version="1.0" encoding="UTF-8" standalone="yes"?>
<Relationships xmlns="http://schemas.openxmlformats.org/package/2006/relationships"><Relationship Id="rId3" Type="http://schemas.openxmlformats.org/officeDocument/2006/relationships/image" Target="../media/image313.jpeg"/><Relationship Id="rId2" Type="http://schemas.openxmlformats.org/officeDocument/2006/relationships/notesSlide" Target="../notesSlides/notesSlide172.xml"/><Relationship Id="rId1" Type="http://schemas.openxmlformats.org/officeDocument/2006/relationships/slideLayout" Target="../slideLayouts/slideLayout20.xml"/></Relationships>
</file>

<file path=ppt/slides/_rels/slide224.xml.rels><?xml version="1.0" encoding="UTF-8" standalone="yes"?>
<Relationships xmlns="http://schemas.openxmlformats.org/package/2006/relationships"><Relationship Id="rId3" Type="http://schemas.openxmlformats.org/officeDocument/2006/relationships/image" Target="../media/image314.jpeg"/><Relationship Id="rId2" Type="http://schemas.openxmlformats.org/officeDocument/2006/relationships/notesSlide" Target="../notesSlides/notesSlide173.xml"/><Relationship Id="rId1" Type="http://schemas.openxmlformats.org/officeDocument/2006/relationships/slideLayout" Target="../slideLayouts/slideLayout230.xml"/><Relationship Id="rId4" Type="http://schemas.openxmlformats.org/officeDocument/2006/relationships/image" Target="../media/image14.png"/></Relationships>
</file>

<file path=ppt/slides/_rels/slide225.xml.rels><?xml version="1.0" encoding="UTF-8" standalone="yes"?>
<Relationships xmlns="http://schemas.openxmlformats.org/package/2006/relationships"><Relationship Id="rId3" Type="http://schemas.openxmlformats.org/officeDocument/2006/relationships/image" Target="../media/image315.jpeg"/><Relationship Id="rId2" Type="http://schemas.openxmlformats.org/officeDocument/2006/relationships/notesSlide" Target="../notesSlides/notesSlide174.xml"/><Relationship Id="rId1" Type="http://schemas.openxmlformats.org/officeDocument/2006/relationships/slideLayout" Target="../slideLayouts/slideLayout23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26.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notesSlide" Target="../notesSlides/notesSlide175.xml"/><Relationship Id="rId1" Type="http://schemas.openxmlformats.org/officeDocument/2006/relationships/slideLayout" Target="../slideLayouts/slideLayout241.xml"/></Relationships>
</file>

<file path=ppt/slides/_rels/slide227.xml.rels><?xml version="1.0" encoding="UTF-8" standalone="yes"?>
<Relationships xmlns="http://schemas.openxmlformats.org/package/2006/relationships"><Relationship Id="rId8" Type="http://schemas.openxmlformats.org/officeDocument/2006/relationships/image" Target="../media/image322.emf"/><Relationship Id="rId3" Type="http://schemas.openxmlformats.org/officeDocument/2006/relationships/image" Target="../media/image317.emf"/><Relationship Id="rId7" Type="http://schemas.openxmlformats.org/officeDocument/2006/relationships/image" Target="../media/image321.emf"/><Relationship Id="rId2" Type="http://schemas.openxmlformats.org/officeDocument/2006/relationships/notesSlide" Target="../notesSlides/notesSlide176.xml"/><Relationship Id="rId1" Type="http://schemas.openxmlformats.org/officeDocument/2006/relationships/slideLayout" Target="../slideLayouts/slideLayout240.xml"/><Relationship Id="rId6" Type="http://schemas.openxmlformats.org/officeDocument/2006/relationships/image" Target="../media/image320.emf"/><Relationship Id="rId11" Type="http://schemas.openxmlformats.org/officeDocument/2006/relationships/image" Target="../media/image325.emf"/><Relationship Id="rId5" Type="http://schemas.openxmlformats.org/officeDocument/2006/relationships/image" Target="../media/image319.emf"/><Relationship Id="rId10" Type="http://schemas.openxmlformats.org/officeDocument/2006/relationships/image" Target="../media/image324.emf"/><Relationship Id="rId4" Type="http://schemas.openxmlformats.org/officeDocument/2006/relationships/image" Target="../media/image318.emf"/><Relationship Id="rId9" Type="http://schemas.openxmlformats.org/officeDocument/2006/relationships/image" Target="../media/image323.emf"/></Relationships>
</file>

<file path=ppt/slides/_rels/slide228.xml.rels><?xml version="1.0" encoding="UTF-8" standalone="yes"?>
<Relationships xmlns="http://schemas.openxmlformats.org/package/2006/relationships"><Relationship Id="rId3" Type="http://schemas.openxmlformats.org/officeDocument/2006/relationships/image" Target="../media/image326.jpeg"/><Relationship Id="rId2" Type="http://schemas.openxmlformats.org/officeDocument/2006/relationships/notesSlide" Target="../notesSlides/notesSlide177.xml"/><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notesSlide" Target="../notesSlides/notesSlide17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6.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53.xml"/></Relationships>
</file>

<file path=ppt/slides/_rels/slide231.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180.xml"/><Relationship Id="rId1" Type="http://schemas.openxmlformats.org/officeDocument/2006/relationships/slideLayout" Target="../slideLayouts/slideLayout148.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153.xml"/></Relationships>
</file>

<file path=ppt/slides/_rels/slide233.xml.rels><?xml version="1.0" encoding="UTF-8" standalone="yes"?>
<Relationships xmlns="http://schemas.openxmlformats.org/package/2006/relationships"><Relationship Id="rId3" Type="http://schemas.openxmlformats.org/officeDocument/2006/relationships/image" Target="../media/image329.jpeg"/><Relationship Id="rId2" Type="http://schemas.openxmlformats.org/officeDocument/2006/relationships/notesSlide" Target="../notesSlides/notesSlide182.xml"/><Relationship Id="rId1" Type="http://schemas.openxmlformats.org/officeDocument/2006/relationships/slideLayout" Target="../slideLayouts/slideLayout154.xml"/></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148.xml"/><Relationship Id="rId1" Type="http://schemas.openxmlformats.org/officeDocument/2006/relationships/themeOverride" Target="../theme/themeOverride6.xml"/><Relationship Id="rId5" Type="http://schemas.openxmlformats.org/officeDocument/2006/relationships/image" Target="../media/image331.jpeg"/><Relationship Id="rId4" Type="http://schemas.openxmlformats.org/officeDocument/2006/relationships/image" Target="../media/image330.jpeg"/></Relationships>
</file>

<file path=ppt/slides/_rels/slide235.xml.rels><?xml version="1.0" encoding="UTF-8" standalone="yes"?>
<Relationships xmlns="http://schemas.openxmlformats.org/package/2006/relationships"><Relationship Id="rId3" Type="http://schemas.openxmlformats.org/officeDocument/2006/relationships/image" Target="../media/image332.jpeg"/><Relationship Id="rId2" Type="http://schemas.openxmlformats.org/officeDocument/2006/relationships/notesSlide" Target="../notesSlides/notesSlide184.xml"/><Relationship Id="rId1" Type="http://schemas.openxmlformats.org/officeDocument/2006/relationships/slideLayout" Target="../slideLayouts/slideLayout264.xml"/></Relationships>
</file>

<file path=ppt/slides/_rels/slide236.xml.rels><?xml version="1.0" encoding="UTF-8" standalone="yes"?>
<Relationships xmlns="http://schemas.openxmlformats.org/package/2006/relationships"><Relationship Id="rId3" Type="http://schemas.openxmlformats.org/officeDocument/2006/relationships/image" Target="../media/image334.jpeg"/><Relationship Id="rId2" Type="http://schemas.openxmlformats.org/officeDocument/2006/relationships/image" Target="../media/image333.jpeg"/><Relationship Id="rId1" Type="http://schemas.openxmlformats.org/officeDocument/2006/relationships/slideLayout" Target="../slideLayouts/slideLayout274.xml"/></Relationships>
</file>

<file path=ppt/slides/_rels/slide237.xml.rels><?xml version="1.0" encoding="UTF-8" standalone="yes"?>
<Relationships xmlns="http://schemas.openxmlformats.org/package/2006/relationships"><Relationship Id="rId2" Type="http://schemas.openxmlformats.org/officeDocument/2006/relationships/image" Target="../media/image335.jpeg"/><Relationship Id="rId1" Type="http://schemas.openxmlformats.org/officeDocument/2006/relationships/slideLayout" Target="../slideLayouts/slideLayout274.xml"/></Relationships>
</file>

<file path=ppt/slides/_rels/slide238.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notesSlide" Target="../notesSlides/notesSlide185.xml"/><Relationship Id="rId1" Type="http://schemas.openxmlformats.org/officeDocument/2006/relationships/slideLayout" Target="../slideLayouts/slideLayout149.xml"/></Relationships>
</file>

<file path=ppt/slides/_rels/slide239.xml.rels><?xml version="1.0" encoding="UTF-8" standalone="yes"?>
<Relationships xmlns="http://schemas.openxmlformats.org/package/2006/relationships"><Relationship Id="rId3" Type="http://schemas.openxmlformats.org/officeDocument/2006/relationships/image" Target="../media/image337.jpeg"/><Relationship Id="rId2" Type="http://schemas.openxmlformats.org/officeDocument/2006/relationships/notesSlide" Target="../notesSlides/notesSlide186.xml"/><Relationship Id="rId1" Type="http://schemas.openxmlformats.org/officeDocument/2006/relationships/slideLayout" Target="../slideLayouts/slideLayout153.xml"/><Relationship Id="rId4" Type="http://schemas.openxmlformats.org/officeDocument/2006/relationships/image" Target="../media/image338.jpeg"/></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6.xml"/></Relationships>
</file>

<file path=ppt/slides/_rels/slide240.xml.rels><?xml version="1.0" encoding="UTF-8" standalone="yes"?>
<Relationships xmlns="http://schemas.openxmlformats.org/package/2006/relationships"><Relationship Id="rId2" Type="http://schemas.openxmlformats.org/officeDocument/2006/relationships/image" Target="../media/image339.jpeg"/><Relationship Id="rId1" Type="http://schemas.openxmlformats.org/officeDocument/2006/relationships/slideLayout" Target="../slideLayouts/slideLayout281.xml"/></Relationships>
</file>

<file path=ppt/slides/_rels/slide241.xml.rels><?xml version="1.0" encoding="UTF-8" standalone="yes"?>
<Relationships xmlns="http://schemas.openxmlformats.org/package/2006/relationships"><Relationship Id="rId8" Type="http://schemas.openxmlformats.org/officeDocument/2006/relationships/image" Target="../media/image345.gif"/><Relationship Id="rId3" Type="http://schemas.openxmlformats.org/officeDocument/2006/relationships/image" Target="../media/image340.jpeg"/><Relationship Id="rId7" Type="http://schemas.openxmlformats.org/officeDocument/2006/relationships/image" Target="../media/image344.jpeg"/><Relationship Id="rId2" Type="http://schemas.openxmlformats.org/officeDocument/2006/relationships/notesSlide" Target="../notesSlides/notesSlide187.xml"/><Relationship Id="rId1" Type="http://schemas.openxmlformats.org/officeDocument/2006/relationships/slideLayout" Target="../slideLayouts/slideLayout288.xml"/><Relationship Id="rId6" Type="http://schemas.openxmlformats.org/officeDocument/2006/relationships/image" Target="../media/image343.jpeg"/><Relationship Id="rId11" Type="http://schemas.openxmlformats.org/officeDocument/2006/relationships/image" Target="../media/image348.jpeg"/><Relationship Id="rId5" Type="http://schemas.openxmlformats.org/officeDocument/2006/relationships/image" Target="../media/image342.jpeg"/><Relationship Id="rId10" Type="http://schemas.openxmlformats.org/officeDocument/2006/relationships/image" Target="../media/image347.emf"/><Relationship Id="rId4" Type="http://schemas.openxmlformats.org/officeDocument/2006/relationships/image" Target="../media/image341.emf"/><Relationship Id="rId9" Type="http://schemas.openxmlformats.org/officeDocument/2006/relationships/image" Target="../media/image346.emf"/></Relationships>
</file>

<file path=ppt/slides/_rels/slide242.xml.rels><?xml version="1.0" encoding="UTF-8" standalone="yes"?>
<Relationships xmlns="http://schemas.openxmlformats.org/package/2006/relationships"><Relationship Id="rId3" Type="http://schemas.openxmlformats.org/officeDocument/2006/relationships/image" Target="../media/image349.jpeg"/><Relationship Id="rId2" Type="http://schemas.openxmlformats.org/officeDocument/2006/relationships/notesSlide" Target="../notesSlides/notesSlide188.xml"/><Relationship Id="rId1" Type="http://schemas.openxmlformats.org/officeDocument/2006/relationships/slideLayout" Target="../slideLayouts/slideLayout4.xml"/><Relationship Id="rId6" Type="http://schemas.openxmlformats.org/officeDocument/2006/relationships/image" Target="../media/image352.jpeg"/><Relationship Id="rId5" Type="http://schemas.openxmlformats.org/officeDocument/2006/relationships/image" Target="../media/image351.png"/><Relationship Id="rId4" Type="http://schemas.openxmlformats.org/officeDocument/2006/relationships/image" Target="../media/image350.jpeg"/></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310.xml"/></Relationships>
</file>

<file path=ppt/slides/_rels/slide244.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notesSlide" Target="../notesSlides/notesSlide189.xml"/><Relationship Id="rId1" Type="http://schemas.openxmlformats.org/officeDocument/2006/relationships/slideLayout" Target="../slideLayouts/slideLayout282.xml"/><Relationship Id="rId4" Type="http://schemas.openxmlformats.org/officeDocument/2006/relationships/image" Target="../media/image354.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3.xml"/><Relationship Id="rId1" Type="http://schemas.openxmlformats.org/officeDocument/2006/relationships/slideLayout" Target="../slideLayouts/slideLayout43.xml"/><Relationship Id="rId4" Type="http://schemas.openxmlformats.org/officeDocument/2006/relationships/image" Target="../media/image48.emf"/></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54.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65.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7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1.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376.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9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3.xml"/><Relationship Id="rId1" Type="http://schemas.openxmlformats.org/officeDocument/2006/relationships/slideLayout" Target="../slideLayouts/slideLayout109.xml"/><Relationship Id="rId5" Type="http://schemas.openxmlformats.org/officeDocument/2006/relationships/image" Target="../media/image63.jpeg"/><Relationship Id="rId4" Type="http://schemas.openxmlformats.org/officeDocument/2006/relationships/image" Target="../media/image62.jpeg"/></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109.xml"/></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109.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6.xml"/><Relationship Id="rId1" Type="http://schemas.openxmlformats.org/officeDocument/2006/relationships/slideLayout" Target="../slideLayouts/slideLayout322.xml"/></Relationships>
</file>

<file path=ppt/slides/_rels/slide4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7.xml"/><Relationship Id="rId1" Type="http://schemas.openxmlformats.org/officeDocument/2006/relationships/slideLayout" Target="../slideLayouts/slideLayout322.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8.xml"/><Relationship Id="rId1" Type="http://schemas.openxmlformats.org/officeDocument/2006/relationships/slideLayout" Target="../slideLayouts/slideLayout32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322.xml"/></Relationships>
</file>

<file path=ppt/slides/_rels/slide4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322.xml"/></Relationships>
</file>

<file path=ppt/slides/_rels/slide45.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322.xml"/></Relationships>
</file>

<file path=ppt/slides/_rels/slide4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322.xml"/></Relationships>
</file>

<file path=ppt/slides/_rels/slide4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9.xml"/><Relationship Id="rId1" Type="http://schemas.openxmlformats.org/officeDocument/2006/relationships/slideLayout" Target="../slideLayouts/slideLayout322.xml"/></Relationships>
</file>

<file path=ppt/slides/_rels/slide4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0.xml"/><Relationship Id="rId1" Type="http://schemas.openxmlformats.org/officeDocument/2006/relationships/slideLayout" Target="../slideLayouts/slideLayout322.xml"/></Relationships>
</file>

<file path=ppt/slides/_rels/slide4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31.xml"/><Relationship Id="rId1" Type="http://schemas.openxmlformats.org/officeDocument/2006/relationships/slideLayout" Target="../slideLayouts/slideLayout322.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22.xml"/></Relationships>
</file>

<file path=ppt/slides/_rels/slide5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jpeg"/><Relationship Id="rId1" Type="http://schemas.openxmlformats.org/officeDocument/2006/relationships/slideLayout" Target="../slideLayouts/slideLayout17.xml"/><Relationship Id="rId4" Type="http://schemas.openxmlformats.org/officeDocument/2006/relationships/image" Target="../media/image84.gif"/></Relationships>
</file>

<file path=ppt/slides/_rels/slide55.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image" Target="../media/image82.jpeg"/><Relationship Id="rId1" Type="http://schemas.openxmlformats.org/officeDocument/2006/relationships/slideLayout" Target="../slideLayouts/slideLayout17.xml"/><Relationship Id="rId4" Type="http://schemas.openxmlformats.org/officeDocument/2006/relationships/image" Target="../media/image83.emf"/></Relationships>
</file>

<file path=ppt/slides/_rels/slide5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4.xml"/><Relationship Id="rId1" Type="http://schemas.openxmlformats.org/officeDocument/2006/relationships/slideLayout" Target="../slideLayouts/slideLayout119.xml"/><Relationship Id="rId4" Type="http://schemas.openxmlformats.org/officeDocument/2006/relationships/image" Target="../media/image86.jpeg"/></Relationships>
</file>

<file path=ppt/slides/_rels/slide5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25.xml"/></Relationships>
</file>

<file path=ppt/slides/_rels/slide5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25.xml"/></Relationships>
</file>

<file path=ppt/slides/_rels/slide59.xml.rels><?xml version="1.0" encoding="UTF-8" standalone="yes"?>
<Relationships xmlns="http://schemas.openxmlformats.org/package/2006/relationships"><Relationship Id="rId2" Type="http://schemas.openxmlformats.org/officeDocument/2006/relationships/image" Target="../media/image89.gif"/><Relationship Id="rId1" Type="http://schemas.openxmlformats.org/officeDocument/2006/relationships/slideLayout" Target="../slideLayouts/slideLayout125.xml"/></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5.xml"/><Relationship Id="rId1" Type="http://schemas.openxmlformats.org/officeDocument/2006/relationships/slideLayout" Target="../slideLayouts/slideLayout132.xml"/></Relationships>
</file>

<file path=ppt/slides/_rels/slide61.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jpeg"/><Relationship Id="rId7" Type="http://schemas.openxmlformats.org/officeDocument/2006/relationships/image" Target="../media/image95.png"/><Relationship Id="rId2" Type="http://schemas.openxmlformats.org/officeDocument/2006/relationships/notesSlide" Target="../notesSlides/notesSlide36.xml"/><Relationship Id="rId1" Type="http://schemas.openxmlformats.org/officeDocument/2006/relationships/slideLayout" Target="../slideLayouts/slideLayout142.xml"/><Relationship Id="rId6" Type="http://schemas.openxmlformats.org/officeDocument/2006/relationships/image" Target="../media/image94.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s>
</file>

<file path=ppt/slides/_rels/slide6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7.xml"/><Relationship Id="rId1" Type="http://schemas.openxmlformats.org/officeDocument/2006/relationships/slideLayout" Target="../slideLayouts/slideLayout119.xml"/><Relationship Id="rId4" Type="http://schemas.openxmlformats.org/officeDocument/2006/relationships/image" Target="../media/image100.jpeg"/></Relationships>
</file>

<file path=ppt/slides/_rels/slide6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8.xml"/><Relationship Id="rId1" Type="http://schemas.openxmlformats.org/officeDocument/2006/relationships/slideLayout" Target="../slideLayouts/slideLayout119.xml"/></Relationships>
</file>

<file path=ppt/slides/_rels/slide6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53.xml"/></Relationships>
</file>

<file path=ppt/slides/_rels/slide6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53.xml"/><Relationship Id="rId4" Type="http://schemas.openxmlformats.org/officeDocument/2006/relationships/image" Target="../media/image105.jpeg"/></Relationships>
</file>

<file path=ppt/slides/_rels/slide6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53.xml"/></Relationships>
</file>

<file path=ppt/slides/_rels/slide6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53.xml"/></Relationships>
</file>

<file path=ppt/slides/_rels/slide6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153.xml"/></Relationships>
</file>

<file path=ppt/slides/_rels/slide6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9.xml"/><Relationship Id="rId1" Type="http://schemas.openxmlformats.org/officeDocument/2006/relationships/slideLayout" Target="../slideLayouts/slideLayout153.xml"/><Relationship Id="rId4" Type="http://schemas.openxmlformats.org/officeDocument/2006/relationships/image" Target="../media/image11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26.png"/></Relationships>
</file>

<file path=ppt/slides/_rels/slide7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0.xml"/><Relationship Id="rId1" Type="http://schemas.openxmlformats.org/officeDocument/2006/relationships/slideLayout" Target="../slideLayouts/slideLayout339.xml"/></Relationships>
</file>

<file path=ppt/slides/_rels/slide7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1.xml"/><Relationship Id="rId1" Type="http://schemas.openxmlformats.org/officeDocument/2006/relationships/slideLayout" Target="../slideLayouts/slideLayout339.xml"/><Relationship Id="rId4" Type="http://schemas.openxmlformats.org/officeDocument/2006/relationships/image" Target="../media/image113.png"/></Relationships>
</file>

<file path=ppt/slides/_rels/slide7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22.xml"/></Relationships>
</file>

<file path=ppt/slides/_rels/slide7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53.xml"/></Relationships>
</file>

<file path=ppt/slides/_rels/slide7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53.xml"/></Relationships>
</file>

<file path=ppt/slides/_rels/slide7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2.xml"/><Relationship Id="rId1" Type="http://schemas.openxmlformats.org/officeDocument/2006/relationships/slideLayout" Target="../slideLayouts/slideLayout153.xml"/></Relationships>
</file>

<file path=ppt/slides/_rels/slide7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53.xml"/></Relationships>
</file>

<file path=ppt/slides/_rels/slide7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53.xml"/></Relationships>
</file>

<file path=ppt/slides/_rels/slide7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53.xml"/></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8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5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22.xml"/></Relationships>
</file>

<file path=ppt/slides/_rels/slide8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53.xml"/></Relationships>
</file>

<file path=ppt/slides/_rels/slide8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53.xml"/></Relationships>
</file>

<file path=ppt/slides/_rels/slide84.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53.xml"/></Relationships>
</file>

<file path=ppt/slides/_rels/slide8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43.xml"/><Relationship Id="rId1" Type="http://schemas.openxmlformats.org/officeDocument/2006/relationships/slideLayout" Target="../slideLayouts/slideLayout172.xml"/></Relationships>
</file>

<file path=ppt/slides/_rels/slide8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49.xml"/></Relationships>
</file>

<file path=ppt/slides/_rels/slide8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44.xml"/><Relationship Id="rId1" Type="http://schemas.openxmlformats.org/officeDocument/2006/relationships/slideLayout" Target="../slideLayouts/slideLayout148.xml"/><Relationship Id="rId5" Type="http://schemas.openxmlformats.org/officeDocument/2006/relationships/image" Target="../media/image128.jpeg"/><Relationship Id="rId4" Type="http://schemas.openxmlformats.org/officeDocument/2006/relationships/image" Target="../media/image127.jpeg"/></Relationships>
</file>

<file path=ppt/slides/_rels/slide8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5.xml"/><Relationship Id="rId1" Type="http://schemas.openxmlformats.org/officeDocument/2006/relationships/slideLayout" Target="../slideLayouts/slideLayout153.xml"/></Relationships>
</file>

<file path=ppt/slides/_rels/slide89.xml.rels><?xml version="1.0" encoding="UTF-8" standalone="yes"?>
<Relationships xmlns="http://schemas.openxmlformats.org/package/2006/relationships"><Relationship Id="rId2" Type="http://schemas.openxmlformats.org/officeDocument/2006/relationships/image" Target="../media/image130.gif"/><Relationship Id="rId1" Type="http://schemas.openxmlformats.org/officeDocument/2006/relationships/slideLayout" Target="../slideLayouts/slideLayout153.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90.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53.xml"/></Relationships>
</file>

<file path=ppt/slides/_rels/slide9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6.xml"/><Relationship Id="rId1" Type="http://schemas.openxmlformats.org/officeDocument/2006/relationships/slideLayout" Target="../slideLayouts/slideLayout154.xml"/></Relationships>
</file>

<file path=ppt/slides/_rels/slide9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47.xml"/><Relationship Id="rId1" Type="http://schemas.openxmlformats.org/officeDocument/2006/relationships/slideLayout" Target="../slideLayouts/slideLayout154.xml"/></Relationships>
</file>

<file path=ppt/slides/_rels/slide93.xml.rels><?xml version="1.0" encoding="UTF-8" standalone="yes"?>
<Relationships xmlns="http://schemas.openxmlformats.org/package/2006/relationships"><Relationship Id="rId8" Type="http://schemas.openxmlformats.org/officeDocument/2006/relationships/image" Target="../media/image138.jpeg"/><Relationship Id="rId3" Type="http://schemas.openxmlformats.org/officeDocument/2006/relationships/image" Target="../media/image132.png"/><Relationship Id="rId7" Type="http://schemas.openxmlformats.org/officeDocument/2006/relationships/image" Target="../media/image137.jpeg"/><Relationship Id="rId2" Type="http://schemas.openxmlformats.org/officeDocument/2006/relationships/notesSlide" Target="../notesSlides/notesSlide48.xml"/><Relationship Id="rId1" Type="http://schemas.openxmlformats.org/officeDocument/2006/relationships/slideLayout" Target="../slideLayouts/slideLayout154.xml"/><Relationship Id="rId6" Type="http://schemas.openxmlformats.org/officeDocument/2006/relationships/image" Target="../media/image136.jpeg"/><Relationship Id="rId11" Type="http://schemas.openxmlformats.org/officeDocument/2006/relationships/image" Target="../media/image141.jpeg"/><Relationship Id="rId5" Type="http://schemas.openxmlformats.org/officeDocument/2006/relationships/image" Target="../media/image135.jpeg"/><Relationship Id="rId10" Type="http://schemas.openxmlformats.org/officeDocument/2006/relationships/image" Target="../media/image140.jpeg"/><Relationship Id="rId4" Type="http://schemas.openxmlformats.org/officeDocument/2006/relationships/image" Target="../media/image134.jpeg"/><Relationship Id="rId9" Type="http://schemas.openxmlformats.org/officeDocument/2006/relationships/image" Target="../media/image139.jpeg"/></Relationships>
</file>

<file path=ppt/slides/_rels/slide9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9.xml"/><Relationship Id="rId1" Type="http://schemas.openxmlformats.org/officeDocument/2006/relationships/slideLayout" Target="../slideLayouts/slideLayout153.xml"/></Relationships>
</file>

<file path=ppt/slides/_rels/slide9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364.xml"/></Relationships>
</file>

<file path=ppt/slides/_rels/slide9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51.xml"/><Relationship Id="rId1" Type="http://schemas.openxmlformats.org/officeDocument/2006/relationships/slideLayout" Target="../slideLayouts/slideLayout148.xml"/><Relationship Id="rId5" Type="http://schemas.openxmlformats.org/officeDocument/2006/relationships/image" Target="../media/image148.jpeg"/><Relationship Id="rId4" Type="http://schemas.openxmlformats.org/officeDocument/2006/relationships/image" Target="../media/image147.jpeg"/></Relationships>
</file>

<file path=ppt/slides/_rels/slide9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52.xml"/><Relationship Id="rId1" Type="http://schemas.openxmlformats.org/officeDocument/2006/relationships/slideLayout" Target="../slideLayouts/slideLayout17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2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52322" name="Picture 4" descr="20 Three beasts and 66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2451" y="24905"/>
            <a:ext cx="9144000" cy="68227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3714" name="Rectangle 2"/>
          <p:cNvSpPr>
            <a:spLocks noGrp="1" noChangeArrowheads="1"/>
          </p:cNvSpPr>
          <p:nvPr>
            <p:ph type="ctrTitle"/>
          </p:nvPr>
        </p:nvSpPr>
        <p:spPr>
          <a:xfrm>
            <a:off x="10023" y="24507"/>
            <a:ext cx="3673475" cy="1368426"/>
          </a:xfrm>
          <a:noFill/>
          <a:ln w="9525">
            <a:noFill/>
            <a:miter lim="800000"/>
            <a:headEnd/>
            <a:tailEnd/>
          </a:ln>
          <a:effectLst>
            <a:outerShdw blurRad="63500" dist="35921" dir="2700000" algn="ctr" rotWithShape="0">
              <a:schemeClr val="tx2">
                <a:alpha val="74997"/>
              </a:schemeClr>
            </a:outerShdw>
          </a:effectLst>
        </p:spPr>
        <p:txBody>
          <a:bodyPr anchor="ctr"/>
          <a:lstStyle/>
          <a:p>
            <a:r>
              <a:rPr lang="en-US" b="1" kern="1200" dirty="0">
                <a:solidFill>
                  <a:srgbClr val="FFFFFF"/>
                </a:solidFill>
                <a:effectLst>
                  <a:glow rad="241300">
                    <a:srgbClr val="000000">
                      <a:alpha val="75000"/>
                    </a:srgbClr>
                  </a:glow>
                </a:effectLst>
                <a:latin typeface="Arial" charset="0"/>
                <a:ea typeface="ＭＳ Ｐゴシック" charset="0"/>
                <a:cs typeface="ＭＳ Ｐゴシック" charset="0"/>
              </a:rPr>
              <a:t>Revelation 13–19</a:t>
            </a:r>
          </a:p>
        </p:txBody>
      </p:sp>
      <p:sp>
        <p:nvSpPr>
          <p:cNvPr id="2" name="Rectangle 2"/>
          <p:cNvSpPr>
            <a:spLocks noChangeArrowheads="1"/>
          </p:cNvSpPr>
          <p:nvPr/>
        </p:nvSpPr>
        <p:spPr bwMode="auto">
          <a:xfrm>
            <a:off x="152400" y="4815104"/>
            <a:ext cx="2743200" cy="13716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algn="ctr" defTabSz="914400" eaLnBrk="0" fontAlgn="base" hangingPunct="0">
              <a:spcBef>
                <a:spcPct val="0"/>
              </a:spcBef>
              <a:spcAft>
                <a:spcPct val="0"/>
              </a:spcAft>
              <a:defRPr/>
            </a:pPr>
            <a:r>
              <a:rPr lang="en-US" sz="3200" b="1" dirty="0">
                <a:solidFill>
                  <a:srgbClr val="FFFFFF"/>
                </a:solidFill>
                <a:effectLst>
                  <a:glow rad="241300">
                    <a:srgbClr val="000000">
                      <a:alpha val="75000"/>
                    </a:srgbClr>
                  </a:glow>
                </a:effectLst>
                <a:latin typeface="Arial" charset="0"/>
                <a:ea typeface="ＭＳ Ｐゴシック" charset="0"/>
                <a:cs typeface="ＭＳ Ｐゴシック" charset="0"/>
              </a:rPr>
              <a:t>Dragon = </a:t>
            </a:r>
            <a:br>
              <a:rPr lang="en-US" sz="3200" b="1" dirty="0">
                <a:solidFill>
                  <a:srgbClr val="FFFFFF"/>
                </a:solidFill>
                <a:effectLst>
                  <a:glow rad="241300">
                    <a:srgbClr val="000000">
                      <a:alpha val="75000"/>
                    </a:srgbClr>
                  </a:glow>
                </a:effectLst>
                <a:latin typeface="Arial" charset="0"/>
                <a:ea typeface="ＭＳ Ｐゴシック" charset="0"/>
                <a:cs typeface="ＭＳ Ｐゴシック" charset="0"/>
              </a:rPr>
            </a:br>
            <a:r>
              <a:rPr lang="en-US" sz="3200" b="1" dirty="0">
                <a:solidFill>
                  <a:srgbClr val="FFFFFF"/>
                </a:solidFill>
                <a:effectLst>
                  <a:glow rad="241300">
                    <a:srgbClr val="000000">
                      <a:alpha val="75000"/>
                    </a:srgbClr>
                  </a:glow>
                </a:effectLst>
                <a:latin typeface="Arial" charset="0"/>
                <a:ea typeface="ＭＳ Ｐゴシック" charset="0"/>
                <a:cs typeface="ＭＳ Ｐゴシック" charset="0"/>
              </a:rPr>
              <a:t>Satan</a:t>
            </a:r>
            <a:endParaRPr lang="en-US" sz="3200" dirty="0">
              <a:solidFill>
                <a:srgbClr val="FFFFFF"/>
              </a:solidFill>
              <a:effectLst>
                <a:glow rad="241300">
                  <a:srgbClr val="000000">
                    <a:alpha val="75000"/>
                  </a:srgbClr>
                </a:glow>
              </a:effectLst>
              <a:latin typeface="Times New Roman" charset="0"/>
              <a:ea typeface="ＭＳ Ｐゴシック" charset="0"/>
              <a:cs typeface="ＭＳ Ｐゴシック" charset="0"/>
            </a:endParaRPr>
          </a:p>
        </p:txBody>
      </p:sp>
      <p:sp>
        <p:nvSpPr>
          <p:cNvPr id="3" name="Rectangle 2"/>
          <p:cNvSpPr>
            <a:spLocks noChangeArrowheads="1"/>
          </p:cNvSpPr>
          <p:nvPr/>
        </p:nvSpPr>
        <p:spPr bwMode="auto">
          <a:xfrm>
            <a:off x="1905000" y="4967504"/>
            <a:ext cx="4800600" cy="10668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algn="ctr" defTabSz="914400" eaLnBrk="0" fontAlgn="base" hangingPunct="0">
              <a:spcBef>
                <a:spcPct val="0"/>
              </a:spcBef>
              <a:spcAft>
                <a:spcPct val="0"/>
              </a:spcAft>
              <a:defRPr/>
            </a:pPr>
            <a:r>
              <a:rPr lang="en-US" sz="3200" b="1">
                <a:solidFill>
                  <a:srgbClr val="FFFFFF"/>
                </a:solidFill>
                <a:effectLst>
                  <a:glow rad="241300">
                    <a:srgbClr val="000000">
                      <a:alpha val="75000"/>
                    </a:srgbClr>
                  </a:glow>
                </a:effectLst>
                <a:latin typeface="Arial" charset="0"/>
                <a:ea typeface="ＭＳ Ｐゴシック" charset="0"/>
                <a:cs typeface="ＭＳ Ｐゴシック" charset="0"/>
              </a:rPr>
              <a:t>Sea Beast = </a:t>
            </a:r>
            <a:br>
              <a:rPr lang="en-US" sz="3200" b="1">
                <a:solidFill>
                  <a:srgbClr val="FFFFFF"/>
                </a:solidFill>
                <a:effectLst>
                  <a:glow rad="241300">
                    <a:srgbClr val="000000">
                      <a:alpha val="75000"/>
                    </a:srgbClr>
                  </a:glow>
                </a:effectLst>
                <a:latin typeface="Arial" charset="0"/>
                <a:ea typeface="ＭＳ Ｐゴシック" charset="0"/>
                <a:cs typeface="ＭＳ Ｐゴシック" charset="0"/>
              </a:rPr>
            </a:br>
            <a:r>
              <a:rPr lang="en-US" sz="3200" b="1">
                <a:solidFill>
                  <a:srgbClr val="FFFFFF"/>
                </a:solidFill>
                <a:effectLst>
                  <a:glow rad="241300">
                    <a:srgbClr val="000000">
                      <a:alpha val="75000"/>
                    </a:srgbClr>
                  </a:glow>
                </a:effectLst>
                <a:latin typeface="Arial" charset="0"/>
                <a:ea typeface="ＭＳ Ｐゴシック" charset="0"/>
                <a:cs typeface="ＭＳ Ｐゴシック" charset="0"/>
              </a:rPr>
              <a:t>Antichrist</a:t>
            </a:r>
            <a:endParaRPr lang="en-US" sz="3200">
              <a:solidFill>
                <a:srgbClr val="FFFFFF"/>
              </a:solidFill>
              <a:effectLst>
                <a:glow rad="241300">
                  <a:srgbClr val="000000">
                    <a:alpha val="75000"/>
                  </a:srgbClr>
                </a:glow>
              </a:effectLst>
              <a:latin typeface="Times New Roman" charset="0"/>
              <a:ea typeface="ＭＳ Ｐゴシック" charset="0"/>
              <a:cs typeface="ＭＳ Ｐゴシック" charset="0"/>
            </a:endParaRPr>
          </a:p>
        </p:txBody>
      </p:sp>
      <p:sp>
        <p:nvSpPr>
          <p:cNvPr id="4" name="Rectangle 2"/>
          <p:cNvSpPr>
            <a:spLocks noChangeArrowheads="1"/>
          </p:cNvSpPr>
          <p:nvPr/>
        </p:nvSpPr>
        <p:spPr bwMode="auto">
          <a:xfrm>
            <a:off x="5791200" y="4929404"/>
            <a:ext cx="3352800" cy="11430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algn="ctr" defTabSz="914400" eaLnBrk="0" fontAlgn="base" hangingPunct="0">
              <a:spcBef>
                <a:spcPct val="0"/>
              </a:spcBef>
              <a:spcAft>
                <a:spcPct val="0"/>
              </a:spcAft>
              <a:defRPr/>
            </a:pPr>
            <a:r>
              <a:rPr lang="en-US" sz="3200" b="1">
                <a:solidFill>
                  <a:srgbClr val="FFFFFF"/>
                </a:solidFill>
                <a:effectLst>
                  <a:glow rad="241300">
                    <a:srgbClr val="000000">
                      <a:alpha val="75000"/>
                    </a:srgbClr>
                  </a:glow>
                </a:effectLst>
                <a:latin typeface="Arial" charset="0"/>
                <a:ea typeface="ＭＳ Ｐゴシック" charset="0"/>
                <a:cs typeface="ＭＳ Ｐゴシック" charset="0"/>
              </a:rPr>
              <a:t>Land Beast = </a:t>
            </a:r>
            <a:br>
              <a:rPr lang="en-US" sz="3200" b="1">
                <a:solidFill>
                  <a:srgbClr val="FFFFFF"/>
                </a:solidFill>
                <a:effectLst>
                  <a:glow rad="241300">
                    <a:srgbClr val="000000">
                      <a:alpha val="75000"/>
                    </a:srgbClr>
                  </a:glow>
                </a:effectLst>
                <a:latin typeface="Arial" charset="0"/>
                <a:ea typeface="ＭＳ Ｐゴシック" charset="0"/>
                <a:cs typeface="ＭＳ Ｐゴシック" charset="0"/>
              </a:rPr>
            </a:br>
            <a:r>
              <a:rPr lang="en-US" sz="3200" b="1">
                <a:solidFill>
                  <a:srgbClr val="FFFFFF"/>
                </a:solidFill>
                <a:effectLst>
                  <a:glow rad="241300">
                    <a:srgbClr val="000000">
                      <a:alpha val="75000"/>
                    </a:srgbClr>
                  </a:glow>
                </a:effectLst>
                <a:latin typeface="Arial" charset="0"/>
                <a:ea typeface="ＭＳ Ｐゴシック" charset="0"/>
                <a:cs typeface="ＭＳ Ｐゴシック" charset="0"/>
              </a:rPr>
              <a:t>False Prophet</a:t>
            </a:r>
            <a:endParaRPr lang="en-US" sz="3200">
              <a:solidFill>
                <a:srgbClr val="FFFFFF"/>
              </a:solidFill>
              <a:effectLst>
                <a:glow rad="241300">
                  <a:srgbClr val="000000">
                    <a:alpha val="75000"/>
                  </a:srgbClr>
                </a:glow>
              </a:effectLst>
              <a:latin typeface="Times New Roman" charset="0"/>
              <a:ea typeface="ＭＳ Ｐゴシック" charset="0"/>
              <a:cs typeface="ＭＳ Ｐゴシック" charset="0"/>
            </a:endParaRPr>
          </a:p>
        </p:txBody>
      </p:sp>
      <p:sp>
        <p:nvSpPr>
          <p:cNvPr id="7" name="Rectangle 2"/>
          <p:cNvSpPr txBox="1">
            <a:spLocks noChangeArrowheads="1"/>
          </p:cNvSpPr>
          <p:nvPr/>
        </p:nvSpPr>
        <p:spPr bwMode="auto">
          <a:xfrm>
            <a:off x="22324" y="6075677"/>
            <a:ext cx="291465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5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8" name="Text Box 19"/>
          <p:cNvSpPr txBox="1">
            <a:spLocks noChangeArrowheads="1"/>
          </p:cNvSpPr>
          <p:nvPr/>
        </p:nvSpPr>
        <p:spPr bwMode="auto">
          <a:xfrm>
            <a:off x="9202946" y="24507"/>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387</a:t>
            </a:r>
            <a:endParaRPr lang="en-US" dirty="0">
              <a:solidFill>
                <a:srgbClr val="FFFFFF"/>
              </a:solidFill>
              <a:latin typeface="Arial" charset="0"/>
              <a:cs typeface="Arial" charset="0"/>
            </a:endParaRPr>
          </a:p>
        </p:txBody>
      </p:sp>
      <p:sp>
        <p:nvSpPr>
          <p:cNvPr id="10" name="Rectangle 9">
            <a:extLst>
              <a:ext uri="{FF2B5EF4-FFF2-40B4-BE49-F238E27FC236}">
                <a16:creationId xmlns:a16="http://schemas.microsoft.com/office/drawing/2014/main" id="{64958F54-EFEE-FB46-AEF2-C1CB169EB902}"/>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38204451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792162"/>
          </a:xfrm>
        </p:spPr>
        <p:txBody>
          <a:bodyPr/>
          <a:lstStyle/>
          <a:p>
            <a:pPr>
              <a:defRPr/>
            </a:pPr>
            <a:r>
              <a:rPr lang="en-US" sz="4000" dirty="0"/>
              <a:t>Beast 1: Winged Lion (Babylon)</a:t>
            </a:r>
          </a:p>
        </p:txBody>
      </p:sp>
      <p:pic>
        <p:nvPicPr>
          <p:cNvPr id="375810" name="Picture 2" descr="beast1Lion_With_Wings_2.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44563"/>
            <a:ext cx="9180513" cy="5913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9"/>
          <p:cNvSpPr txBox="1">
            <a:spLocks noChangeArrowheads="1"/>
          </p:cNvSpPr>
          <p:nvPr/>
        </p:nvSpPr>
        <p:spPr bwMode="auto">
          <a:xfrm>
            <a:off x="8445500" y="-5475"/>
            <a:ext cx="698178" cy="4196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331</a:t>
            </a:r>
          </a:p>
        </p:txBody>
      </p:sp>
    </p:spTree>
    <p:extLst>
      <p:ext uri="{BB962C8B-B14F-4D97-AF65-F5344CB8AC3E}">
        <p14:creationId xmlns:p14="http://schemas.microsoft.com/office/powerpoint/2010/main" val="1833892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ctrTitle"/>
          </p:nvPr>
        </p:nvSpPr>
        <p:spPr>
          <a:xfrm>
            <a:off x="168275" y="2057400"/>
            <a:ext cx="2955925" cy="762000"/>
          </a:xfrm>
        </p:spPr>
        <p:txBody>
          <a:bodyPr/>
          <a:lstStyle/>
          <a:p>
            <a:pPr>
              <a:defRPr/>
            </a:pPr>
            <a:r>
              <a:rPr lang="en-US" sz="3600">
                <a:latin typeface="Arial"/>
                <a:cs typeface="Arial"/>
              </a:rPr>
              <a:t>Associations</a:t>
            </a:r>
          </a:p>
        </p:txBody>
      </p:sp>
      <p:grpSp>
        <p:nvGrpSpPr>
          <p:cNvPr id="6" name="Group 5"/>
          <p:cNvGrpSpPr>
            <a:grpSpLocks/>
          </p:cNvGrpSpPr>
          <p:nvPr/>
        </p:nvGrpSpPr>
        <p:grpSpPr bwMode="auto">
          <a:xfrm>
            <a:off x="1333500" y="5942013"/>
            <a:ext cx="6551613" cy="850900"/>
            <a:chOff x="1333500" y="5941864"/>
            <a:chExt cx="6551613" cy="850900"/>
          </a:xfrm>
        </p:grpSpPr>
        <p:sp>
          <p:nvSpPr>
            <p:cNvPr id="186374" name="Rectangle 6"/>
            <p:cNvSpPr>
              <a:spLocks noChangeArrowheads="1"/>
            </p:cNvSpPr>
            <p:nvPr/>
          </p:nvSpPr>
          <p:spPr bwMode="auto">
            <a:xfrm>
              <a:off x="1333500" y="6186339"/>
              <a:ext cx="6551613" cy="60642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00" tIns="12700" rIns="12700" bIns="127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Arial"/>
                  <a:ea typeface="SimSun" charset="0"/>
                  <a:cs typeface="Arial"/>
                </a:rPr>
                <a:t>All Peoples of the Earth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a:ea typeface="SimSun" charset="0"/>
                  <a:cs typeface="Arial"/>
                </a:rPr>
                <a:t>(17:2, 15)</a:t>
              </a:r>
              <a:endParaRPr kumimoji="0" lang="en-US" altLang="zh-CN" sz="1800" b="0" i="0" u="none" strike="noStrike" kern="1200" cap="none" spc="0" normalizeH="0" baseline="0" noProof="0" dirty="0">
                <a:ln>
                  <a:noFill/>
                </a:ln>
                <a:solidFill>
                  <a:srgbClr val="000000"/>
                </a:solidFill>
                <a:effectLst/>
                <a:uLnTx/>
                <a:uFillTx/>
                <a:latin typeface="Arial"/>
                <a:ea typeface="SimSun" charset="0"/>
                <a:cs typeface="Arial"/>
              </a:endParaRPr>
            </a:p>
          </p:txBody>
        </p:sp>
        <p:sp>
          <p:nvSpPr>
            <p:cNvPr id="186377" name="Line 9"/>
            <p:cNvSpPr>
              <a:spLocks noChangeShapeType="1"/>
            </p:cNvSpPr>
            <p:nvPr/>
          </p:nvSpPr>
          <p:spPr bwMode="auto">
            <a:xfrm>
              <a:off x="4608513" y="5941864"/>
              <a:ext cx="1587" cy="241300"/>
            </a:xfrm>
            <a:prstGeom prst="line">
              <a:avLst/>
            </a:prstGeom>
            <a:noFill/>
            <a:ln w="38100" cmpd="sng">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grpSp>
      <p:grpSp>
        <p:nvGrpSpPr>
          <p:cNvPr id="2" name="Group 1"/>
          <p:cNvGrpSpPr>
            <a:grpSpLocks/>
          </p:cNvGrpSpPr>
          <p:nvPr/>
        </p:nvGrpSpPr>
        <p:grpSpPr bwMode="auto">
          <a:xfrm>
            <a:off x="1981200" y="1082675"/>
            <a:ext cx="5254625" cy="4795838"/>
            <a:chOff x="1981200" y="1082675"/>
            <a:chExt cx="5254625" cy="4795689"/>
          </a:xfrm>
        </p:grpSpPr>
        <p:sp>
          <p:nvSpPr>
            <p:cNvPr id="186375" name="Rectangle 7"/>
            <p:cNvSpPr>
              <a:spLocks noChangeArrowheads="1"/>
            </p:cNvSpPr>
            <p:nvPr/>
          </p:nvSpPr>
          <p:spPr bwMode="auto">
            <a:xfrm>
              <a:off x="1981200" y="5192585"/>
              <a:ext cx="5254625" cy="685779"/>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00" tIns="12700" rIns="12700" bIns="127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000000"/>
                  </a:solidFill>
                  <a:effectLst/>
                  <a:uLnTx/>
                  <a:uFillTx/>
                  <a:latin typeface="Arial"/>
                  <a:ea typeface="SimSun" charset="0"/>
                  <a:cs typeface="Arial"/>
                </a:rPr>
                <a:t>Kings of the Earth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a:ea typeface="SimSun" charset="0"/>
                  <a:cs typeface="Arial"/>
                </a:rPr>
                <a:t>(17:2)</a:t>
              </a:r>
              <a:endParaRPr kumimoji="0" lang="en-US" altLang="zh-CN" sz="1800" b="0" i="0" u="none" strike="noStrike" kern="1200" cap="none" spc="0" normalizeH="0" baseline="0" noProof="0">
                <a:ln>
                  <a:noFill/>
                </a:ln>
                <a:solidFill>
                  <a:srgbClr val="000000"/>
                </a:solidFill>
                <a:effectLst/>
                <a:uLnTx/>
                <a:uFillTx/>
                <a:latin typeface="Arial"/>
                <a:ea typeface="SimSun" charset="0"/>
                <a:cs typeface="Arial"/>
              </a:endParaRPr>
            </a:p>
          </p:txBody>
        </p:sp>
        <p:sp>
          <p:nvSpPr>
            <p:cNvPr id="186376" name="Line 8"/>
            <p:cNvSpPr>
              <a:spLocks noChangeShapeType="1"/>
            </p:cNvSpPr>
            <p:nvPr/>
          </p:nvSpPr>
          <p:spPr bwMode="auto">
            <a:xfrm>
              <a:off x="3184525" y="1082675"/>
              <a:ext cx="1588" cy="3959102"/>
            </a:xfrm>
            <a:prstGeom prst="line">
              <a:avLst/>
            </a:prstGeom>
            <a:noFill/>
            <a:ln w="38100" cmpd="sng">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86378" name="Rectangle 10"/>
            <p:cNvSpPr>
              <a:spLocks noChangeArrowheads="1"/>
            </p:cNvSpPr>
            <p:nvPr/>
          </p:nvSpPr>
          <p:spPr bwMode="auto">
            <a:xfrm>
              <a:off x="2501900" y="3124137"/>
              <a:ext cx="1235075" cy="761976"/>
            </a:xfrm>
            <a:prstGeom prst="rect">
              <a:avLst/>
            </a:prstGeom>
            <a:solidFill>
              <a:srgbClr val="FFFFFF"/>
            </a:solidFill>
            <a:ln w="9525">
              <a:solidFill>
                <a:srgbClr val="FFFFFF"/>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00" tIns="12700" rIns="12700" bIns="127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1" i="1" u="none" strike="noStrike" kern="1200" cap="none" spc="0" normalizeH="0" baseline="0" noProof="0" dirty="0">
                  <a:ln>
                    <a:noFill/>
                  </a:ln>
                  <a:solidFill>
                    <a:srgbClr val="000000"/>
                  </a:solidFill>
                  <a:effectLst/>
                  <a:uLnTx/>
                  <a:uFillTx/>
                  <a:latin typeface="Arial"/>
                  <a:ea typeface="SimSun" charset="0"/>
                  <a:cs typeface="Arial"/>
                </a:rPr>
                <a:t>rules over </a:t>
              </a:r>
              <a:r>
                <a:rPr kumimoji="0" lang="en-US" altLang="zh-CN" sz="1800" b="1" i="1" u="none" strike="noStrike" kern="1200" cap="none" spc="0" normalizeH="0" baseline="0" noProof="0" dirty="0">
                  <a:ln>
                    <a:noFill/>
                  </a:ln>
                  <a:solidFill>
                    <a:srgbClr val="000000"/>
                  </a:solidFill>
                  <a:effectLst/>
                  <a:uLnTx/>
                  <a:uFillTx/>
                  <a:latin typeface="Arial"/>
                  <a:ea typeface="SimSun" charset="0"/>
                  <a:cs typeface="Arial"/>
                </a:rPr>
                <a:t>(17:2)</a:t>
              </a:r>
              <a:endParaRPr kumimoji="0" lang="en-US" altLang="zh-CN" sz="2000" b="1" i="0" u="none" strike="noStrike" kern="1200" cap="none" spc="0" normalizeH="0" baseline="0" noProof="0" dirty="0">
                <a:ln>
                  <a:noFill/>
                </a:ln>
                <a:solidFill>
                  <a:srgbClr val="000000"/>
                </a:solidFill>
                <a:effectLst/>
                <a:uLnTx/>
                <a:uFillTx/>
                <a:latin typeface="Arial"/>
                <a:ea typeface="SimSun" charset="0"/>
                <a:cs typeface="Arial"/>
              </a:endParaRPr>
            </a:p>
          </p:txBody>
        </p:sp>
      </p:grpSp>
      <p:grpSp>
        <p:nvGrpSpPr>
          <p:cNvPr id="5" name="Group 4"/>
          <p:cNvGrpSpPr>
            <a:grpSpLocks/>
          </p:cNvGrpSpPr>
          <p:nvPr/>
        </p:nvGrpSpPr>
        <p:grpSpPr bwMode="auto">
          <a:xfrm>
            <a:off x="5175250" y="1219200"/>
            <a:ext cx="1989138" cy="1371600"/>
            <a:chOff x="5175250" y="1219200"/>
            <a:chExt cx="1989138" cy="1371600"/>
          </a:xfrm>
        </p:grpSpPr>
        <p:sp>
          <p:nvSpPr>
            <p:cNvPr id="186380" name="Line 12"/>
            <p:cNvSpPr>
              <a:spLocks noChangeShapeType="1"/>
            </p:cNvSpPr>
            <p:nvPr/>
          </p:nvSpPr>
          <p:spPr bwMode="auto">
            <a:xfrm>
              <a:off x="6019800" y="1219200"/>
              <a:ext cx="0" cy="1371600"/>
            </a:xfrm>
            <a:prstGeom prst="line">
              <a:avLst/>
            </a:prstGeom>
            <a:noFill/>
            <a:ln w="38100" cmpd="sng">
              <a:solidFill>
                <a:srgbClr val="000000"/>
              </a:solidFill>
              <a:round/>
              <a:headEnd type="triangle" w="lg" len="lg"/>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86382" name="Rectangle 14"/>
            <p:cNvSpPr>
              <a:spLocks noChangeArrowheads="1"/>
            </p:cNvSpPr>
            <p:nvPr/>
          </p:nvSpPr>
          <p:spPr bwMode="auto">
            <a:xfrm>
              <a:off x="5175250" y="1447800"/>
              <a:ext cx="1989138" cy="655638"/>
            </a:xfrm>
            <a:prstGeom prst="rect">
              <a:avLst/>
            </a:prstGeom>
            <a:solidFill>
              <a:srgbClr val="FFFFFF"/>
            </a:solidFill>
            <a:ln w="9525">
              <a:solidFill>
                <a:srgbClr val="FFFFFF"/>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00" tIns="12700" rIns="12700" bIns="127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1" i="1" u="none" strike="noStrike" kern="1200" cap="none" spc="0" normalizeH="0" baseline="0" noProof="0">
                  <a:ln>
                    <a:noFill/>
                  </a:ln>
                  <a:solidFill>
                    <a:srgbClr val="000000"/>
                  </a:solidFill>
                  <a:effectLst/>
                  <a:uLnTx/>
                  <a:uFillTx/>
                  <a:latin typeface="Arial"/>
                  <a:ea typeface="SimSun" charset="0"/>
                  <a:cs typeface="Arial"/>
                </a:rPr>
                <a:t>later destroyed by beast</a:t>
              </a:r>
              <a:r>
                <a:rPr kumimoji="0" lang="en-US" altLang="zh-CN" sz="1800" b="1" i="1" u="none" strike="noStrike" kern="1200" cap="none" spc="0" normalizeH="0" baseline="0" noProof="0">
                  <a:ln>
                    <a:noFill/>
                  </a:ln>
                  <a:solidFill>
                    <a:srgbClr val="000000"/>
                  </a:solidFill>
                  <a:effectLst/>
                  <a:uLnTx/>
                  <a:uFillTx/>
                  <a:latin typeface="Arial"/>
                  <a:ea typeface="SimSun" charset="0"/>
                  <a:cs typeface="Arial"/>
                </a:rPr>
                <a:t> (17:16)</a:t>
              </a:r>
              <a:endParaRPr kumimoji="0" lang="en-US" altLang="zh-CN" sz="2000" b="1" i="0" u="none" strike="noStrike" kern="1200" cap="none" spc="0" normalizeH="0" baseline="0" noProof="0">
                <a:ln>
                  <a:noFill/>
                </a:ln>
                <a:solidFill>
                  <a:srgbClr val="000000"/>
                </a:solidFill>
                <a:effectLst/>
                <a:uLnTx/>
                <a:uFillTx/>
                <a:latin typeface="Arial"/>
                <a:ea typeface="SimSun" charset="0"/>
                <a:cs typeface="Arial"/>
              </a:endParaRPr>
            </a:p>
          </p:txBody>
        </p:sp>
      </p:grpSp>
      <p:sp>
        <p:nvSpPr>
          <p:cNvPr id="186372" name="Rectangle 4"/>
          <p:cNvSpPr>
            <a:spLocks noChangeArrowheads="1"/>
          </p:cNvSpPr>
          <p:nvPr/>
        </p:nvSpPr>
        <p:spPr bwMode="auto">
          <a:xfrm>
            <a:off x="395288" y="0"/>
            <a:ext cx="7224712" cy="1219200"/>
          </a:xfrm>
          <a:prstGeom prst="rect">
            <a:avLst/>
          </a:prstGeom>
          <a:solidFill>
            <a:srgbClr val="0D0D0D"/>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00" tIns="12700" rIns="12700" bIns="127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a:ea typeface="SimSun" charset="0"/>
                <a:cs typeface="Arial"/>
              </a:rPr>
              <a:t>End-Times Babylon (Prostitute)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a:ea typeface="SimSun" charset="0"/>
                <a:cs typeface="Arial"/>
              </a:rPr>
              <a:t>(17:1–19:2)</a:t>
            </a:r>
            <a:endParaRPr kumimoji="0" lang="en-US" altLang="zh-CN" sz="4000" b="1" i="0" u="none" strike="noStrike" kern="1200" cap="none" spc="0" normalizeH="0" baseline="0" noProof="0">
              <a:ln>
                <a:noFill/>
              </a:ln>
              <a:solidFill>
                <a:srgbClr val="000000"/>
              </a:solidFill>
              <a:effectLst/>
              <a:uLnTx/>
              <a:uFillTx/>
              <a:latin typeface="Arial"/>
              <a:ea typeface="SimSun" charset="0"/>
              <a:cs typeface="Arial"/>
            </a:endParaRPr>
          </a:p>
        </p:txBody>
      </p:sp>
      <p:grpSp>
        <p:nvGrpSpPr>
          <p:cNvPr id="4" name="Group 3"/>
          <p:cNvGrpSpPr>
            <a:grpSpLocks/>
          </p:cNvGrpSpPr>
          <p:nvPr/>
        </p:nvGrpSpPr>
        <p:grpSpPr bwMode="auto">
          <a:xfrm>
            <a:off x="3471863" y="1219200"/>
            <a:ext cx="4268787" cy="3652838"/>
            <a:chOff x="3471863" y="1219200"/>
            <a:chExt cx="4268787" cy="3652838"/>
          </a:xfrm>
        </p:grpSpPr>
        <p:pic>
          <p:nvPicPr>
            <p:cNvPr id="186386" name="Picture 18"/>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3957638" y="2438400"/>
              <a:ext cx="2190750" cy="2433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86379" name="Line 11"/>
            <p:cNvSpPr>
              <a:spLocks noChangeShapeType="1"/>
            </p:cNvSpPr>
            <p:nvPr/>
          </p:nvSpPr>
          <p:spPr bwMode="auto">
            <a:xfrm>
              <a:off x="4267200" y="1219200"/>
              <a:ext cx="0" cy="1295400"/>
            </a:xfrm>
            <a:prstGeom prst="line">
              <a:avLst/>
            </a:prstGeom>
            <a:noFill/>
            <a:ln w="38100" cmpd="sng">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86381" name="Rectangle 13"/>
            <p:cNvSpPr>
              <a:spLocks noChangeArrowheads="1"/>
            </p:cNvSpPr>
            <p:nvPr/>
          </p:nvSpPr>
          <p:spPr bwMode="auto">
            <a:xfrm>
              <a:off x="3471863" y="1447800"/>
              <a:ext cx="1644650" cy="685800"/>
            </a:xfrm>
            <a:prstGeom prst="rect">
              <a:avLst/>
            </a:prstGeom>
            <a:solidFill>
              <a:srgbClr val="F2F2F2"/>
            </a:solidFill>
            <a:ln w="9525">
              <a:solidFill>
                <a:srgbClr val="FFFFFF"/>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00" tIns="12700" rIns="12700" bIns="127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1" i="1" u="none" strike="noStrike" kern="1200" cap="none" spc="0" normalizeH="0" baseline="0" noProof="0" dirty="0">
                  <a:ln>
                    <a:noFill/>
                  </a:ln>
                  <a:solidFill>
                    <a:srgbClr val="000000"/>
                  </a:solidFill>
                  <a:effectLst/>
                  <a:uLnTx/>
                  <a:uFillTx/>
                  <a:latin typeface="Arial"/>
                  <a:ea typeface="SimSun" charset="0"/>
                  <a:cs typeface="Arial"/>
                </a:rPr>
                <a:t>at first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1" i="1" u="none" strike="noStrike" kern="1200" cap="none" spc="0" normalizeH="0" baseline="0" noProof="0" dirty="0">
                  <a:ln>
                    <a:noFill/>
                  </a:ln>
                  <a:solidFill>
                    <a:srgbClr val="000000"/>
                  </a:solidFill>
                  <a:effectLst/>
                  <a:uLnTx/>
                  <a:uFillTx/>
                  <a:latin typeface="Arial"/>
                  <a:ea typeface="SimSun" charset="0"/>
                  <a:cs typeface="Arial"/>
                </a:rPr>
                <a:t>sits on </a:t>
              </a:r>
              <a:r>
                <a:rPr kumimoji="0" lang="en-US" altLang="zh-CN" sz="1800" b="1" i="1" u="none" strike="noStrike" kern="1200" cap="none" spc="0" normalizeH="0" baseline="0" noProof="0" dirty="0">
                  <a:ln>
                    <a:noFill/>
                  </a:ln>
                  <a:solidFill>
                    <a:srgbClr val="000000"/>
                  </a:solidFill>
                  <a:effectLst/>
                  <a:uLnTx/>
                  <a:uFillTx/>
                  <a:latin typeface="Arial"/>
                  <a:ea typeface="SimSun" charset="0"/>
                  <a:cs typeface="Arial"/>
                </a:rPr>
                <a:t>(17:3)</a:t>
              </a:r>
              <a:endParaRPr kumimoji="0" lang="en-US" altLang="zh-CN" sz="2000" b="1" i="0" u="none" strike="noStrike" kern="1200" cap="none" spc="0" normalizeH="0" baseline="0" noProof="0" dirty="0">
                <a:ln>
                  <a:noFill/>
                </a:ln>
                <a:solidFill>
                  <a:srgbClr val="000000"/>
                </a:solidFill>
                <a:effectLst/>
                <a:uLnTx/>
                <a:uFillTx/>
                <a:latin typeface="Arial"/>
                <a:ea typeface="SimSun" charset="0"/>
                <a:cs typeface="Arial"/>
              </a:endParaRPr>
            </a:p>
          </p:txBody>
        </p:sp>
        <p:sp>
          <p:nvSpPr>
            <p:cNvPr id="186387" name="Rectangle 19"/>
            <p:cNvSpPr>
              <a:spLocks noChangeArrowheads="1"/>
            </p:cNvSpPr>
            <p:nvPr/>
          </p:nvSpPr>
          <p:spPr bwMode="auto">
            <a:xfrm>
              <a:off x="5967413" y="2852738"/>
              <a:ext cx="1773237" cy="149225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500" b="1" i="0" u="none" strike="noStrike" kern="1200" cap="none" spc="0" normalizeH="0" baseline="0" noProof="0" dirty="0">
                  <a:ln>
                    <a:noFill/>
                  </a:ln>
                  <a:solidFill>
                    <a:srgbClr val="000000"/>
                  </a:solidFill>
                  <a:effectLst/>
                  <a:uLnTx/>
                  <a:uFillTx/>
                  <a:latin typeface="Arial"/>
                  <a:ea typeface="SimSun" charset="0"/>
                  <a:cs typeface="Arial"/>
                </a:rPr>
                <a:t>Beast: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500" b="1" i="0" u="none" strike="noStrike" kern="1200" cap="none" spc="0" normalizeH="0" baseline="0" noProof="0" dirty="0">
                  <a:ln>
                    <a:noFill/>
                  </a:ln>
                  <a:solidFill>
                    <a:srgbClr val="000000"/>
                  </a:solidFill>
                  <a:effectLst/>
                  <a:uLnTx/>
                  <a:uFillTx/>
                  <a:latin typeface="Arial"/>
                  <a:ea typeface="SimSun" charset="0"/>
                  <a:cs typeface="Arial"/>
                </a:rPr>
                <a:t> 7 Heads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500" b="1" i="0" u="none" strike="noStrike" kern="1200" cap="none" spc="0" normalizeH="0" baseline="0" noProof="0" dirty="0">
                  <a:ln>
                    <a:noFill/>
                  </a:ln>
                  <a:solidFill>
                    <a:srgbClr val="000000"/>
                  </a:solidFill>
                  <a:effectLst/>
                  <a:uLnTx/>
                  <a:uFillTx/>
                  <a:latin typeface="Arial"/>
                  <a:ea typeface="SimSun" charset="0"/>
                  <a:cs typeface="Arial"/>
                </a:rPr>
                <a:t> 10 Horns</a:t>
              </a:r>
              <a:endParaRPr kumimoji="0" lang="en-US" altLang="zh-CN" sz="1800" b="0" i="0" u="none" strike="noStrike" kern="1200" cap="none" spc="0" normalizeH="0" baseline="0" noProof="0" dirty="0">
                <a:ln>
                  <a:noFill/>
                </a:ln>
                <a:solidFill>
                  <a:srgbClr val="000000"/>
                </a:solidFill>
                <a:effectLst/>
                <a:uLnTx/>
                <a:uFillTx/>
                <a:latin typeface="Arial"/>
                <a:ea typeface="SimSun" charset="0"/>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a:ea typeface="SimSun" charset="0"/>
                  <a:cs typeface="Arial"/>
                </a:rPr>
                <a:t>(17:3,12)</a:t>
              </a:r>
              <a:endParaRPr kumimoji="0" lang="en-US" sz="1600" b="1" i="0" u="none" strike="noStrike" kern="1200" cap="none" spc="0" normalizeH="0" baseline="0" noProof="0" dirty="0">
                <a:ln>
                  <a:noFill/>
                </a:ln>
                <a:solidFill>
                  <a:srgbClr val="000000"/>
                </a:solidFill>
                <a:effectLst/>
                <a:uLnTx/>
                <a:uFillTx/>
                <a:latin typeface="Arial"/>
                <a:ea typeface="SimSun" charset="0"/>
                <a:cs typeface="Arial"/>
              </a:endParaRPr>
            </a:p>
          </p:txBody>
        </p:sp>
      </p:grpSp>
      <p:sp>
        <p:nvSpPr>
          <p:cNvPr id="508935" name="Text Box 37"/>
          <p:cNvSpPr txBox="1">
            <a:spLocks noChangeArrowheads="1"/>
          </p:cNvSpPr>
          <p:nvPr/>
        </p:nvSpPr>
        <p:spPr bwMode="auto">
          <a:xfrm>
            <a:off x="8604250" y="-26988"/>
            <a:ext cx="539750" cy="1571626"/>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defTabSz="457200">
              <a:defRPr sz="2400">
                <a:solidFill>
                  <a:schemeClr val="tx1"/>
                </a:solidFill>
                <a:latin typeface="Comic Sans MS" charset="0"/>
                <a:ea typeface="ＭＳ Ｐゴシック" charset="0"/>
                <a:cs typeface="ＭＳ Ｐゴシック" charset="0"/>
              </a:defRPr>
            </a:lvl1pPr>
            <a:lvl2pPr marL="742950" indent="-285750" defTabSz="457200">
              <a:defRPr sz="2400">
                <a:solidFill>
                  <a:schemeClr val="tx1"/>
                </a:solidFill>
                <a:latin typeface="Comic Sans MS" charset="0"/>
                <a:ea typeface="ＭＳ Ｐゴシック" charset="0"/>
              </a:defRPr>
            </a:lvl2pPr>
            <a:lvl3pPr marL="1143000" indent="-228600" defTabSz="457200">
              <a:defRPr sz="2400">
                <a:solidFill>
                  <a:schemeClr val="tx1"/>
                </a:solidFill>
                <a:latin typeface="Comic Sans MS" charset="0"/>
                <a:ea typeface="ＭＳ Ｐゴシック" charset="0"/>
              </a:defRPr>
            </a:lvl3pPr>
            <a:lvl4pPr marL="1600200" indent="-228600" defTabSz="457200">
              <a:defRPr sz="2400">
                <a:solidFill>
                  <a:schemeClr val="tx1"/>
                </a:solidFill>
                <a:latin typeface="Comic Sans MS" charset="0"/>
                <a:ea typeface="ＭＳ Ｐゴシック" charset="0"/>
              </a:defRPr>
            </a:lvl4pPr>
            <a:lvl5pPr marL="2057400" indent="-228600" defTabSz="4572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80</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D &amp; E</a:t>
            </a:r>
          </a:p>
        </p:txBody>
      </p:sp>
      <p:grpSp>
        <p:nvGrpSpPr>
          <p:cNvPr id="7" name="Group 6"/>
          <p:cNvGrpSpPr>
            <a:grpSpLocks/>
          </p:cNvGrpSpPr>
          <p:nvPr/>
        </p:nvGrpSpPr>
        <p:grpSpPr bwMode="auto">
          <a:xfrm>
            <a:off x="3646488" y="4622800"/>
            <a:ext cx="3330575" cy="569913"/>
            <a:chOff x="3646488" y="4623296"/>
            <a:chExt cx="3330575" cy="569268"/>
          </a:xfrm>
        </p:grpSpPr>
        <p:sp>
          <p:nvSpPr>
            <p:cNvPr id="186384" name="Line 16"/>
            <p:cNvSpPr>
              <a:spLocks noChangeShapeType="1"/>
            </p:cNvSpPr>
            <p:nvPr/>
          </p:nvSpPr>
          <p:spPr bwMode="auto">
            <a:xfrm>
              <a:off x="5003800" y="4659768"/>
              <a:ext cx="0" cy="532796"/>
            </a:xfrm>
            <a:prstGeom prst="line">
              <a:avLst/>
            </a:prstGeom>
            <a:noFill/>
            <a:ln w="38100" cmpd="sng">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86383" name="Rectangle 15"/>
            <p:cNvSpPr>
              <a:spLocks noChangeArrowheads="1"/>
            </p:cNvSpPr>
            <p:nvPr/>
          </p:nvSpPr>
          <p:spPr bwMode="auto">
            <a:xfrm>
              <a:off x="3646488" y="4623296"/>
              <a:ext cx="3330575" cy="290184"/>
            </a:xfrm>
            <a:prstGeom prst="rect">
              <a:avLst/>
            </a:prstGeom>
            <a:solidFill>
              <a:srgbClr val="FFFFFF"/>
            </a:solidFill>
            <a:ln w="9525">
              <a:solidFill>
                <a:srgbClr val="FFFFFF"/>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00" tIns="12700" rIns="12700" bIns="127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1" i="1" u="none" strike="noStrike" kern="1200" cap="none" spc="0" normalizeH="0" baseline="0" noProof="0" dirty="0">
                  <a:ln>
                    <a:noFill/>
                  </a:ln>
                  <a:solidFill>
                    <a:srgbClr val="000000"/>
                  </a:solidFill>
                  <a:effectLst/>
                  <a:uLnTx/>
                  <a:uFillTx/>
                  <a:latin typeface="Arial"/>
                  <a:ea typeface="SimSun" charset="0"/>
                  <a:cs typeface="Arial"/>
                </a:rPr>
                <a:t>desires to rule over</a:t>
              </a:r>
              <a:r>
                <a:rPr kumimoji="0" lang="en-US" altLang="zh-CN" sz="1800" b="1" i="1" u="none" strike="noStrike" kern="1200" cap="none" spc="0" normalizeH="0" baseline="0" noProof="0" dirty="0">
                  <a:ln>
                    <a:noFill/>
                  </a:ln>
                  <a:solidFill>
                    <a:srgbClr val="000000"/>
                  </a:solidFill>
                  <a:effectLst/>
                  <a:uLnTx/>
                  <a:uFillTx/>
                  <a:latin typeface="Arial"/>
                  <a:ea typeface="SimSun" charset="0"/>
                  <a:cs typeface="Arial"/>
                </a:rPr>
                <a:t> (17:17)</a:t>
              </a:r>
              <a:endParaRPr kumimoji="0" lang="en-US" altLang="zh-CN" sz="2000" b="1" i="0" u="none" strike="noStrike" kern="1200" cap="none" spc="0" normalizeH="0" baseline="0" noProof="0" dirty="0">
                <a:ln>
                  <a:noFill/>
                </a:ln>
                <a:solidFill>
                  <a:srgbClr val="000000"/>
                </a:solidFill>
                <a:effectLst/>
                <a:uLnTx/>
                <a:uFillTx/>
                <a:latin typeface="Arial"/>
                <a:ea typeface="SimSun" charset="0"/>
                <a:cs typeface="Arial"/>
              </a:endParaRPr>
            </a:p>
          </p:txBody>
        </p:sp>
      </p:grpSp>
      <p:pic>
        <p:nvPicPr>
          <p:cNvPr id="186385" name="Picture 1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35825" y="0"/>
            <a:ext cx="1187450" cy="16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2" name="Rectangle 4"/>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pic>
        <p:nvPicPr>
          <p:cNvPr id="1009666" name="Picture 1" descr="Rev 17 Poser-F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55875" y="0"/>
            <a:ext cx="6588125" cy="6942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3650" name="Rectangle 2"/>
          <p:cNvSpPr>
            <a:spLocks noGrp="1" noChangeArrowheads="1"/>
          </p:cNvSpPr>
          <p:nvPr>
            <p:ph type="ctrTitle"/>
          </p:nvPr>
        </p:nvSpPr>
        <p:spPr>
          <a:xfrm>
            <a:off x="34925" y="549275"/>
            <a:ext cx="4722270" cy="5759450"/>
          </a:xfrm>
        </p:spPr>
        <p:txBody>
          <a:bodyPr/>
          <a:lstStyle/>
          <a:p>
            <a:pPr>
              <a:defRPr/>
            </a:pPr>
            <a:r>
              <a:rPr lang="en-US" sz="6600" b="1" dirty="0">
                <a:solidFill>
                  <a:schemeClr val="bg1"/>
                </a:solidFill>
                <a:effectLst>
                  <a:outerShdw blurRad="38100" dist="38100" dir="2700000" algn="tl">
                    <a:srgbClr val="000000">
                      <a:alpha val="43137"/>
                    </a:srgbClr>
                  </a:outerShdw>
                </a:effectLst>
                <a:cs typeface="+mj-cs"/>
              </a:rPr>
              <a:t>Who or What do you think is End-Times Babylon</a:t>
            </a:r>
            <a:r>
              <a:rPr lang="en-US" sz="6000" b="1" dirty="0">
                <a:solidFill>
                  <a:schemeClr val="bg1"/>
                </a:solidFill>
                <a:effectLst>
                  <a:outerShdw blurRad="38100" dist="38100" dir="2700000" algn="tl">
                    <a:srgbClr val="000000">
                      <a:alpha val="43137"/>
                    </a:srgbClr>
                  </a:outerShdw>
                </a:effectLst>
                <a:cs typeface="+mj-cs"/>
              </a:rPr>
              <a:t> </a:t>
            </a:r>
            <a:br>
              <a:rPr lang="en-US" sz="6000" b="1" dirty="0">
                <a:solidFill>
                  <a:schemeClr val="bg1"/>
                </a:solidFill>
                <a:effectLst>
                  <a:outerShdw blurRad="38100" dist="38100" dir="2700000" algn="tl">
                    <a:srgbClr val="000000">
                      <a:alpha val="43137"/>
                    </a:srgbClr>
                  </a:outerShdw>
                </a:effectLst>
                <a:cs typeface="+mj-cs"/>
              </a:rPr>
            </a:br>
            <a:r>
              <a:rPr lang="en-US" sz="6000" b="1" dirty="0">
                <a:solidFill>
                  <a:schemeClr val="bg1"/>
                </a:solidFill>
                <a:effectLst>
                  <a:outerShdw blurRad="38100" dist="38100" dir="2700000" algn="tl">
                    <a:srgbClr val="000000">
                      <a:alpha val="43137"/>
                    </a:srgbClr>
                  </a:outerShdw>
                </a:effectLst>
                <a:cs typeface="+mj-cs"/>
              </a:rPr>
              <a:t>(Rev 17–18)?</a:t>
            </a:r>
            <a:endParaRPr lang="en-US" sz="1800" b="1" dirty="0">
              <a:effectLst>
                <a:outerShdw blurRad="38100" dist="38100" dir="2700000" algn="tl">
                  <a:srgbClr val="000000">
                    <a:alpha val="43137"/>
                  </a:srgbClr>
                </a:outerShdw>
              </a:effectLst>
              <a:cs typeface="+mj-cs"/>
            </a:endParaRPr>
          </a:p>
        </p:txBody>
      </p:sp>
      <p:sp>
        <p:nvSpPr>
          <p:cNvPr id="5"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1179633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1713" name="Picture 4" descr="Harlot Rev 1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1714" name="Rectangle 2"/>
          <p:cNvSpPr>
            <a:spLocks noGrp="1" noChangeArrowheads="1"/>
          </p:cNvSpPr>
          <p:nvPr>
            <p:ph type="title" idx="4294967295"/>
          </p:nvPr>
        </p:nvSpPr>
        <p:spPr>
          <a:xfrm>
            <a:off x="5854700" y="5013325"/>
            <a:ext cx="3276600" cy="1773238"/>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rtl="1"/>
            <a:r>
              <a:rPr lang="en-US" sz="3600" b="1" kern="1200" dirty="0">
                <a:solidFill>
                  <a:srgbClr val="FFFFFF"/>
                </a:solidFill>
                <a:effectLst>
                  <a:glow rad="292100">
                    <a:srgbClr val="000000">
                      <a:alpha val="75000"/>
                    </a:srgbClr>
                  </a:glow>
                </a:effectLst>
                <a:ea typeface="ＭＳ Ｐゴシック" charset="0"/>
              </a:rPr>
              <a:t>The Harlot </a:t>
            </a:r>
            <a:br>
              <a:rPr lang="en-US" sz="3600" b="1" kern="1200" dirty="0">
                <a:solidFill>
                  <a:srgbClr val="FFFFFF"/>
                </a:solidFill>
                <a:effectLst>
                  <a:glow rad="292100">
                    <a:srgbClr val="000000">
                      <a:alpha val="75000"/>
                    </a:srgbClr>
                  </a:glow>
                </a:effectLst>
                <a:ea typeface="ＭＳ Ｐゴシック" charset="0"/>
              </a:rPr>
            </a:br>
            <a:r>
              <a:rPr lang="en-US" sz="3600" b="1" kern="1200" dirty="0">
                <a:solidFill>
                  <a:srgbClr val="FFFFFF"/>
                </a:solidFill>
                <a:effectLst>
                  <a:glow rad="292100">
                    <a:srgbClr val="000000">
                      <a:alpha val="75000"/>
                    </a:srgbClr>
                  </a:glow>
                </a:effectLst>
                <a:ea typeface="ＭＳ Ｐゴシック" charset="0"/>
              </a:rPr>
              <a:t>(17:1-2 NLT)</a:t>
            </a:r>
          </a:p>
        </p:txBody>
      </p:sp>
      <p:sp>
        <p:nvSpPr>
          <p:cNvPr id="6" name="Rectangle 2"/>
          <p:cNvSpPr txBox="1">
            <a:spLocks noChangeArrowheads="1"/>
          </p:cNvSpPr>
          <p:nvPr/>
        </p:nvSpPr>
        <p:spPr bwMode="auto">
          <a:xfrm>
            <a:off x="3175" y="0"/>
            <a:ext cx="3055938"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914400" rtl="1" eaLnBrk="0" fontAlgn="base" hangingPunct="0">
              <a:spcBef>
                <a:spcPct val="0"/>
              </a:spcBef>
              <a:spcAft>
                <a:spcPct val="0"/>
              </a:spcAft>
              <a:defRPr sz="3200" b="1">
                <a:solidFill>
                  <a:srgbClr val="FFFFFF"/>
                </a:solidFill>
                <a:effectLst>
                  <a:glow rad="292100">
                    <a:srgbClr val="000000">
                      <a:alpha val="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t>"One of the seven angels who had poured out the seven bowls came over and spoke to me. 'Come with me,' he said, 'and I will show you the judgment that is going to come on the great prostitute, who rules over many waters.</a:t>
            </a:r>
          </a:p>
        </p:txBody>
      </p:sp>
      <p:sp>
        <p:nvSpPr>
          <p:cNvPr id="7" name="Rectangle 2"/>
          <p:cNvSpPr txBox="1">
            <a:spLocks noChangeArrowheads="1"/>
          </p:cNvSpPr>
          <p:nvPr/>
        </p:nvSpPr>
        <p:spPr bwMode="auto">
          <a:xfrm>
            <a:off x="5940425" y="382690"/>
            <a:ext cx="3203575" cy="47529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914400" rtl="1" eaLnBrk="0" fontAlgn="base" hangingPunct="0">
              <a:spcBef>
                <a:spcPct val="0"/>
              </a:spcBef>
              <a:spcAft>
                <a:spcPct val="0"/>
              </a:spcAft>
              <a:defRPr sz="2800" b="1">
                <a:solidFill>
                  <a:srgbClr val="FFFFFF"/>
                </a:solidFill>
                <a:effectLst>
                  <a:glow rad="292100">
                    <a:srgbClr val="000000">
                      <a:alpha val="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baseline="30000" dirty="0"/>
              <a:t>2</a:t>
            </a:r>
            <a:r>
              <a:rPr lang="en-US" dirty="0"/>
              <a:t>The kings of the world have committed adultery with her, and the people who belong to this world have been made drunk by the wine of her immorality.'"</a:t>
            </a:r>
          </a:p>
        </p:txBody>
      </p:sp>
      <p:sp>
        <p:nvSpPr>
          <p:cNvPr id="8"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25828982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12738"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1012739" name="Picture 2" descr="Rev 17.3 Woman on Beas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3954" name="Rectangle 1026"/>
          <p:cNvSpPr>
            <a:spLocks noGrp="1" noChangeArrowheads="1"/>
          </p:cNvSpPr>
          <p:nvPr>
            <p:ph type="ctrTitle"/>
          </p:nvPr>
        </p:nvSpPr>
        <p:spPr>
          <a:xfrm>
            <a:off x="323850" y="5300663"/>
            <a:ext cx="4140200" cy="1481137"/>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rtl="1"/>
            <a:r>
              <a:rPr lang="en-US" sz="3600" b="1" kern="1200" dirty="0">
                <a:solidFill>
                  <a:srgbClr val="FFFFFF"/>
                </a:solidFill>
                <a:effectLst>
                  <a:glow rad="292100">
                    <a:srgbClr val="000000">
                      <a:alpha val="75000"/>
                    </a:srgbClr>
                  </a:glow>
                </a:effectLst>
                <a:ea typeface="ＭＳ Ｐゴシック" charset="0"/>
              </a:rPr>
              <a:t>The Prostitute &amp; Beast</a:t>
            </a:r>
          </a:p>
        </p:txBody>
      </p:sp>
      <p:sp>
        <p:nvSpPr>
          <p:cNvPr id="5" name="Rectangle 1026"/>
          <p:cNvSpPr txBox="1">
            <a:spLocks noChangeArrowheads="1"/>
          </p:cNvSpPr>
          <p:nvPr/>
        </p:nvSpPr>
        <p:spPr bwMode="auto">
          <a:xfrm>
            <a:off x="5003800" y="747918"/>
            <a:ext cx="4140200" cy="57230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914400" rtl="1" eaLnBrk="0" fontAlgn="base" hangingPunct="0">
              <a:spcBef>
                <a:spcPct val="0"/>
              </a:spcBef>
              <a:spcAft>
                <a:spcPct val="0"/>
              </a:spcAft>
              <a:defRPr sz="4000" b="1">
                <a:solidFill>
                  <a:srgbClr val="FFFFFF"/>
                </a:solidFill>
                <a:effectLst>
                  <a:glow rad="292100">
                    <a:srgbClr val="000000">
                      <a:alpha val="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3200" dirty="0"/>
              <a:t>"So the angel took me in the Spirit into the wilderness. There I saw a woman sitting on a scarlet beast that had seven heads and ten horns, and blasphemies against God were written all over it" (17:3 NLT)</a:t>
            </a:r>
          </a:p>
        </p:txBody>
      </p:sp>
      <p:sp>
        <p:nvSpPr>
          <p:cNvPr id="6"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770085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785" name="Picture 3" descr="Harlot Clos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2994" name="Rectangle 2"/>
          <p:cNvSpPr>
            <a:spLocks noGrp="1" noChangeArrowheads="1"/>
          </p:cNvSpPr>
          <p:nvPr>
            <p:ph type="title" idx="4294967295"/>
          </p:nvPr>
        </p:nvSpPr>
        <p:spPr>
          <a:xfrm>
            <a:off x="5435600" y="4581525"/>
            <a:ext cx="3708400" cy="2276475"/>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rtl="1"/>
            <a:r>
              <a:rPr lang="en-US" sz="4000" b="1" kern="1200" dirty="0">
                <a:solidFill>
                  <a:srgbClr val="FFFFFF"/>
                </a:solidFill>
                <a:effectLst>
                  <a:glow rad="292100">
                    <a:srgbClr val="000000">
                      <a:alpha val="75000"/>
                    </a:srgbClr>
                  </a:glow>
                </a:effectLst>
                <a:ea typeface="ＭＳ Ｐゴシック" charset="0"/>
              </a:rPr>
              <a:t>Beautiful but Immoral</a:t>
            </a:r>
          </a:p>
        </p:txBody>
      </p:sp>
      <p:sp>
        <p:nvSpPr>
          <p:cNvPr id="7" name="Rectangle 1026"/>
          <p:cNvSpPr txBox="1">
            <a:spLocks noChangeArrowheads="1"/>
          </p:cNvSpPr>
          <p:nvPr/>
        </p:nvSpPr>
        <p:spPr>
          <a:xfrm>
            <a:off x="-3175" y="0"/>
            <a:ext cx="4140200" cy="662463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defTabSz="914400" rtl="1" eaLnBrk="0" fontAlgn="base" hangingPunct="0">
              <a:spcBef>
                <a:spcPct val="0"/>
              </a:spcBef>
              <a:spcAft>
                <a:spcPct val="0"/>
              </a:spcAft>
              <a:defRPr sz="3200" b="1">
                <a:solidFill>
                  <a:srgbClr val="FFFFFF"/>
                </a:solidFill>
                <a:effectLst>
                  <a:glow rad="292100">
                    <a:srgbClr val="000000">
                      <a:alpha val="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"The woman wore purple and scarlet clothing and beautiful jewelry made of gold and precious gems and pearls. In her hand she held a gold goblet full of obscenities and the impurities of her immorality" </a:t>
            </a:r>
            <a:br>
              <a:rPr lang="en-US" dirty="0"/>
            </a:br>
            <a:r>
              <a:rPr lang="en-US" dirty="0"/>
              <a:t>(17:4 NLT)</a:t>
            </a:r>
          </a:p>
        </p:txBody>
      </p:sp>
      <p:sp>
        <p:nvSpPr>
          <p:cNvPr id="5"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34155373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6833" name="Picture 3" descr="Harlot Clos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575" y="8859"/>
            <a:ext cx="91725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2994" name="Rectangle 2"/>
          <p:cNvSpPr>
            <a:spLocks noGrp="1" noChangeArrowheads="1"/>
          </p:cNvSpPr>
          <p:nvPr>
            <p:ph type="title" idx="4294967295"/>
          </p:nvPr>
        </p:nvSpPr>
        <p:spPr>
          <a:xfrm>
            <a:off x="6312789" y="454667"/>
            <a:ext cx="2763503" cy="1989138"/>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rtl="1"/>
            <a:r>
              <a:rPr lang="en-US" sz="4000" b="1" kern="1200" dirty="0">
                <a:solidFill>
                  <a:srgbClr val="FFFFFF"/>
                </a:solidFill>
                <a:effectLst>
                  <a:glow rad="292100">
                    <a:srgbClr val="000000">
                      <a:alpha val="75000"/>
                    </a:srgbClr>
                  </a:glow>
                </a:effectLst>
                <a:ea typeface="ＭＳ Ｐゴシック" charset="0"/>
              </a:rPr>
              <a:t>Babylon (17:5-6)</a:t>
            </a:r>
          </a:p>
        </p:txBody>
      </p:sp>
      <p:sp>
        <p:nvSpPr>
          <p:cNvPr id="7" name="Rectangle 1026"/>
          <p:cNvSpPr txBox="1">
            <a:spLocks noChangeArrowheads="1"/>
          </p:cNvSpPr>
          <p:nvPr/>
        </p:nvSpPr>
        <p:spPr>
          <a:xfrm>
            <a:off x="68263" y="44450"/>
            <a:ext cx="5872162" cy="662463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defTabSz="914400" rtl="1" eaLnBrk="0" fontAlgn="base" hangingPunct="0">
              <a:spcBef>
                <a:spcPct val="0"/>
              </a:spcBef>
              <a:spcAft>
                <a:spcPct val="0"/>
              </a:spcAft>
              <a:defRPr sz="3200" b="1">
                <a:solidFill>
                  <a:srgbClr val="FFFFFF"/>
                </a:solidFill>
                <a:effectLst>
                  <a:glow rad="292100">
                    <a:srgbClr val="000000">
                      <a:alpha val="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"A mysterious name was written on her forehead: </a:t>
            </a:r>
            <a:br>
              <a:rPr lang="en-US" dirty="0"/>
            </a:br>
            <a:br>
              <a:rPr lang="en-US" dirty="0"/>
            </a:br>
            <a:r>
              <a:rPr lang="en-US" dirty="0"/>
              <a:t>'Babylon the Great, </a:t>
            </a:r>
            <a:br>
              <a:rPr lang="en-US" dirty="0"/>
            </a:br>
            <a:r>
              <a:rPr lang="en-US" dirty="0"/>
              <a:t>Mother of All Prostitutes and Obscenities in the World.'  </a:t>
            </a:r>
            <a:br>
              <a:rPr lang="en-US" dirty="0"/>
            </a:br>
            <a:endParaRPr lang="en-US" dirty="0"/>
          </a:p>
          <a:p>
            <a:r>
              <a:rPr lang="en-US" baseline="30000" dirty="0"/>
              <a:t>6</a:t>
            </a:r>
            <a:r>
              <a:rPr lang="en-US" dirty="0"/>
              <a:t>I could see that she was drunk—drunk with the blood of God</a:t>
            </a:r>
            <a:r>
              <a:rPr lang="fr-FR" dirty="0"/>
              <a:t>'</a:t>
            </a:r>
            <a:r>
              <a:rPr lang="en-US" dirty="0"/>
              <a:t>s holy people who were witnesses for Jesus. I stared at her in complete amazement."</a:t>
            </a:r>
          </a:p>
        </p:txBody>
      </p:sp>
      <p:sp>
        <p:nvSpPr>
          <p:cNvPr id="5"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66554771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5" name="Rectangle 15"/>
          <p:cNvSpPr>
            <a:spLocks noGrp="1" noChangeArrowheads="1"/>
          </p:cNvSpPr>
          <p:nvPr>
            <p:ph type="title" idx="4294967295"/>
          </p:nvPr>
        </p:nvSpPr>
        <p:spPr>
          <a:xfrm>
            <a:off x="0" y="0"/>
            <a:ext cx="3581400" cy="381000"/>
          </a:xfrm>
        </p:spPr>
        <p:txBody>
          <a:bodyPr/>
          <a:lstStyle/>
          <a:p>
            <a:pPr algn="l">
              <a:defRPr/>
            </a:pPr>
            <a:r>
              <a:rPr lang="en-US" sz="2400">
                <a:solidFill>
                  <a:schemeClr val="bg1"/>
                </a:solidFill>
                <a:latin typeface="Arial"/>
                <a:cs typeface="Arial"/>
              </a:rPr>
              <a:t>Fall of Babylon</a:t>
            </a:r>
          </a:p>
        </p:txBody>
      </p:sp>
      <p:sp>
        <p:nvSpPr>
          <p:cNvPr id="1018882" name="WordArt 2"/>
          <p:cNvSpPr>
            <a:spLocks noChangeArrowheads="1" noChangeShapeType="1" noTextEdit="1"/>
          </p:cNvSpPr>
          <p:nvPr/>
        </p:nvSpPr>
        <p:spPr bwMode="auto">
          <a:xfrm>
            <a:off x="6096000" y="228600"/>
            <a:ext cx="2181225" cy="4953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63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Fall of Babylon</a:t>
            </a:r>
          </a:p>
        </p:txBody>
      </p:sp>
      <p:sp>
        <p:nvSpPr>
          <p:cNvPr id="102403" name="Line 3"/>
          <p:cNvSpPr>
            <a:spLocks noChangeShapeType="1"/>
          </p:cNvSpPr>
          <p:nvPr/>
        </p:nvSpPr>
        <p:spPr bwMode="auto">
          <a:xfrm>
            <a:off x="6096000" y="838200"/>
            <a:ext cx="220980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pic>
        <p:nvPicPr>
          <p:cNvPr id="1018884" name="Picture 4" descr="Home">
            <a:hlinkClick r:id="rId3" action="ppaction://hlinksldjump"/>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53400" y="6119813"/>
            <a:ext cx="723900" cy="47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18885"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25538" y="2209800"/>
            <a:ext cx="4267200" cy="418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06"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953000" y="3895725"/>
            <a:ext cx="4191000" cy="296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07" name="Freeform 7"/>
          <p:cNvSpPr>
            <a:spLocks/>
          </p:cNvSpPr>
          <p:nvPr/>
        </p:nvSpPr>
        <p:spPr bwMode="auto">
          <a:xfrm>
            <a:off x="3355975" y="-212725"/>
            <a:ext cx="514350" cy="2498725"/>
          </a:xfrm>
          <a:custGeom>
            <a:avLst/>
            <a:gdLst>
              <a:gd name="T0" fmla="*/ 27 w 324"/>
              <a:gd name="T1" fmla="*/ 1574 h 1574"/>
              <a:gd name="T2" fmla="*/ 56 w 324"/>
              <a:gd name="T3" fmla="*/ 1305 h 1574"/>
              <a:gd name="T4" fmla="*/ 84 w 324"/>
              <a:gd name="T5" fmla="*/ 1228 h 1574"/>
              <a:gd name="T6" fmla="*/ 219 w 324"/>
              <a:gd name="T7" fmla="*/ 1084 h 1574"/>
              <a:gd name="T8" fmla="*/ 248 w 324"/>
              <a:gd name="T9" fmla="*/ 1036 h 1574"/>
              <a:gd name="T10" fmla="*/ 276 w 324"/>
              <a:gd name="T11" fmla="*/ 988 h 1574"/>
              <a:gd name="T12" fmla="*/ 305 w 324"/>
              <a:gd name="T13" fmla="*/ 844 h 1574"/>
              <a:gd name="T14" fmla="*/ 267 w 324"/>
              <a:gd name="T15" fmla="*/ 172 h 1574"/>
              <a:gd name="T16" fmla="*/ 257 w 324"/>
              <a:gd name="T17" fmla="*/ 0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cmpd="sng">
            <a:solidFill>
              <a:srgbClr val="9999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102408" name="Freeform 8"/>
          <p:cNvSpPr>
            <a:spLocks/>
          </p:cNvSpPr>
          <p:nvPr/>
        </p:nvSpPr>
        <p:spPr bwMode="auto">
          <a:xfrm>
            <a:off x="300038" y="-458788"/>
            <a:ext cx="3551237" cy="7162801"/>
          </a:xfrm>
          <a:custGeom>
            <a:avLst/>
            <a:gdLst>
              <a:gd name="T0" fmla="*/ 2237 w 2237"/>
              <a:gd name="T1" fmla="*/ 0 h 4512"/>
              <a:gd name="T2" fmla="*/ 2112 w 2237"/>
              <a:gd name="T3" fmla="*/ 144 h 4512"/>
              <a:gd name="T4" fmla="*/ 2054 w 2237"/>
              <a:gd name="T5" fmla="*/ 192 h 4512"/>
              <a:gd name="T6" fmla="*/ 2006 w 2237"/>
              <a:gd name="T7" fmla="*/ 249 h 4512"/>
              <a:gd name="T8" fmla="*/ 1997 w 2237"/>
              <a:gd name="T9" fmla="*/ 278 h 4512"/>
              <a:gd name="T10" fmla="*/ 1958 w 2237"/>
              <a:gd name="T11" fmla="*/ 336 h 4512"/>
              <a:gd name="T12" fmla="*/ 1882 w 2237"/>
              <a:gd name="T13" fmla="*/ 489 h 4512"/>
              <a:gd name="T14" fmla="*/ 1872 w 2237"/>
              <a:gd name="T15" fmla="*/ 518 h 4512"/>
              <a:gd name="T16" fmla="*/ 1814 w 2237"/>
              <a:gd name="T17" fmla="*/ 556 h 4512"/>
              <a:gd name="T18" fmla="*/ 1526 w 2237"/>
              <a:gd name="T19" fmla="*/ 700 h 4512"/>
              <a:gd name="T20" fmla="*/ 1440 w 2237"/>
              <a:gd name="T21" fmla="*/ 729 h 4512"/>
              <a:gd name="T22" fmla="*/ 1190 w 2237"/>
              <a:gd name="T23" fmla="*/ 816 h 4512"/>
              <a:gd name="T24" fmla="*/ 1056 w 2237"/>
              <a:gd name="T25" fmla="*/ 835 h 4512"/>
              <a:gd name="T26" fmla="*/ 787 w 2237"/>
              <a:gd name="T27" fmla="*/ 892 h 4512"/>
              <a:gd name="T28" fmla="*/ 634 w 2237"/>
              <a:gd name="T29" fmla="*/ 931 h 4512"/>
              <a:gd name="T30" fmla="*/ 509 w 2237"/>
              <a:gd name="T31" fmla="*/ 979 h 4512"/>
              <a:gd name="T32" fmla="*/ 355 w 2237"/>
              <a:gd name="T33" fmla="*/ 1180 h 4512"/>
              <a:gd name="T34" fmla="*/ 278 w 2237"/>
              <a:gd name="T35" fmla="*/ 1276 h 4512"/>
              <a:gd name="T36" fmla="*/ 211 w 2237"/>
              <a:gd name="T37" fmla="*/ 1315 h 4512"/>
              <a:gd name="T38" fmla="*/ 134 w 2237"/>
              <a:gd name="T39" fmla="*/ 1392 h 4512"/>
              <a:gd name="T40" fmla="*/ 96 w 2237"/>
              <a:gd name="T41" fmla="*/ 1440 h 4512"/>
              <a:gd name="T42" fmla="*/ 0 w 2237"/>
              <a:gd name="T43" fmla="*/ 2140 h 4512"/>
              <a:gd name="T44" fmla="*/ 10 w 2237"/>
              <a:gd name="T45" fmla="*/ 3388 h 4512"/>
              <a:gd name="T46" fmla="*/ 346 w 2237"/>
              <a:gd name="T47" fmla="*/ 3753 h 4512"/>
              <a:gd name="T48" fmla="*/ 374 w 2237"/>
              <a:gd name="T49" fmla="*/ 3820 h 4512"/>
              <a:gd name="T50" fmla="*/ 490 w 2237"/>
              <a:gd name="T51" fmla="*/ 3964 h 4512"/>
              <a:gd name="T52" fmla="*/ 605 w 2237"/>
              <a:gd name="T53" fmla="*/ 4032 h 4512"/>
              <a:gd name="T54" fmla="*/ 701 w 2237"/>
              <a:gd name="T55" fmla="*/ 4089 h 4512"/>
              <a:gd name="T56" fmla="*/ 941 w 2237"/>
              <a:gd name="T57" fmla="*/ 4137 h 4512"/>
              <a:gd name="T58" fmla="*/ 1354 w 2237"/>
              <a:gd name="T59" fmla="*/ 4118 h 4512"/>
              <a:gd name="T60" fmla="*/ 1699 w 2237"/>
              <a:gd name="T61" fmla="*/ 4147 h 4512"/>
              <a:gd name="T62" fmla="*/ 1795 w 2237"/>
              <a:gd name="T63" fmla="*/ 4185 h 4512"/>
              <a:gd name="T64" fmla="*/ 1901 w 2237"/>
              <a:gd name="T65" fmla="*/ 4281 h 4512"/>
              <a:gd name="T66" fmla="*/ 1968 w 2237"/>
              <a:gd name="T67" fmla="*/ 4512 h 4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37" h="4512">
                <a:moveTo>
                  <a:pt x="2237" y="0"/>
                </a:moveTo>
                <a:cubicBezTo>
                  <a:pt x="2153" y="108"/>
                  <a:pt x="2196" y="60"/>
                  <a:pt x="2112" y="144"/>
                </a:cubicBezTo>
                <a:cubicBezTo>
                  <a:pt x="2024" y="232"/>
                  <a:pt x="2148" y="81"/>
                  <a:pt x="2054" y="192"/>
                </a:cubicBezTo>
                <a:cubicBezTo>
                  <a:pt x="1994" y="263"/>
                  <a:pt x="2053" y="204"/>
                  <a:pt x="2006" y="249"/>
                </a:cubicBezTo>
                <a:cubicBezTo>
                  <a:pt x="2003" y="259"/>
                  <a:pt x="2002" y="269"/>
                  <a:pt x="1997" y="278"/>
                </a:cubicBezTo>
                <a:cubicBezTo>
                  <a:pt x="1986" y="298"/>
                  <a:pt x="1958" y="336"/>
                  <a:pt x="1958" y="336"/>
                </a:cubicBezTo>
                <a:cubicBezTo>
                  <a:pt x="1940" y="392"/>
                  <a:pt x="1907" y="438"/>
                  <a:pt x="1882" y="489"/>
                </a:cubicBezTo>
                <a:cubicBezTo>
                  <a:pt x="1877" y="498"/>
                  <a:pt x="1879" y="511"/>
                  <a:pt x="1872" y="518"/>
                </a:cubicBezTo>
                <a:cubicBezTo>
                  <a:pt x="1856" y="534"/>
                  <a:pt x="1832" y="541"/>
                  <a:pt x="1814" y="556"/>
                </a:cubicBezTo>
                <a:cubicBezTo>
                  <a:pt x="1728" y="626"/>
                  <a:pt x="1637" y="679"/>
                  <a:pt x="1526" y="700"/>
                </a:cubicBezTo>
                <a:cubicBezTo>
                  <a:pt x="1469" y="741"/>
                  <a:pt x="1532" y="702"/>
                  <a:pt x="1440" y="729"/>
                </a:cubicBezTo>
                <a:cubicBezTo>
                  <a:pt x="1358" y="753"/>
                  <a:pt x="1274" y="799"/>
                  <a:pt x="1190" y="816"/>
                </a:cubicBezTo>
                <a:cubicBezTo>
                  <a:pt x="1146" y="825"/>
                  <a:pt x="1101" y="829"/>
                  <a:pt x="1056" y="835"/>
                </a:cubicBezTo>
                <a:cubicBezTo>
                  <a:pt x="968" y="862"/>
                  <a:pt x="879" y="880"/>
                  <a:pt x="787" y="892"/>
                </a:cubicBezTo>
                <a:cubicBezTo>
                  <a:pt x="735" y="910"/>
                  <a:pt x="687" y="918"/>
                  <a:pt x="634" y="931"/>
                </a:cubicBezTo>
                <a:cubicBezTo>
                  <a:pt x="590" y="942"/>
                  <a:pt x="552" y="964"/>
                  <a:pt x="509" y="979"/>
                </a:cubicBezTo>
                <a:cubicBezTo>
                  <a:pt x="452" y="1045"/>
                  <a:pt x="405" y="1107"/>
                  <a:pt x="355" y="1180"/>
                </a:cubicBezTo>
                <a:cubicBezTo>
                  <a:pt x="332" y="1213"/>
                  <a:pt x="312" y="1252"/>
                  <a:pt x="278" y="1276"/>
                </a:cubicBezTo>
                <a:cubicBezTo>
                  <a:pt x="257" y="1291"/>
                  <a:pt x="233" y="1301"/>
                  <a:pt x="211" y="1315"/>
                </a:cubicBezTo>
                <a:cubicBezTo>
                  <a:pt x="189" y="1349"/>
                  <a:pt x="160" y="1361"/>
                  <a:pt x="134" y="1392"/>
                </a:cubicBezTo>
                <a:cubicBezTo>
                  <a:pt x="59" y="1482"/>
                  <a:pt x="165" y="1368"/>
                  <a:pt x="96" y="1440"/>
                </a:cubicBezTo>
                <a:cubicBezTo>
                  <a:pt x="16" y="1664"/>
                  <a:pt x="60" y="1912"/>
                  <a:pt x="0" y="2140"/>
                </a:cubicBezTo>
                <a:cubicBezTo>
                  <a:pt x="3" y="2556"/>
                  <a:pt x="4" y="2972"/>
                  <a:pt x="10" y="3388"/>
                </a:cubicBezTo>
                <a:cubicBezTo>
                  <a:pt x="13" y="3591"/>
                  <a:pt x="227" y="3640"/>
                  <a:pt x="346" y="3753"/>
                </a:cubicBezTo>
                <a:cubicBezTo>
                  <a:pt x="369" y="3828"/>
                  <a:pt x="336" y="3727"/>
                  <a:pt x="374" y="3820"/>
                </a:cubicBezTo>
                <a:cubicBezTo>
                  <a:pt x="402" y="3888"/>
                  <a:pt x="415" y="3941"/>
                  <a:pt x="490" y="3964"/>
                </a:cubicBezTo>
                <a:cubicBezTo>
                  <a:pt x="522" y="3998"/>
                  <a:pt x="561" y="4017"/>
                  <a:pt x="605" y="4032"/>
                </a:cubicBezTo>
                <a:cubicBezTo>
                  <a:pt x="680" y="4086"/>
                  <a:pt x="646" y="4072"/>
                  <a:pt x="701" y="4089"/>
                </a:cubicBezTo>
                <a:cubicBezTo>
                  <a:pt x="767" y="4132"/>
                  <a:pt x="863" y="4130"/>
                  <a:pt x="941" y="4137"/>
                </a:cubicBezTo>
                <a:cubicBezTo>
                  <a:pt x="1073" y="4172"/>
                  <a:pt x="1219" y="4133"/>
                  <a:pt x="1354" y="4118"/>
                </a:cubicBezTo>
                <a:cubicBezTo>
                  <a:pt x="1494" y="4123"/>
                  <a:pt x="1580" y="4116"/>
                  <a:pt x="1699" y="4147"/>
                </a:cubicBezTo>
                <a:cubicBezTo>
                  <a:pt x="1730" y="4168"/>
                  <a:pt x="1760" y="4174"/>
                  <a:pt x="1795" y="4185"/>
                </a:cubicBezTo>
                <a:cubicBezTo>
                  <a:pt x="1857" y="4227"/>
                  <a:pt x="1852" y="4232"/>
                  <a:pt x="1901" y="4281"/>
                </a:cubicBezTo>
                <a:cubicBezTo>
                  <a:pt x="1925" y="4358"/>
                  <a:pt x="1968" y="4428"/>
                  <a:pt x="1968" y="4512"/>
                </a:cubicBezTo>
              </a:path>
            </a:pathLst>
          </a:custGeom>
          <a:noFill/>
          <a:ln w="123825" cmpd="sng">
            <a:solidFill>
              <a:srgbClr val="9999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102409" name="Line 9"/>
          <p:cNvSpPr>
            <a:spLocks noChangeShapeType="1"/>
          </p:cNvSpPr>
          <p:nvPr/>
        </p:nvSpPr>
        <p:spPr bwMode="auto">
          <a:xfrm flipH="1">
            <a:off x="3657600" y="0"/>
            <a:ext cx="304800" cy="38100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102410" name="Text Box 10"/>
          <p:cNvSpPr txBox="1">
            <a:spLocks noChangeArrowheads="1"/>
          </p:cNvSpPr>
          <p:nvPr/>
        </p:nvSpPr>
        <p:spPr bwMode="auto">
          <a:xfrm>
            <a:off x="147638" y="533400"/>
            <a:ext cx="6511925" cy="1708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0"/>
              </a:spcBef>
              <a:spcAft>
                <a:spcPct val="0"/>
              </a:spcAft>
              <a:defRPr/>
            </a:pPr>
            <a:r>
              <a:rPr lang="en-US" sz="3500" b="1" dirty="0">
                <a:solidFill>
                  <a:srgbClr val="008000"/>
                </a:solidFill>
                <a:effectLst>
                  <a:outerShdw blurRad="38100" dist="38100" dir="2700000" algn="tl">
                    <a:srgbClr val="DDDDDD"/>
                  </a:outerShdw>
                </a:effectLst>
                <a:latin typeface="Arial"/>
                <a:ea typeface="ＭＳ Ｐゴシック" charset="0"/>
                <a:cs typeface="Arial"/>
              </a:rPr>
              <a:t>BABYLON FELL (539 </a:t>
            </a:r>
            <a:r>
              <a:rPr lang="en-US" sz="2700" b="1" dirty="0">
                <a:solidFill>
                  <a:srgbClr val="008000"/>
                </a:solidFill>
                <a:effectLst>
                  <a:outerShdw blurRad="38100" dist="38100" dir="2700000" algn="tl">
                    <a:srgbClr val="DDDDDD"/>
                  </a:outerShdw>
                </a:effectLst>
                <a:latin typeface="Arial"/>
                <a:ea typeface="ＭＳ Ｐゴシック" charset="0"/>
                <a:cs typeface="Arial"/>
              </a:rPr>
              <a:t>BC</a:t>
            </a:r>
            <a:r>
              <a:rPr lang="en-US" sz="3500" b="1" dirty="0">
                <a:solidFill>
                  <a:srgbClr val="008000"/>
                </a:solidFill>
                <a:effectLst>
                  <a:outerShdw blurRad="38100" dist="38100" dir="2700000" algn="tl">
                    <a:srgbClr val="DDDDDD"/>
                  </a:outerShdw>
                </a:effectLst>
                <a:latin typeface="Arial"/>
                <a:ea typeface="ＭＳ Ｐゴシック" charset="0"/>
                <a:cs typeface="Arial"/>
              </a:rPr>
              <a:t>)</a:t>
            </a:r>
          </a:p>
          <a:p>
            <a:pPr algn="ctr" defTabSz="914400" eaLnBrk="0" fontAlgn="base" hangingPunct="0">
              <a:spcBef>
                <a:spcPct val="0"/>
              </a:spcBef>
              <a:spcAft>
                <a:spcPct val="0"/>
              </a:spcAft>
              <a:defRPr/>
            </a:pPr>
            <a:r>
              <a:rPr lang="en-US" sz="3500" b="1" dirty="0">
                <a:solidFill>
                  <a:srgbClr val="008000"/>
                </a:solidFill>
                <a:effectLst>
                  <a:outerShdw blurRad="38100" dist="38100" dir="2700000" algn="tl">
                    <a:srgbClr val="DDDDDD"/>
                  </a:outerShdw>
                </a:effectLst>
                <a:latin typeface="Arial"/>
                <a:ea typeface="ＭＳ Ｐゴシック" charset="0"/>
                <a:cs typeface="Arial"/>
              </a:rPr>
              <a:t>Cyrus entered under the water gates</a:t>
            </a:r>
            <a:endParaRPr lang="en-US" sz="3500" dirty="0">
              <a:solidFill>
                <a:srgbClr val="000000"/>
              </a:solidFill>
              <a:latin typeface="Arial"/>
              <a:ea typeface="ＭＳ Ｐゴシック" charset="0"/>
              <a:cs typeface="Arial"/>
            </a:endParaRPr>
          </a:p>
        </p:txBody>
      </p:sp>
      <p:sp>
        <p:nvSpPr>
          <p:cNvPr id="102411" name="Freeform 11"/>
          <p:cNvSpPr>
            <a:spLocks/>
          </p:cNvSpPr>
          <p:nvPr/>
        </p:nvSpPr>
        <p:spPr bwMode="auto">
          <a:xfrm rot="20912156">
            <a:off x="3087688" y="6172200"/>
            <a:ext cx="514350" cy="2498725"/>
          </a:xfrm>
          <a:custGeom>
            <a:avLst/>
            <a:gdLst>
              <a:gd name="T0" fmla="*/ 27 w 324"/>
              <a:gd name="T1" fmla="*/ 1574 h 1574"/>
              <a:gd name="T2" fmla="*/ 56 w 324"/>
              <a:gd name="T3" fmla="*/ 1305 h 1574"/>
              <a:gd name="T4" fmla="*/ 84 w 324"/>
              <a:gd name="T5" fmla="*/ 1228 h 1574"/>
              <a:gd name="T6" fmla="*/ 219 w 324"/>
              <a:gd name="T7" fmla="*/ 1084 h 1574"/>
              <a:gd name="T8" fmla="*/ 248 w 324"/>
              <a:gd name="T9" fmla="*/ 1036 h 1574"/>
              <a:gd name="T10" fmla="*/ 276 w 324"/>
              <a:gd name="T11" fmla="*/ 988 h 1574"/>
              <a:gd name="T12" fmla="*/ 305 w 324"/>
              <a:gd name="T13" fmla="*/ 844 h 1574"/>
              <a:gd name="T14" fmla="*/ 267 w 324"/>
              <a:gd name="T15" fmla="*/ 172 h 1574"/>
              <a:gd name="T16" fmla="*/ 257 w 324"/>
              <a:gd name="T17" fmla="*/ 0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cmpd="sng">
            <a:solidFill>
              <a:srgbClr val="9999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102412" name="Text Box 12"/>
          <p:cNvSpPr txBox="1">
            <a:spLocks noChangeArrowheads="1"/>
          </p:cNvSpPr>
          <p:nvPr/>
        </p:nvSpPr>
        <p:spPr bwMode="auto">
          <a:xfrm>
            <a:off x="5105400" y="2835275"/>
            <a:ext cx="4038600" cy="954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sz="2800" b="1" dirty="0">
                <a:solidFill>
                  <a:srgbClr val="000000"/>
                </a:solidFill>
                <a:latin typeface="Arial"/>
                <a:ea typeface="ＭＳ Ｐゴシック" charset="0"/>
                <a:cs typeface="Arial"/>
              </a:rPr>
              <a:t>Daniel 5</a:t>
            </a:r>
            <a:br>
              <a:rPr lang="en-US" sz="2800" b="1" dirty="0">
                <a:solidFill>
                  <a:srgbClr val="000000"/>
                </a:solidFill>
                <a:latin typeface="Arial"/>
                <a:ea typeface="ＭＳ Ｐゴシック" charset="0"/>
                <a:cs typeface="Arial"/>
              </a:rPr>
            </a:br>
            <a:r>
              <a:rPr lang="en-US" sz="2800" b="1" dirty="0">
                <a:solidFill>
                  <a:srgbClr val="000000"/>
                </a:solidFill>
                <a:latin typeface="Arial"/>
                <a:ea typeface="ＭＳ Ｐゴシック" charset="0"/>
                <a:cs typeface="Arial"/>
              </a:rPr>
              <a:t>(Belshazzar</a:t>
            </a:r>
            <a:r>
              <a:rPr lang="fr-FR" altLang="ja-JP" sz="2800" b="1" dirty="0">
                <a:solidFill>
                  <a:srgbClr val="000000"/>
                </a:solidFill>
                <a:latin typeface="Arial"/>
                <a:ea typeface="ＭＳ Ｐゴシック" charset="0"/>
                <a:cs typeface="Arial"/>
              </a:rPr>
              <a:t>'</a:t>
            </a:r>
            <a:r>
              <a:rPr lang="en-US" sz="2800" b="1" dirty="0">
                <a:solidFill>
                  <a:srgbClr val="000000"/>
                </a:solidFill>
                <a:latin typeface="Arial"/>
                <a:ea typeface="ＭＳ Ｐゴシック" charset="0"/>
                <a:cs typeface="Arial"/>
              </a:rPr>
              <a:t>s Feast)</a:t>
            </a:r>
          </a:p>
        </p:txBody>
      </p:sp>
      <p:sp>
        <p:nvSpPr>
          <p:cNvPr id="102413" name="Text Box 13"/>
          <p:cNvSpPr txBox="1">
            <a:spLocks noChangeArrowheads="1"/>
          </p:cNvSpPr>
          <p:nvPr/>
        </p:nvSpPr>
        <p:spPr bwMode="auto">
          <a:xfrm rot="20121396">
            <a:off x="68263" y="2120900"/>
            <a:ext cx="9004300" cy="1446213"/>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0"/>
              </a:spcBef>
              <a:spcAft>
                <a:spcPct val="0"/>
              </a:spcAft>
              <a:defRPr/>
            </a:pPr>
            <a:r>
              <a:rPr lang="en-US" sz="4400" b="1" dirty="0">
                <a:solidFill>
                  <a:srgbClr val="FFFFFF"/>
                </a:solidFill>
                <a:latin typeface="Arial"/>
                <a:ea typeface="ＭＳ Ｐゴシック" charset="0"/>
                <a:cs typeface="Arial"/>
              </a:rPr>
              <a:t>The End Times Babylon will not last either!</a:t>
            </a:r>
          </a:p>
        </p:txBody>
      </p:sp>
      <p:sp>
        <p:nvSpPr>
          <p:cNvPr id="15"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000000"/>
                </a:solidFill>
                <a:latin typeface="Arial" charset="0"/>
                <a:cs typeface="Arial" charset="0"/>
              </a:rPr>
              <a:t>396</a:t>
            </a:r>
            <a:endParaRPr lang="en-US" dirty="0">
              <a:solidFill>
                <a:srgbClr val="000000"/>
              </a:solidFill>
              <a:latin typeface="Arial" charset="0"/>
              <a:cs typeface="Arial" charset="0"/>
            </a:endParaRPr>
          </a:p>
        </p:txBody>
      </p:sp>
    </p:spTree>
    <p:extLst>
      <p:ext uri="{BB962C8B-B14F-4D97-AF65-F5344CB8AC3E}">
        <p14:creationId xmlns:p14="http://schemas.microsoft.com/office/powerpoint/2010/main" val="30284920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102410"/>
                                        </p:tgtEl>
                                        <p:attrNameLst>
                                          <p:attrName>style.visibility</p:attrName>
                                        </p:attrNameLst>
                                      </p:cBhvr>
                                      <p:to>
                                        <p:strVal val="visible"/>
                                      </p:to>
                                    </p:set>
                                    <p:animEffect transition="in" filter="wipe(up)">
                                      <p:cBhvr>
                                        <p:cTn id="7" dur="300"/>
                                        <p:tgtEl>
                                          <p:spTgt spid="1024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02409"/>
                                        </p:tgtEl>
                                        <p:attrNameLst>
                                          <p:attrName>style.visibility</p:attrName>
                                        </p:attrNameLst>
                                      </p:cBhvr>
                                      <p:to>
                                        <p:strVal val="visible"/>
                                      </p:to>
                                    </p:set>
                                    <p:animEffect transition="in" filter="wipe(up)">
                                      <p:cBhvr>
                                        <p:cTn id="12" dur="500"/>
                                        <p:tgtEl>
                                          <p:spTgt spid="1024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02408"/>
                                        </p:tgtEl>
                                        <p:attrNameLst>
                                          <p:attrName>style.visibility</p:attrName>
                                        </p:attrNameLst>
                                      </p:cBhvr>
                                      <p:to>
                                        <p:strVal val="visible"/>
                                      </p:to>
                                    </p:set>
                                    <p:animEffect transition="in" filter="wipe(up)">
                                      <p:cBhvr>
                                        <p:cTn id="17" dur="500"/>
                                        <p:tgtEl>
                                          <p:spTgt spid="1024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102406"/>
                                        </p:tgtEl>
                                        <p:attrNameLst>
                                          <p:attrName>style.visibility</p:attrName>
                                        </p:attrNameLst>
                                      </p:cBhvr>
                                      <p:to>
                                        <p:strVal val="visible"/>
                                      </p:to>
                                    </p:set>
                                    <p:anim calcmode="lin" valueType="num">
                                      <p:cBhvr>
                                        <p:cTn id="22" dur="1000" fill="hold"/>
                                        <p:tgtEl>
                                          <p:spTgt spid="102406"/>
                                        </p:tgtEl>
                                        <p:attrNameLst>
                                          <p:attrName>ppt_w</p:attrName>
                                        </p:attrNameLst>
                                      </p:cBhvr>
                                      <p:tavLst>
                                        <p:tav tm="0">
                                          <p:val>
                                            <p:fltVal val="0"/>
                                          </p:val>
                                        </p:tav>
                                        <p:tav tm="100000">
                                          <p:val>
                                            <p:strVal val="#ppt_w"/>
                                          </p:val>
                                        </p:tav>
                                      </p:tavLst>
                                    </p:anim>
                                    <p:anim calcmode="lin" valueType="num">
                                      <p:cBhvr>
                                        <p:cTn id="23" dur="1000" fill="hold"/>
                                        <p:tgtEl>
                                          <p:spTgt spid="102406"/>
                                        </p:tgtEl>
                                        <p:attrNameLst>
                                          <p:attrName>ppt_h</p:attrName>
                                        </p:attrNameLst>
                                      </p:cBhvr>
                                      <p:tavLst>
                                        <p:tav tm="0">
                                          <p:val>
                                            <p:fltVal val="0"/>
                                          </p:val>
                                        </p:tav>
                                        <p:tav tm="100000">
                                          <p:val>
                                            <p:strVal val="#ppt_h"/>
                                          </p:val>
                                        </p:tav>
                                      </p:tavLst>
                                    </p:anim>
                                    <p:anim calcmode="lin" valueType="num">
                                      <p:cBhvr>
                                        <p:cTn id="24" dur="1000" fill="hold"/>
                                        <p:tgtEl>
                                          <p:spTgt spid="102406"/>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0240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02412"/>
                                        </p:tgtEl>
                                        <p:attrNameLst>
                                          <p:attrName>style.visibility</p:attrName>
                                        </p:attrNameLst>
                                      </p:cBhvr>
                                      <p:to>
                                        <p:strVal val="visible"/>
                                      </p:to>
                                    </p:set>
                                    <p:animEffect transition="in" filter="dissolve">
                                      <p:cBhvr>
                                        <p:cTn id="30" dur="500"/>
                                        <p:tgtEl>
                                          <p:spTgt spid="10241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02413"/>
                                        </p:tgtEl>
                                        <p:attrNameLst>
                                          <p:attrName>style.visibility</p:attrName>
                                        </p:attrNameLst>
                                      </p:cBhvr>
                                      <p:to>
                                        <p:strVal val="visible"/>
                                      </p:to>
                                    </p:set>
                                    <p:animEffect transition="in" filter="dissolve">
                                      <p:cBhvr>
                                        <p:cTn id="35" dur="500"/>
                                        <p:tgtEl>
                                          <p:spTgt spid="102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10" grpId="0" autoUpdateAnimBg="0"/>
      <p:bldP spid="102412" grpId="0" autoUpdateAnimBg="0"/>
      <p:bldP spid="102413" grpId="0" animBg="1"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0929" name="Picture 2" descr="rembra249">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13"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6851" name="Rectangle 3"/>
          <p:cNvSpPr>
            <a:spLocks noGrp="1" noChangeArrowheads="1"/>
          </p:cNvSpPr>
          <p:nvPr>
            <p:ph type="title"/>
          </p:nvPr>
        </p:nvSpPr>
        <p:spPr>
          <a:xfrm>
            <a:off x="152400" y="228600"/>
            <a:ext cx="3657600" cy="1524000"/>
          </a:xfrm>
        </p:spPr>
        <p:txBody>
          <a:bodyPr/>
          <a:lstStyle/>
          <a:p>
            <a:pPr eaLnBrk="1" hangingPunct="1">
              <a:defRPr/>
            </a:pPr>
            <a:r>
              <a:rPr lang="en-US" dirty="0">
                <a:solidFill>
                  <a:schemeClr val="bg1"/>
                </a:solidFill>
                <a:latin typeface="Arial"/>
                <a:cs typeface="Arial"/>
              </a:rPr>
              <a:t>Belshazzar Humbled</a:t>
            </a:r>
          </a:p>
        </p:txBody>
      </p:sp>
      <p:sp>
        <p:nvSpPr>
          <p:cNvPr id="5" name="Rectangle 4"/>
          <p:cNvSpPr txBox="1">
            <a:spLocks noChangeArrowheads="1"/>
          </p:cNvSpPr>
          <p:nvPr/>
        </p:nvSpPr>
        <p:spPr bwMode="auto">
          <a:xfrm>
            <a:off x="6553200" y="6081713"/>
            <a:ext cx="25908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defTabSz="914400" eaLnBrk="1" hangingPunct="1">
              <a:defRPr/>
            </a:pPr>
            <a:r>
              <a:rPr lang="en-US" dirty="0">
                <a:solidFill>
                  <a:srgbClr val="FFFFFF"/>
                </a:solidFill>
                <a:latin typeface="Arial"/>
                <a:ea typeface="ＭＳ Ｐゴシック"/>
                <a:cs typeface="Arial"/>
              </a:rPr>
              <a:t>Rembrandt</a:t>
            </a:r>
          </a:p>
        </p:txBody>
      </p:sp>
      <p:sp>
        <p:nvSpPr>
          <p:cNvPr id="6" name="Text Box 19"/>
          <p:cNvSpPr txBox="1">
            <a:spLocks noChangeArrowheads="1"/>
          </p:cNvSpPr>
          <p:nvPr/>
        </p:nvSpPr>
        <p:spPr bwMode="auto">
          <a:xfrm>
            <a:off x="8448730" y="0"/>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074778384"/>
      </p:ext>
    </p:extLst>
  </p:cSld>
  <p:clrMapOvr>
    <a:masterClrMapping/>
  </p:clrMapOvr>
  <p:transition spd="med">
    <p:randomBar dir="vert"/>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8" name="Rectangle 6"/>
          <p:cNvSpPr>
            <a:spLocks noGrp="1" noChangeArrowheads="1"/>
          </p:cNvSpPr>
          <p:nvPr>
            <p:ph type="ctrTitle"/>
          </p:nvPr>
        </p:nvSpPr>
        <p:spPr>
          <a:xfrm>
            <a:off x="685800" y="2286000"/>
            <a:ext cx="7772400" cy="1143000"/>
          </a:xfrm>
        </p:spPr>
        <p:txBody>
          <a:bodyPr/>
          <a:lstStyle/>
          <a:p>
            <a:pPr>
              <a:defRPr/>
            </a:pPr>
            <a:r>
              <a:rPr lang="en-US" dirty="0">
                <a:cs typeface="+mj-cs"/>
              </a:rPr>
              <a:t>Characteristics of Babylon</a:t>
            </a:r>
          </a:p>
        </p:txBody>
      </p:sp>
      <p:sp>
        <p:nvSpPr>
          <p:cNvPr id="146436" name="Rectangle 4"/>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r" defTabSz="914400" eaLnBrk="0" fontAlgn="base" hangingPunct="0">
              <a:spcBef>
                <a:spcPct val="0"/>
              </a:spcBef>
              <a:spcAft>
                <a:spcPct val="0"/>
              </a:spcAft>
              <a:defRPr/>
            </a:pPr>
            <a:endParaRPr lang="en-US" sz="4800">
              <a:solidFill>
                <a:srgbClr val="FFFFFF"/>
              </a:solidFill>
              <a:latin typeface="Times New Roman" charset="0"/>
              <a:ea typeface="ＭＳ Ｐゴシック" charset="0"/>
              <a:cs typeface="ＭＳ Ｐゴシック" charset="0"/>
            </a:endParaRPr>
          </a:p>
        </p:txBody>
      </p:sp>
      <p:pic>
        <p:nvPicPr>
          <p:cNvPr id="1022979"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397023">
            <a:off x="0" y="381000"/>
            <a:ext cx="4514850" cy="647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6441" name="Text Box 9"/>
          <p:cNvSpPr txBox="1">
            <a:spLocks noChangeArrowheads="1"/>
          </p:cNvSpPr>
          <p:nvPr/>
        </p:nvSpPr>
        <p:spPr bwMode="auto">
          <a:xfrm>
            <a:off x="4211638" y="650875"/>
            <a:ext cx="4752975" cy="3786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defTabSz="914400" eaLnBrk="0" fontAlgn="base" hangingPunct="0">
              <a:spcBef>
                <a:spcPct val="0"/>
              </a:spcBef>
              <a:spcAft>
                <a:spcPct val="0"/>
              </a:spcAft>
              <a:defRPr/>
            </a:pPr>
            <a:r>
              <a:rPr lang="en-US" sz="4000" b="1" dirty="0">
                <a:solidFill>
                  <a:srgbClr val="FFFFFF"/>
                </a:solidFill>
                <a:latin typeface="Arial"/>
                <a:ea typeface="ＭＳ Ｐゴシック" charset="0"/>
                <a:cs typeface="Arial"/>
              </a:rPr>
              <a:t>Babylon the Great</a:t>
            </a:r>
          </a:p>
          <a:p>
            <a:pPr algn="r" defTabSz="914400" eaLnBrk="0" fontAlgn="base" hangingPunct="0">
              <a:spcBef>
                <a:spcPct val="0"/>
              </a:spcBef>
              <a:spcAft>
                <a:spcPct val="0"/>
              </a:spcAft>
              <a:defRPr/>
            </a:pPr>
            <a:r>
              <a:rPr lang="en-US" sz="4000" b="1" dirty="0">
                <a:solidFill>
                  <a:srgbClr val="FFFFFF"/>
                </a:solidFill>
                <a:latin typeface="Arial"/>
                <a:ea typeface="ＭＳ Ｐゴシック" charset="0"/>
                <a:cs typeface="Arial"/>
              </a:rPr>
              <a:t>of the End Times</a:t>
            </a:r>
          </a:p>
          <a:p>
            <a:pPr algn="r" defTabSz="914400" eaLnBrk="0" fontAlgn="base" hangingPunct="0">
              <a:spcBef>
                <a:spcPct val="0"/>
              </a:spcBef>
              <a:spcAft>
                <a:spcPct val="0"/>
              </a:spcAft>
              <a:defRPr/>
            </a:pPr>
            <a:r>
              <a:rPr lang="en-US" sz="4000" b="1" dirty="0">
                <a:solidFill>
                  <a:srgbClr val="FFFFFF"/>
                </a:solidFill>
                <a:latin typeface="Arial"/>
                <a:ea typeface="ＭＳ Ｐゴシック" charset="0"/>
                <a:cs typeface="Arial"/>
              </a:rPr>
              <a:t>(Rev. 17–18)</a:t>
            </a:r>
          </a:p>
          <a:p>
            <a:pPr algn="r" defTabSz="914400" eaLnBrk="0" fontAlgn="base" hangingPunct="0">
              <a:spcBef>
                <a:spcPct val="0"/>
              </a:spcBef>
              <a:spcAft>
                <a:spcPct val="0"/>
              </a:spcAft>
              <a:defRPr/>
            </a:pPr>
            <a:endParaRPr lang="en-US" sz="4000" b="1" dirty="0">
              <a:solidFill>
                <a:srgbClr val="FFFFFF"/>
              </a:solidFill>
              <a:latin typeface="Arial"/>
              <a:ea typeface="ＭＳ Ｐゴシック" charset="0"/>
              <a:cs typeface="Arial"/>
            </a:endParaRPr>
          </a:p>
          <a:p>
            <a:pPr algn="r" defTabSz="914400" eaLnBrk="0" fontAlgn="base" hangingPunct="0">
              <a:spcBef>
                <a:spcPct val="0"/>
              </a:spcBef>
              <a:spcAft>
                <a:spcPct val="0"/>
              </a:spcAft>
              <a:defRPr/>
            </a:pPr>
            <a:r>
              <a:rPr lang="en-US" sz="4000" b="1" dirty="0">
                <a:solidFill>
                  <a:srgbClr val="FFFFFF"/>
                </a:solidFill>
                <a:latin typeface="Arial"/>
                <a:ea typeface="ＭＳ Ｐゴシック" charset="0"/>
                <a:cs typeface="Arial"/>
              </a:rPr>
              <a:t>What are her key characteristics?</a:t>
            </a:r>
          </a:p>
        </p:txBody>
      </p:sp>
      <p:sp>
        <p:nvSpPr>
          <p:cNvPr id="7"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397</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46374629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302" name="Picture 6"/>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83300" name="Rectangle 4"/>
          <p:cNvSpPr>
            <a:spLocks noGrp="1" noChangeArrowheads="1"/>
          </p:cNvSpPr>
          <p:nvPr>
            <p:ph type="title"/>
          </p:nvPr>
        </p:nvSpPr>
        <p:spPr>
          <a:xfrm>
            <a:off x="39172" y="88903"/>
            <a:ext cx="8207375" cy="762000"/>
          </a:xfrm>
          <a:ln>
            <a:solidFill>
              <a:srgbClr val="FFFFFF"/>
            </a:solidFill>
          </a:ln>
          <a:effectLst>
            <a:outerShdw blurRad="63500" dist="38099" dir="2700000" algn="ctr" rotWithShape="0">
              <a:schemeClr val="tx1">
                <a:alpha val="74998"/>
              </a:schemeClr>
            </a:outerShdw>
          </a:effectLst>
        </p:spPr>
        <p:txBody>
          <a:bodyPr/>
          <a:lstStyle/>
          <a:p>
            <a:pPr>
              <a:defRPr/>
            </a:pPr>
            <a:r>
              <a:rPr lang="en-US" sz="3200" b="1" dirty="0">
                <a:solidFill>
                  <a:schemeClr val="bg1"/>
                </a:solidFill>
                <a:latin typeface="Arial"/>
                <a:cs typeface="Arial"/>
              </a:rPr>
              <a:t>Who are These Major Players of Rev. 17?</a:t>
            </a:r>
          </a:p>
        </p:txBody>
      </p:sp>
      <p:sp>
        <p:nvSpPr>
          <p:cNvPr id="8" name="Rectangle 4"/>
          <p:cNvSpPr txBox="1">
            <a:spLocks noChangeArrowheads="1"/>
          </p:cNvSpPr>
          <p:nvPr/>
        </p:nvSpPr>
        <p:spPr bwMode="auto">
          <a:xfrm>
            <a:off x="6231467" y="3064934"/>
            <a:ext cx="2878670" cy="2540000"/>
          </a:xfrm>
          <a:prstGeom prst="rect">
            <a:avLst/>
          </a:prstGeom>
          <a:solidFill>
            <a:srgbClr val="FF0000"/>
          </a:solidFill>
          <a:ln>
            <a:solidFill>
              <a:srgbClr val="FFFFFF"/>
            </a:solidFill>
          </a:ln>
          <a:effectLst>
            <a:outerShdw blurRad="63500" dist="38099" dir="2700000" algn="ctr" rotWithShape="0">
              <a:schemeClr val="tx1">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en-US" sz="3600" b="1" dirty="0">
                <a:solidFill>
                  <a:schemeClr val="bg1"/>
                </a:solidFill>
                <a:latin typeface="Arial"/>
                <a:cs typeface="Arial"/>
              </a:rPr>
              <a:t>But are there really 10 players?</a:t>
            </a:r>
          </a:p>
        </p:txBody>
      </p:sp>
      <p:sp>
        <p:nvSpPr>
          <p:cNvPr id="2" name="Oval 1"/>
          <p:cNvSpPr/>
          <p:nvPr/>
        </p:nvSpPr>
        <p:spPr bwMode="auto">
          <a:xfrm>
            <a:off x="-16931" y="850903"/>
            <a:ext cx="8161868" cy="2044697"/>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9" name="Oval 8"/>
          <p:cNvSpPr/>
          <p:nvPr/>
        </p:nvSpPr>
        <p:spPr bwMode="auto">
          <a:xfrm>
            <a:off x="-16930" y="2839155"/>
            <a:ext cx="5537198" cy="1140178"/>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0" name="Oval 9"/>
          <p:cNvSpPr/>
          <p:nvPr/>
        </p:nvSpPr>
        <p:spPr bwMode="auto">
          <a:xfrm>
            <a:off x="-16930" y="3968043"/>
            <a:ext cx="5537198" cy="1636890"/>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1" name="Oval 10"/>
          <p:cNvSpPr/>
          <p:nvPr/>
        </p:nvSpPr>
        <p:spPr bwMode="auto">
          <a:xfrm>
            <a:off x="-16930" y="5604933"/>
            <a:ext cx="5537198" cy="1259417"/>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6" name="Rectangle 5"/>
          <p:cNvSpPr txBox="1">
            <a:spLocks noChangeArrowheads="1"/>
          </p:cNvSpPr>
          <p:nvPr/>
        </p:nvSpPr>
        <p:spPr bwMode="auto">
          <a:xfrm>
            <a:off x="237062" y="929751"/>
            <a:ext cx="8686800" cy="588803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711200" indent="-711200" defTabSz="914400">
              <a:buFont typeface="+mj-lt"/>
              <a:buAutoNum type="arabicPeriod"/>
              <a:defRPr/>
            </a:pPr>
            <a:r>
              <a:rPr lang="en-US" b="1" dirty="0">
                <a:solidFill>
                  <a:srgbClr val="FFFFFF"/>
                </a:solidFill>
                <a:latin typeface="Arial"/>
                <a:ea typeface="ＭＳ Ｐゴシック"/>
                <a:cs typeface="Arial"/>
              </a:rPr>
              <a:t>The Prostitute (17:1-6)</a:t>
            </a:r>
          </a:p>
          <a:p>
            <a:pPr marL="711200" indent="-711200" defTabSz="914400">
              <a:buFont typeface="+mj-lt"/>
              <a:buAutoNum type="arabicPeriod"/>
              <a:defRPr/>
            </a:pPr>
            <a:r>
              <a:rPr lang="en-US" b="1" dirty="0">
                <a:solidFill>
                  <a:srgbClr val="FFFFFF"/>
                </a:solidFill>
                <a:latin typeface="Arial"/>
                <a:cs typeface="Arial"/>
              </a:rPr>
              <a:t>Babylon (17:5)</a:t>
            </a:r>
          </a:p>
          <a:p>
            <a:pPr marL="711200" indent="-711200" defTabSz="914400">
              <a:buFont typeface="+mj-lt"/>
              <a:buAutoNum type="arabicPeriod"/>
              <a:defRPr/>
            </a:pPr>
            <a:r>
              <a:rPr lang="en-US" b="1" dirty="0">
                <a:solidFill>
                  <a:srgbClr val="FFFFFF"/>
                </a:solidFill>
                <a:latin typeface="Arial"/>
                <a:cs typeface="Arial"/>
              </a:rPr>
              <a:t>The Great City over the earth (17:18)</a:t>
            </a:r>
          </a:p>
          <a:p>
            <a:pPr marL="711200" indent="-711200" defTabSz="914400">
              <a:buFont typeface="+mj-lt"/>
              <a:buAutoNum type="arabicPeriod"/>
              <a:defRPr/>
            </a:pPr>
            <a:r>
              <a:rPr lang="en-US" b="1" dirty="0">
                <a:solidFill>
                  <a:srgbClr val="FFFFFF"/>
                </a:solidFill>
                <a:latin typeface="Arial"/>
                <a:ea typeface="ＭＳ Ｐゴシック"/>
                <a:cs typeface="Arial"/>
              </a:rPr>
              <a:t>The Beast (17:3a, 7-</a:t>
            </a:r>
            <a:r>
              <a:rPr lang="en-US" b="1" dirty="0">
                <a:solidFill>
                  <a:srgbClr val="FFFFFF"/>
                </a:solidFill>
                <a:latin typeface="Arial"/>
                <a:cs typeface="Arial"/>
              </a:rPr>
              <a:t>8)</a:t>
            </a:r>
          </a:p>
          <a:p>
            <a:pPr marL="711200" indent="-711200" defTabSz="914400">
              <a:buFont typeface="+mj-lt"/>
              <a:buAutoNum type="arabicPeriod"/>
              <a:defRPr/>
            </a:pPr>
            <a:r>
              <a:rPr lang="en-US" b="1" dirty="0">
                <a:solidFill>
                  <a:srgbClr val="FFFFFF"/>
                </a:solidFill>
                <a:latin typeface="Arial"/>
                <a:cs typeface="Arial"/>
              </a:rPr>
              <a:t>The 8</a:t>
            </a:r>
            <a:r>
              <a:rPr lang="en-US" b="1" baseline="30000" dirty="0">
                <a:solidFill>
                  <a:srgbClr val="FFFFFF"/>
                </a:solidFill>
                <a:latin typeface="Arial"/>
                <a:cs typeface="Arial"/>
              </a:rPr>
              <a:t>th</a:t>
            </a:r>
            <a:r>
              <a:rPr lang="en-US" b="1" dirty="0">
                <a:solidFill>
                  <a:srgbClr val="FFFFFF"/>
                </a:solidFill>
                <a:latin typeface="Arial"/>
                <a:cs typeface="Arial"/>
              </a:rPr>
              <a:t> King (17:11)</a:t>
            </a:r>
            <a:endParaRPr lang="en-US" b="1" dirty="0">
              <a:solidFill>
                <a:srgbClr val="FFFFFF"/>
              </a:solidFill>
              <a:latin typeface="Arial"/>
              <a:ea typeface="ＭＳ Ｐゴシック"/>
              <a:cs typeface="Arial"/>
            </a:endParaRPr>
          </a:p>
          <a:p>
            <a:pPr marL="711200" indent="-711200" defTabSz="914400">
              <a:buFont typeface="+mj-lt"/>
              <a:buAutoNum type="arabicPeriod"/>
              <a:defRPr/>
            </a:pPr>
            <a:r>
              <a:rPr lang="en-US" b="1" dirty="0">
                <a:solidFill>
                  <a:srgbClr val="FFFFFF"/>
                </a:solidFill>
                <a:latin typeface="Arial"/>
                <a:ea typeface="ＭＳ Ｐゴシック"/>
                <a:cs typeface="Arial"/>
              </a:rPr>
              <a:t>The 7 Heads (17:3b, 7)</a:t>
            </a:r>
          </a:p>
          <a:p>
            <a:pPr marL="711200" indent="-711200" defTabSz="914400">
              <a:buFont typeface="+mj-lt"/>
              <a:buAutoNum type="arabicPeriod"/>
              <a:defRPr/>
            </a:pPr>
            <a:r>
              <a:rPr lang="en-US" b="1" dirty="0">
                <a:solidFill>
                  <a:srgbClr val="FFFFFF"/>
                </a:solidFill>
                <a:latin typeface="Arial"/>
                <a:ea typeface="ＭＳ Ｐゴシック"/>
                <a:cs typeface="Arial"/>
              </a:rPr>
              <a:t>The 7 Hills (17:9)</a:t>
            </a:r>
          </a:p>
          <a:p>
            <a:pPr marL="711200" indent="-711200" defTabSz="914400">
              <a:buFont typeface="+mj-lt"/>
              <a:buAutoNum type="arabicPeriod"/>
              <a:defRPr/>
            </a:pPr>
            <a:r>
              <a:rPr lang="en-US" b="1" dirty="0">
                <a:solidFill>
                  <a:srgbClr val="FFFFFF"/>
                </a:solidFill>
                <a:latin typeface="Arial"/>
                <a:ea typeface="ＭＳ Ｐゴシック"/>
                <a:cs typeface="Arial"/>
              </a:rPr>
              <a:t>The 7 Kings (17:10</a:t>
            </a:r>
            <a:r>
              <a:rPr lang="en-US" b="1" dirty="0">
                <a:solidFill>
                  <a:srgbClr val="FFFFFF"/>
                </a:solidFill>
                <a:latin typeface="Arial"/>
                <a:cs typeface="Arial"/>
              </a:rPr>
              <a:t>)</a:t>
            </a:r>
          </a:p>
          <a:p>
            <a:pPr marL="711200" indent="-711200" defTabSz="914400">
              <a:buFont typeface="+mj-lt"/>
              <a:buAutoNum type="arabicPeriod"/>
              <a:defRPr/>
            </a:pPr>
            <a:r>
              <a:rPr lang="en-US" b="1" dirty="0">
                <a:solidFill>
                  <a:srgbClr val="FFFFFF"/>
                </a:solidFill>
                <a:latin typeface="Arial"/>
                <a:cs typeface="Arial"/>
              </a:rPr>
              <a:t>The 10 Horns (17:3c, 7, 16)</a:t>
            </a:r>
          </a:p>
          <a:p>
            <a:pPr marL="711200" indent="-711200" defTabSz="914400">
              <a:buFont typeface="+mj-lt"/>
              <a:buAutoNum type="arabicPeriod"/>
              <a:defRPr/>
            </a:pPr>
            <a:r>
              <a:rPr lang="en-US" b="1" dirty="0">
                <a:solidFill>
                  <a:srgbClr val="FFFFFF"/>
                </a:solidFill>
                <a:latin typeface="Arial"/>
                <a:cs typeface="Arial"/>
              </a:rPr>
              <a:t>The 10 Kings (17:12-13)</a:t>
            </a:r>
          </a:p>
        </p:txBody>
      </p:sp>
      <p:sp>
        <p:nvSpPr>
          <p:cNvPr id="12" name="Text Box 19"/>
          <p:cNvSpPr txBox="1">
            <a:spLocks noChangeArrowheads="1"/>
          </p:cNvSpPr>
          <p:nvPr/>
        </p:nvSpPr>
        <p:spPr bwMode="auto">
          <a:xfrm>
            <a:off x="8356342" y="1628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397</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1830387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3300"/>
                                        </p:tgtEl>
                                        <p:attrNameLst>
                                          <p:attrName>style.visibility</p:attrName>
                                        </p:attrNameLst>
                                      </p:cBhvr>
                                      <p:to>
                                        <p:strVal val="visible"/>
                                      </p:to>
                                    </p:set>
                                    <p:animEffect transition="in" filter="fade">
                                      <p:cBhvr>
                                        <p:cTn id="7" dur="500"/>
                                        <p:tgtEl>
                                          <p:spTgt spid="1833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500"/>
                                        <p:tgtEl>
                                          <p:spTgt spid="6">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fade">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fade">
                                      <p:cBhvr>
                                        <p:cTn id="42" dur="500"/>
                                        <p:tgtEl>
                                          <p:spTgt spid="6">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7" end="7"/>
                                            </p:txEl>
                                          </p:spTgt>
                                        </p:tgtEl>
                                        <p:attrNameLst>
                                          <p:attrName>style.visibility</p:attrName>
                                        </p:attrNameLst>
                                      </p:cBhvr>
                                      <p:to>
                                        <p:strVal val="visible"/>
                                      </p:to>
                                    </p:set>
                                    <p:animEffect transition="in" filter="fade">
                                      <p:cBhvr>
                                        <p:cTn id="47" dur="500"/>
                                        <p:tgtEl>
                                          <p:spTgt spid="6">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8" end="8"/>
                                            </p:txEl>
                                          </p:spTgt>
                                        </p:tgtEl>
                                        <p:attrNameLst>
                                          <p:attrName>style.visibility</p:attrName>
                                        </p:attrNameLst>
                                      </p:cBhvr>
                                      <p:to>
                                        <p:strVal val="visible"/>
                                      </p:to>
                                    </p:set>
                                    <p:animEffect transition="in" filter="fade">
                                      <p:cBhvr>
                                        <p:cTn id="52" dur="500"/>
                                        <p:tgtEl>
                                          <p:spTgt spid="6">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xEl>
                                              <p:pRg st="9" end="9"/>
                                            </p:txEl>
                                          </p:spTgt>
                                        </p:tgtEl>
                                        <p:attrNameLst>
                                          <p:attrName>style.visibility</p:attrName>
                                        </p:attrNameLst>
                                      </p:cBhvr>
                                      <p:to>
                                        <p:strVal val="visible"/>
                                      </p:to>
                                    </p:set>
                                    <p:animEffect transition="in" filter="fade">
                                      <p:cBhvr>
                                        <p:cTn id="57" dur="500"/>
                                        <p:tgtEl>
                                          <p:spTgt spid="6">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55" presetClass="entr" presetSubtype="0" fill="hold" grpId="0" nodeType="clickEffect">
                                  <p:stCondLst>
                                    <p:cond delay="0"/>
                                  </p:stCondLst>
                                  <p:childTnLst>
                                    <p:set>
                                      <p:cBhvr>
                                        <p:cTn id="66" dur="1" fill="hold">
                                          <p:stCondLst>
                                            <p:cond delay="0"/>
                                          </p:stCondLst>
                                        </p:cTn>
                                        <p:tgtEl>
                                          <p:spTgt spid="2"/>
                                        </p:tgtEl>
                                        <p:attrNameLst>
                                          <p:attrName>style.visibility</p:attrName>
                                        </p:attrNameLst>
                                      </p:cBhvr>
                                      <p:to>
                                        <p:strVal val="visible"/>
                                      </p:to>
                                    </p:set>
                                    <p:anim calcmode="lin" valueType="num">
                                      <p:cBhvr>
                                        <p:cTn id="67" dur="1000" fill="hold"/>
                                        <p:tgtEl>
                                          <p:spTgt spid="2"/>
                                        </p:tgtEl>
                                        <p:attrNameLst>
                                          <p:attrName>ppt_w</p:attrName>
                                        </p:attrNameLst>
                                      </p:cBhvr>
                                      <p:tavLst>
                                        <p:tav tm="0">
                                          <p:val>
                                            <p:strVal val="#ppt_w*0.70"/>
                                          </p:val>
                                        </p:tav>
                                        <p:tav tm="100000">
                                          <p:val>
                                            <p:strVal val="#ppt_w"/>
                                          </p:val>
                                        </p:tav>
                                      </p:tavLst>
                                    </p:anim>
                                    <p:anim calcmode="lin" valueType="num">
                                      <p:cBhvr>
                                        <p:cTn id="68" dur="1000" fill="hold"/>
                                        <p:tgtEl>
                                          <p:spTgt spid="2"/>
                                        </p:tgtEl>
                                        <p:attrNameLst>
                                          <p:attrName>ppt_h</p:attrName>
                                        </p:attrNameLst>
                                      </p:cBhvr>
                                      <p:tavLst>
                                        <p:tav tm="0">
                                          <p:val>
                                            <p:strVal val="#ppt_h"/>
                                          </p:val>
                                        </p:tav>
                                        <p:tav tm="100000">
                                          <p:val>
                                            <p:strVal val="#ppt_h"/>
                                          </p:val>
                                        </p:tav>
                                      </p:tavLst>
                                    </p:anim>
                                    <p:animEffect transition="in" filter="fade">
                                      <p:cBhvr>
                                        <p:cTn id="69" dur="1000"/>
                                        <p:tgtEl>
                                          <p:spTgt spid="2"/>
                                        </p:tgtEl>
                                      </p:cBhvr>
                                    </p:animEffect>
                                  </p:childTnLst>
                                </p:cTn>
                              </p:par>
                            </p:childTnLst>
                          </p:cTn>
                        </p:par>
                      </p:childTnLst>
                    </p:cTn>
                  </p:par>
                  <p:par>
                    <p:cTn id="70" fill="hold">
                      <p:stCondLst>
                        <p:cond delay="indefinite"/>
                      </p:stCondLst>
                      <p:childTnLst>
                        <p:par>
                          <p:cTn id="71" fill="hold">
                            <p:stCondLst>
                              <p:cond delay="0"/>
                            </p:stCondLst>
                            <p:childTnLst>
                              <p:par>
                                <p:cTn id="72" presetID="55" presetClass="entr" presetSubtype="0" fill="hold" grpId="0" nodeType="clickEffect">
                                  <p:stCondLst>
                                    <p:cond delay="0"/>
                                  </p:stCondLst>
                                  <p:childTnLst>
                                    <p:set>
                                      <p:cBhvr>
                                        <p:cTn id="73" dur="1" fill="hold">
                                          <p:stCondLst>
                                            <p:cond delay="0"/>
                                          </p:stCondLst>
                                        </p:cTn>
                                        <p:tgtEl>
                                          <p:spTgt spid="9"/>
                                        </p:tgtEl>
                                        <p:attrNameLst>
                                          <p:attrName>style.visibility</p:attrName>
                                        </p:attrNameLst>
                                      </p:cBhvr>
                                      <p:to>
                                        <p:strVal val="visible"/>
                                      </p:to>
                                    </p:set>
                                    <p:anim calcmode="lin" valueType="num">
                                      <p:cBhvr>
                                        <p:cTn id="74" dur="1000" fill="hold"/>
                                        <p:tgtEl>
                                          <p:spTgt spid="9"/>
                                        </p:tgtEl>
                                        <p:attrNameLst>
                                          <p:attrName>ppt_w</p:attrName>
                                        </p:attrNameLst>
                                      </p:cBhvr>
                                      <p:tavLst>
                                        <p:tav tm="0">
                                          <p:val>
                                            <p:strVal val="#ppt_w*0.70"/>
                                          </p:val>
                                        </p:tav>
                                        <p:tav tm="100000">
                                          <p:val>
                                            <p:strVal val="#ppt_w"/>
                                          </p:val>
                                        </p:tav>
                                      </p:tavLst>
                                    </p:anim>
                                    <p:anim calcmode="lin" valueType="num">
                                      <p:cBhvr>
                                        <p:cTn id="75" dur="1000" fill="hold"/>
                                        <p:tgtEl>
                                          <p:spTgt spid="9"/>
                                        </p:tgtEl>
                                        <p:attrNameLst>
                                          <p:attrName>ppt_h</p:attrName>
                                        </p:attrNameLst>
                                      </p:cBhvr>
                                      <p:tavLst>
                                        <p:tav tm="0">
                                          <p:val>
                                            <p:strVal val="#ppt_h"/>
                                          </p:val>
                                        </p:tav>
                                        <p:tav tm="100000">
                                          <p:val>
                                            <p:strVal val="#ppt_h"/>
                                          </p:val>
                                        </p:tav>
                                      </p:tavLst>
                                    </p:anim>
                                    <p:animEffect transition="in" filter="fade">
                                      <p:cBhvr>
                                        <p:cTn id="76" dur="1000"/>
                                        <p:tgtEl>
                                          <p:spTgt spid="9"/>
                                        </p:tgtEl>
                                      </p:cBhvr>
                                    </p:animEffect>
                                  </p:childTnLst>
                                </p:cTn>
                              </p:par>
                            </p:childTnLst>
                          </p:cTn>
                        </p:par>
                      </p:childTnLst>
                    </p:cTn>
                  </p:par>
                  <p:par>
                    <p:cTn id="77" fill="hold">
                      <p:stCondLst>
                        <p:cond delay="indefinite"/>
                      </p:stCondLst>
                      <p:childTnLst>
                        <p:par>
                          <p:cTn id="78" fill="hold">
                            <p:stCondLst>
                              <p:cond delay="0"/>
                            </p:stCondLst>
                            <p:childTnLst>
                              <p:par>
                                <p:cTn id="79" presetID="55" presetClass="entr" presetSubtype="0" fill="hold" grpId="0" nodeType="clickEffect">
                                  <p:stCondLst>
                                    <p:cond delay="0"/>
                                  </p:stCondLst>
                                  <p:childTnLst>
                                    <p:set>
                                      <p:cBhvr>
                                        <p:cTn id="80" dur="1" fill="hold">
                                          <p:stCondLst>
                                            <p:cond delay="0"/>
                                          </p:stCondLst>
                                        </p:cTn>
                                        <p:tgtEl>
                                          <p:spTgt spid="10"/>
                                        </p:tgtEl>
                                        <p:attrNameLst>
                                          <p:attrName>style.visibility</p:attrName>
                                        </p:attrNameLst>
                                      </p:cBhvr>
                                      <p:to>
                                        <p:strVal val="visible"/>
                                      </p:to>
                                    </p:set>
                                    <p:anim calcmode="lin" valueType="num">
                                      <p:cBhvr>
                                        <p:cTn id="81" dur="1000" fill="hold"/>
                                        <p:tgtEl>
                                          <p:spTgt spid="10"/>
                                        </p:tgtEl>
                                        <p:attrNameLst>
                                          <p:attrName>ppt_w</p:attrName>
                                        </p:attrNameLst>
                                      </p:cBhvr>
                                      <p:tavLst>
                                        <p:tav tm="0">
                                          <p:val>
                                            <p:strVal val="#ppt_w*0.70"/>
                                          </p:val>
                                        </p:tav>
                                        <p:tav tm="100000">
                                          <p:val>
                                            <p:strVal val="#ppt_w"/>
                                          </p:val>
                                        </p:tav>
                                      </p:tavLst>
                                    </p:anim>
                                    <p:anim calcmode="lin" valueType="num">
                                      <p:cBhvr>
                                        <p:cTn id="82" dur="1000" fill="hold"/>
                                        <p:tgtEl>
                                          <p:spTgt spid="10"/>
                                        </p:tgtEl>
                                        <p:attrNameLst>
                                          <p:attrName>ppt_h</p:attrName>
                                        </p:attrNameLst>
                                      </p:cBhvr>
                                      <p:tavLst>
                                        <p:tav tm="0">
                                          <p:val>
                                            <p:strVal val="#ppt_h"/>
                                          </p:val>
                                        </p:tav>
                                        <p:tav tm="100000">
                                          <p:val>
                                            <p:strVal val="#ppt_h"/>
                                          </p:val>
                                        </p:tav>
                                      </p:tavLst>
                                    </p:anim>
                                    <p:animEffect transition="in" filter="fade">
                                      <p:cBhvr>
                                        <p:cTn id="83" dur="1000"/>
                                        <p:tgtEl>
                                          <p:spTgt spid="10"/>
                                        </p:tgtEl>
                                      </p:cBhvr>
                                    </p:animEffect>
                                  </p:childTnLst>
                                </p:cTn>
                              </p:par>
                            </p:childTnLst>
                          </p:cTn>
                        </p:par>
                      </p:childTnLst>
                    </p:cTn>
                  </p:par>
                  <p:par>
                    <p:cTn id="84" fill="hold">
                      <p:stCondLst>
                        <p:cond delay="indefinite"/>
                      </p:stCondLst>
                      <p:childTnLst>
                        <p:par>
                          <p:cTn id="85" fill="hold">
                            <p:stCondLst>
                              <p:cond delay="0"/>
                            </p:stCondLst>
                            <p:childTnLst>
                              <p:par>
                                <p:cTn id="86" presetID="55" presetClass="entr" presetSubtype="0" fill="hold" grpId="0" nodeType="clickEffect">
                                  <p:stCondLst>
                                    <p:cond delay="0"/>
                                  </p:stCondLst>
                                  <p:childTnLst>
                                    <p:set>
                                      <p:cBhvr>
                                        <p:cTn id="87" dur="1" fill="hold">
                                          <p:stCondLst>
                                            <p:cond delay="0"/>
                                          </p:stCondLst>
                                        </p:cTn>
                                        <p:tgtEl>
                                          <p:spTgt spid="11"/>
                                        </p:tgtEl>
                                        <p:attrNameLst>
                                          <p:attrName>style.visibility</p:attrName>
                                        </p:attrNameLst>
                                      </p:cBhvr>
                                      <p:to>
                                        <p:strVal val="visible"/>
                                      </p:to>
                                    </p:set>
                                    <p:anim calcmode="lin" valueType="num">
                                      <p:cBhvr>
                                        <p:cTn id="88" dur="1000" fill="hold"/>
                                        <p:tgtEl>
                                          <p:spTgt spid="11"/>
                                        </p:tgtEl>
                                        <p:attrNameLst>
                                          <p:attrName>ppt_w</p:attrName>
                                        </p:attrNameLst>
                                      </p:cBhvr>
                                      <p:tavLst>
                                        <p:tav tm="0">
                                          <p:val>
                                            <p:strVal val="#ppt_w*0.70"/>
                                          </p:val>
                                        </p:tav>
                                        <p:tav tm="100000">
                                          <p:val>
                                            <p:strVal val="#ppt_w"/>
                                          </p:val>
                                        </p:tav>
                                      </p:tavLst>
                                    </p:anim>
                                    <p:anim calcmode="lin" valueType="num">
                                      <p:cBhvr>
                                        <p:cTn id="89" dur="1000" fill="hold"/>
                                        <p:tgtEl>
                                          <p:spTgt spid="11"/>
                                        </p:tgtEl>
                                        <p:attrNameLst>
                                          <p:attrName>ppt_h</p:attrName>
                                        </p:attrNameLst>
                                      </p:cBhvr>
                                      <p:tavLst>
                                        <p:tav tm="0">
                                          <p:val>
                                            <p:strVal val="#ppt_h"/>
                                          </p:val>
                                        </p:tav>
                                        <p:tav tm="100000">
                                          <p:val>
                                            <p:strVal val="#ppt_h"/>
                                          </p:val>
                                        </p:tav>
                                      </p:tavLst>
                                    </p:anim>
                                    <p:animEffect transition="in" filter="fade">
                                      <p:cBhvr>
                                        <p:cTn id="9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0" grpId="0" animBg="1" autoUpdateAnimBg="0"/>
      <p:bldP spid="8" grpId="0" animBg="1" autoUpdateAnimBg="0"/>
      <p:bldP spid="2" grpId="0" animBg="1"/>
      <p:bldP spid="9" grpId="0" animBg="1"/>
      <p:bldP spid="10" grpId="0" animBg="1"/>
      <p:bldP spid="11" grpId="0" animBg="1"/>
      <p:bldP spid="6"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574" y="6425740"/>
            <a:ext cx="9156573" cy="44483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2400">
              <a:solidFill>
                <a:srgbClr val="FFFFFF"/>
              </a:solidFill>
              <a:latin typeface="Times New Roman"/>
            </a:endParaRPr>
          </a:p>
        </p:txBody>
      </p:sp>
      <p:sp>
        <p:nvSpPr>
          <p:cNvPr id="2" name="Title 1"/>
          <p:cNvSpPr>
            <a:spLocks noGrp="1"/>
          </p:cNvSpPr>
          <p:nvPr>
            <p:ph type="title"/>
          </p:nvPr>
        </p:nvSpPr>
        <p:spPr>
          <a:xfrm>
            <a:off x="0" y="115888"/>
            <a:ext cx="9144000" cy="792162"/>
          </a:xfrm>
        </p:spPr>
        <p:txBody>
          <a:bodyPr/>
          <a:lstStyle/>
          <a:p>
            <a:pPr>
              <a:defRPr/>
            </a:pPr>
            <a:r>
              <a:rPr lang="en-US" sz="4000" dirty="0"/>
              <a:t>Beast 2: Bear (Medo-Persia)</a:t>
            </a:r>
          </a:p>
        </p:txBody>
      </p:sp>
      <p:pic>
        <p:nvPicPr>
          <p:cNvPr id="376834" name="Picture 3" descr="beast2Red_Bear_With_Rib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52513"/>
            <a:ext cx="9144000" cy="554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9"/>
          <p:cNvSpPr txBox="1">
            <a:spLocks noChangeArrowheads="1"/>
          </p:cNvSpPr>
          <p:nvPr/>
        </p:nvSpPr>
        <p:spPr bwMode="auto">
          <a:xfrm>
            <a:off x="8445500" y="-5475"/>
            <a:ext cx="698178" cy="4196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331</a:t>
            </a:r>
          </a:p>
        </p:txBody>
      </p:sp>
    </p:spTree>
    <p:extLst>
      <p:ext uri="{BB962C8B-B14F-4D97-AF65-F5344CB8AC3E}">
        <p14:creationId xmlns:p14="http://schemas.microsoft.com/office/powerpoint/2010/main" val="228711032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2100" y="1066800"/>
            <a:ext cx="8623300" cy="5641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85349" name="Rectangle 5"/>
          <p:cNvSpPr>
            <a:spLocks noChangeArrowheads="1"/>
          </p:cNvSpPr>
          <p:nvPr/>
        </p:nvSpPr>
        <p:spPr bwMode="auto">
          <a:xfrm>
            <a:off x="0" y="0"/>
            <a:ext cx="9144000" cy="6858000"/>
          </a:xfrm>
          <a:prstGeom prst="rect">
            <a:avLst/>
          </a:prstGeom>
          <a:solidFill>
            <a:schemeClr val="tx1">
              <a:alpha val="64999"/>
            </a:schemeClr>
          </a:solidFill>
          <a:ln w="9525">
            <a:solidFill>
              <a:schemeClr val="tx1"/>
            </a:solidFill>
            <a:miter lim="800000"/>
            <a:headEnd/>
            <a:tailEnd/>
          </a:ln>
          <a:effectLst/>
        </p:spPr>
        <p:txBody>
          <a:bodyPr wrap="none" anchor="ctr"/>
          <a:lstStyle/>
          <a:p>
            <a:pPr algn="ctr" defTabSz="914400" eaLnBrk="0" fontAlgn="base" hangingPunct="0">
              <a:spcBef>
                <a:spcPct val="0"/>
              </a:spcBef>
              <a:spcAft>
                <a:spcPct val="0"/>
              </a:spcAft>
              <a:defRPr/>
            </a:pPr>
            <a:endParaRPr lang="en-US" sz="2400">
              <a:solidFill>
                <a:srgbClr val="FFFFFF"/>
              </a:solidFill>
              <a:effectLst>
                <a:glow rad="101600">
                  <a:schemeClr val="tx1"/>
                </a:glow>
              </a:effectLst>
              <a:latin typeface="Arial"/>
              <a:ea typeface="ＭＳ Ｐゴシック" charset="0"/>
              <a:cs typeface="Arial"/>
            </a:endParaRPr>
          </a:p>
        </p:txBody>
      </p:sp>
      <p:sp>
        <p:nvSpPr>
          <p:cNvPr id="185346" name="Rectangle 2"/>
          <p:cNvSpPr>
            <a:spLocks noGrp="1" noChangeArrowheads="1"/>
          </p:cNvSpPr>
          <p:nvPr>
            <p:ph type="title"/>
          </p:nvPr>
        </p:nvSpPr>
        <p:spPr>
          <a:xfrm>
            <a:off x="3175" y="260350"/>
            <a:ext cx="9105900" cy="762000"/>
          </a:xfrm>
          <a:effectLst/>
        </p:spPr>
        <p:txBody>
          <a:bodyPr/>
          <a:lstStyle/>
          <a:p>
            <a:pPr>
              <a:defRPr/>
            </a:pPr>
            <a:r>
              <a:rPr lang="en-US" sz="4000" b="1" dirty="0">
                <a:solidFill>
                  <a:srgbClr val="FFFF00"/>
                </a:solidFill>
                <a:effectLst>
                  <a:glow rad="101600">
                    <a:schemeClr val="tx1"/>
                  </a:glow>
                </a:effectLst>
                <a:latin typeface="Arial"/>
                <a:cs typeface="Arial"/>
              </a:rPr>
              <a:t>Identical Symbols</a:t>
            </a:r>
            <a:r>
              <a:rPr lang="en-US" sz="4000" b="1" dirty="0">
                <a:solidFill>
                  <a:schemeClr val="bg1"/>
                </a:solidFill>
                <a:effectLst>
                  <a:glow rad="101600">
                    <a:schemeClr val="tx1"/>
                  </a:glow>
                </a:effectLst>
                <a:latin typeface="Arial"/>
                <a:cs typeface="Arial"/>
              </a:rPr>
              <a:t> of Rev. 17–18</a:t>
            </a:r>
          </a:p>
        </p:txBody>
      </p:sp>
      <p:sp>
        <p:nvSpPr>
          <p:cNvPr id="1027076" name="Text Box 37"/>
          <p:cNvSpPr txBox="1">
            <a:spLocks noChangeArrowheads="1"/>
          </p:cNvSpPr>
          <p:nvPr/>
        </p:nvSpPr>
        <p:spPr bwMode="auto">
          <a:xfrm>
            <a:off x="8429463" y="19244"/>
            <a:ext cx="695270" cy="46384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effectLst>
                  <a:glow rad="101600">
                    <a:schemeClr val="tx1"/>
                  </a:glow>
                </a:effectLst>
                <a:latin typeface="Arial" charset="0"/>
                <a:cs typeface="Arial" charset="0"/>
              </a:rPr>
              <a:t>398</a:t>
            </a:r>
          </a:p>
        </p:txBody>
      </p:sp>
      <p:sp>
        <p:nvSpPr>
          <p:cNvPr id="7" name="Rectangle 3"/>
          <p:cNvSpPr txBox="1">
            <a:spLocks noChangeArrowheads="1"/>
          </p:cNvSpPr>
          <p:nvPr/>
        </p:nvSpPr>
        <p:spPr bwMode="auto">
          <a:xfrm>
            <a:off x="4932363" y="1341438"/>
            <a:ext cx="3960812" cy="1223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defTabSz="914400">
              <a:buFontTx/>
              <a:buNone/>
              <a:defRPr/>
            </a:pPr>
            <a:r>
              <a:rPr lang="en-US" b="1" dirty="0">
                <a:solidFill>
                  <a:srgbClr val="FFFF00"/>
                </a:solidFill>
                <a:effectLst>
                  <a:glow rad="101600">
                    <a:schemeClr val="tx1"/>
                  </a:glow>
                </a:effectLst>
                <a:latin typeface="Arial"/>
                <a:ea typeface="ＭＳ Ｐゴシック"/>
                <a:cs typeface="Arial"/>
              </a:rPr>
              <a:t>Great City</a:t>
            </a:r>
            <a:r>
              <a:rPr lang="en-US" b="1" dirty="0">
                <a:solidFill>
                  <a:srgbClr val="FFFFFF"/>
                </a:solidFill>
                <a:effectLst>
                  <a:glow rad="101600">
                    <a:schemeClr val="tx1"/>
                  </a:glow>
                </a:effectLst>
                <a:latin typeface="Arial"/>
                <a:ea typeface="ＭＳ Ｐゴシック"/>
                <a:cs typeface="Arial"/>
              </a:rPr>
              <a:t> </a:t>
            </a:r>
            <a:br>
              <a:rPr lang="en-US" b="1" dirty="0">
                <a:solidFill>
                  <a:srgbClr val="FFFFFF"/>
                </a:solidFill>
                <a:effectLst>
                  <a:glow rad="101600">
                    <a:schemeClr val="tx1"/>
                  </a:glow>
                </a:effectLst>
                <a:latin typeface="Arial"/>
                <a:ea typeface="ＭＳ Ｐゴシック"/>
                <a:cs typeface="Arial"/>
              </a:rPr>
            </a:br>
            <a:r>
              <a:rPr lang="en-US" b="1" dirty="0">
                <a:solidFill>
                  <a:srgbClr val="FFFFFF"/>
                </a:solidFill>
                <a:effectLst>
                  <a:glow rad="101600">
                    <a:schemeClr val="tx1"/>
                  </a:glow>
                </a:effectLst>
                <a:latin typeface="Arial"/>
                <a:ea typeface="ＭＳ Ｐゴシック"/>
                <a:cs typeface="Arial"/>
              </a:rPr>
              <a:t>(17:18)</a:t>
            </a:r>
          </a:p>
        </p:txBody>
      </p:sp>
      <p:sp>
        <p:nvSpPr>
          <p:cNvPr id="8" name="Rectangle 3"/>
          <p:cNvSpPr txBox="1">
            <a:spLocks noChangeArrowheads="1"/>
          </p:cNvSpPr>
          <p:nvPr/>
        </p:nvSpPr>
        <p:spPr bwMode="auto">
          <a:xfrm>
            <a:off x="611188" y="5300663"/>
            <a:ext cx="3340100" cy="1223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defTabSz="914400">
              <a:buFontTx/>
              <a:buNone/>
              <a:defRPr/>
            </a:pPr>
            <a:r>
              <a:rPr lang="en-US" b="1" dirty="0">
                <a:solidFill>
                  <a:srgbClr val="FFFF00"/>
                </a:solidFill>
                <a:effectLst>
                  <a:glow rad="101600">
                    <a:schemeClr val="tx1"/>
                  </a:glow>
                </a:effectLst>
                <a:latin typeface="Arial"/>
                <a:ea typeface="ＭＳ Ｐゴシック"/>
                <a:cs typeface="Arial"/>
              </a:rPr>
              <a:t>10 Horns</a:t>
            </a:r>
            <a:r>
              <a:rPr lang="en-US" b="1" dirty="0">
                <a:solidFill>
                  <a:srgbClr val="FFFFFF"/>
                </a:solidFill>
                <a:effectLst>
                  <a:glow rad="101600">
                    <a:schemeClr val="tx1"/>
                  </a:glow>
                </a:effectLst>
                <a:latin typeface="Arial"/>
                <a:ea typeface="ＭＳ Ｐゴシック"/>
                <a:cs typeface="Arial"/>
              </a:rPr>
              <a:t> </a:t>
            </a:r>
            <a:br>
              <a:rPr lang="en-US" b="1" dirty="0">
                <a:solidFill>
                  <a:srgbClr val="FFFFFF"/>
                </a:solidFill>
                <a:effectLst>
                  <a:glow rad="101600">
                    <a:schemeClr val="tx1"/>
                  </a:glow>
                </a:effectLst>
                <a:latin typeface="Arial"/>
                <a:ea typeface="ＭＳ Ｐゴシック"/>
                <a:cs typeface="Arial"/>
              </a:rPr>
            </a:br>
            <a:r>
              <a:rPr lang="en-US" b="1" dirty="0">
                <a:solidFill>
                  <a:srgbClr val="FFFFFF"/>
                </a:solidFill>
                <a:effectLst>
                  <a:glow rad="101600">
                    <a:schemeClr val="tx1"/>
                  </a:glow>
                </a:effectLst>
                <a:latin typeface="Arial"/>
                <a:ea typeface="ＭＳ Ｐゴシック"/>
                <a:cs typeface="Arial"/>
              </a:rPr>
              <a:t>(17:3c, 7, 16)</a:t>
            </a:r>
          </a:p>
        </p:txBody>
      </p:sp>
      <p:sp>
        <p:nvSpPr>
          <p:cNvPr id="9" name="Rectangle 3"/>
          <p:cNvSpPr txBox="1">
            <a:spLocks noChangeArrowheads="1"/>
          </p:cNvSpPr>
          <p:nvPr/>
        </p:nvSpPr>
        <p:spPr bwMode="auto">
          <a:xfrm>
            <a:off x="4932363" y="5300663"/>
            <a:ext cx="3960812" cy="1081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defTabSz="914400">
              <a:buFontTx/>
              <a:buNone/>
              <a:defRPr/>
            </a:pPr>
            <a:r>
              <a:rPr lang="en-US" b="1" dirty="0">
                <a:solidFill>
                  <a:srgbClr val="FFFF00"/>
                </a:solidFill>
                <a:effectLst>
                  <a:glow rad="101600">
                    <a:schemeClr val="tx1"/>
                  </a:glow>
                </a:effectLst>
                <a:latin typeface="Arial"/>
                <a:ea typeface="ＭＳ Ｐゴシック"/>
                <a:cs typeface="Arial"/>
              </a:rPr>
              <a:t>10 Kings</a:t>
            </a:r>
            <a:r>
              <a:rPr lang="en-US" b="1" dirty="0">
                <a:solidFill>
                  <a:srgbClr val="FFFFFF"/>
                </a:solidFill>
                <a:effectLst>
                  <a:glow rad="101600">
                    <a:schemeClr val="tx1"/>
                  </a:glow>
                </a:effectLst>
                <a:latin typeface="Arial"/>
                <a:ea typeface="ＭＳ Ｐゴシック"/>
                <a:cs typeface="Arial"/>
              </a:rPr>
              <a:t> </a:t>
            </a:r>
            <a:br>
              <a:rPr lang="en-US" b="1" dirty="0">
                <a:solidFill>
                  <a:srgbClr val="FFFFFF"/>
                </a:solidFill>
                <a:effectLst>
                  <a:glow rad="101600">
                    <a:schemeClr val="tx1"/>
                  </a:glow>
                </a:effectLst>
                <a:latin typeface="Arial"/>
                <a:ea typeface="ＭＳ Ｐゴシック"/>
                <a:cs typeface="Arial"/>
              </a:rPr>
            </a:br>
            <a:r>
              <a:rPr lang="en-US" b="1" dirty="0">
                <a:solidFill>
                  <a:srgbClr val="FFFFFF"/>
                </a:solidFill>
                <a:effectLst>
                  <a:glow rad="101600">
                    <a:schemeClr val="tx1"/>
                  </a:glow>
                </a:effectLst>
                <a:latin typeface="Arial"/>
                <a:ea typeface="ＭＳ Ｐゴシック"/>
                <a:cs typeface="Arial"/>
              </a:rPr>
              <a:t>(17:12-13)</a:t>
            </a:r>
          </a:p>
        </p:txBody>
      </p:sp>
      <p:sp>
        <p:nvSpPr>
          <p:cNvPr id="10" name="Rectangle 3"/>
          <p:cNvSpPr txBox="1">
            <a:spLocks noChangeArrowheads="1"/>
          </p:cNvSpPr>
          <p:nvPr/>
        </p:nvSpPr>
        <p:spPr bwMode="auto">
          <a:xfrm>
            <a:off x="4067175" y="1484313"/>
            <a:ext cx="433388" cy="576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defTabSz="914400">
              <a:buFontTx/>
              <a:buNone/>
              <a:defRPr/>
            </a:pPr>
            <a:r>
              <a:rPr lang="en-US" b="1" dirty="0">
                <a:solidFill>
                  <a:srgbClr val="FFFFFF"/>
                </a:solidFill>
                <a:effectLst>
                  <a:glow rad="101600">
                    <a:schemeClr val="tx1"/>
                  </a:glow>
                </a:effectLst>
                <a:latin typeface="Arial"/>
                <a:ea typeface="ＭＳ Ｐゴシック"/>
                <a:cs typeface="Arial"/>
              </a:rPr>
              <a:t>=</a:t>
            </a:r>
          </a:p>
        </p:txBody>
      </p:sp>
      <p:sp>
        <p:nvSpPr>
          <p:cNvPr id="11" name="Rectangle 3"/>
          <p:cNvSpPr txBox="1">
            <a:spLocks noChangeArrowheads="1"/>
          </p:cNvSpPr>
          <p:nvPr/>
        </p:nvSpPr>
        <p:spPr bwMode="auto">
          <a:xfrm>
            <a:off x="611188" y="2697163"/>
            <a:ext cx="3340100" cy="11160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defTabSz="914400">
              <a:buFontTx/>
              <a:buNone/>
              <a:defRPr/>
            </a:pPr>
            <a:r>
              <a:rPr lang="en-US" b="1" dirty="0">
                <a:solidFill>
                  <a:srgbClr val="FFFF00"/>
                </a:solidFill>
                <a:effectLst>
                  <a:glow rad="101600">
                    <a:schemeClr val="tx1"/>
                  </a:glow>
                </a:effectLst>
                <a:latin typeface="Arial"/>
                <a:ea typeface="ＭＳ Ｐゴシック"/>
                <a:cs typeface="Arial"/>
              </a:rPr>
              <a:t>Beast</a:t>
            </a:r>
            <a:r>
              <a:rPr lang="en-US" b="1" dirty="0">
                <a:solidFill>
                  <a:srgbClr val="FFFFFF"/>
                </a:solidFill>
                <a:effectLst>
                  <a:glow rad="101600">
                    <a:schemeClr val="tx1"/>
                  </a:glow>
                </a:effectLst>
                <a:latin typeface="Arial"/>
                <a:ea typeface="ＭＳ Ｐゴシック"/>
                <a:cs typeface="Arial"/>
              </a:rPr>
              <a:t> </a:t>
            </a:r>
            <a:br>
              <a:rPr lang="en-US" b="1" dirty="0">
                <a:solidFill>
                  <a:srgbClr val="FFFFFF"/>
                </a:solidFill>
                <a:effectLst>
                  <a:glow rad="101600">
                    <a:schemeClr val="tx1"/>
                  </a:glow>
                </a:effectLst>
                <a:latin typeface="Arial"/>
                <a:ea typeface="ＭＳ Ｐゴシック"/>
                <a:cs typeface="Arial"/>
              </a:rPr>
            </a:br>
            <a:r>
              <a:rPr lang="en-US" b="1" dirty="0">
                <a:solidFill>
                  <a:srgbClr val="FFFFFF"/>
                </a:solidFill>
                <a:effectLst>
                  <a:glow rad="101600">
                    <a:schemeClr val="tx1"/>
                  </a:glow>
                </a:effectLst>
                <a:latin typeface="Arial"/>
                <a:ea typeface="ＭＳ Ｐゴシック"/>
                <a:cs typeface="Arial"/>
              </a:rPr>
              <a:t>(17:3a)</a:t>
            </a:r>
          </a:p>
        </p:txBody>
      </p:sp>
      <p:sp>
        <p:nvSpPr>
          <p:cNvPr id="12" name="Rectangle 3"/>
          <p:cNvSpPr txBox="1">
            <a:spLocks noChangeArrowheads="1"/>
          </p:cNvSpPr>
          <p:nvPr/>
        </p:nvSpPr>
        <p:spPr bwMode="auto">
          <a:xfrm>
            <a:off x="4932363" y="2744788"/>
            <a:ext cx="3960812" cy="11160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defTabSz="914400">
              <a:buFontTx/>
              <a:buNone/>
              <a:defRPr/>
            </a:pPr>
            <a:r>
              <a:rPr lang="en-US" b="1" dirty="0">
                <a:solidFill>
                  <a:srgbClr val="FFFF00"/>
                </a:solidFill>
                <a:effectLst>
                  <a:glow rad="101600">
                    <a:schemeClr val="tx1"/>
                  </a:glow>
                </a:effectLst>
                <a:latin typeface="Arial"/>
                <a:ea typeface="ＭＳ Ｐゴシック"/>
                <a:cs typeface="Arial"/>
              </a:rPr>
              <a:t>8</a:t>
            </a:r>
            <a:r>
              <a:rPr lang="en-US" b="1" baseline="30000" dirty="0">
                <a:solidFill>
                  <a:srgbClr val="FFFF00"/>
                </a:solidFill>
                <a:effectLst>
                  <a:glow rad="101600">
                    <a:schemeClr val="tx1"/>
                  </a:glow>
                </a:effectLst>
                <a:latin typeface="Arial"/>
                <a:ea typeface="ＭＳ Ｐゴシック"/>
                <a:cs typeface="Arial"/>
              </a:rPr>
              <a:t>th</a:t>
            </a:r>
            <a:r>
              <a:rPr lang="en-US" b="1" dirty="0">
                <a:solidFill>
                  <a:srgbClr val="FFFF00"/>
                </a:solidFill>
                <a:effectLst>
                  <a:glow rad="101600">
                    <a:schemeClr val="tx1"/>
                  </a:glow>
                </a:effectLst>
                <a:latin typeface="Arial"/>
                <a:ea typeface="ＭＳ Ｐゴシック"/>
                <a:cs typeface="Arial"/>
              </a:rPr>
              <a:t> King</a:t>
            </a:r>
            <a:r>
              <a:rPr lang="en-US" b="1" dirty="0">
                <a:solidFill>
                  <a:srgbClr val="FFFFFF"/>
                </a:solidFill>
                <a:effectLst>
                  <a:glow rad="101600">
                    <a:schemeClr val="tx1"/>
                  </a:glow>
                </a:effectLst>
                <a:latin typeface="Arial"/>
                <a:ea typeface="ＭＳ Ｐゴシック"/>
                <a:cs typeface="Arial"/>
              </a:rPr>
              <a:t> </a:t>
            </a:r>
            <a:br>
              <a:rPr lang="en-US" b="1" dirty="0">
                <a:solidFill>
                  <a:srgbClr val="FFFFFF"/>
                </a:solidFill>
                <a:effectLst>
                  <a:glow rad="101600">
                    <a:schemeClr val="tx1"/>
                  </a:glow>
                </a:effectLst>
                <a:latin typeface="Arial"/>
                <a:ea typeface="ＭＳ Ｐゴシック"/>
                <a:cs typeface="Arial"/>
              </a:rPr>
            </a:br>
            <a:r>
              <a:rPr lang="en-US" b="1" dirty="0">
                <a:solidFill>
                  <a:srgbClr val="FFFFFF"/>
                </a:solidFill>
                <a:effectLst>
                  <a:glow rad="101600">
                    <a:schemeClr val="tx1"/>
                  </a:glow>
                </a:effectLst>
                <a:latin typeface="Arial"/>
                <a:ea typeface="ＭＳ Ｐゴシック"/>
                <a:cs typeface="Arial"/>
              </a:rPr>
              <a:t>(17:11)</a:t>
            </a:r>
          </a:p>
        </p:txBody>
      </p:sp>
      <p:sp>
        <p:nvSpPr>
          <p:cNvPr id="13" name="Rectangle 3"/>
          <p:cNvSpPr txBox="1">
            <a:spLocks noChangeArrowheads="1"/>
          </p:cNvSpPr>
          <p:nvPr/>
        </p:nvSpPr>
        <p:spPr bwMode="auto">
          <a:xfrm>
            <a:off x="611188" y="4016375"/>
            <a:ext cx="3340100" cy="1081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defTabSz="914400">
              <a:buFontTx/>
              <a:buNone/>
              <a:defRPr/>
            </a:pPr>
            <a:r>
              <a:rPr lang="en-US" b="1" dirty="0">
                <a:solidFill>
                  <a:srgbClr val="FFFF00"/>
                </a:solidFill>
                <a:effectLst>
                  <a:glow rad="101600">
                    <a:schemeClr val="tx1"/>
                  </a:glow>
                </a:effectLst>
                <a:latin typeface="Arial"/>
                <a:ea typeface="ＭＳ Ｐゴシック"/>
                <a:cs typeface="Arial"/>
              </a:rPr>
              <a:t>7 Heads</a:t>
            </a:r>
            <a:r>
              <a:rPr lang="en-US" b="1" dirty="0">
                <a:solidFill>
                  <a:srgbClr val="FFFFFF"/>
                </a:solidFill>
                <a:effectLst>
                  <a:glow rad="101600">
                    <a:schemeClr val="tx1"/>
                  </a:glow>
                </a:effectLst>
                <a:latin typeface="Arial"/>
                <a:ea typeface="ＭＳ Ｐゴシック"/>
                <a:cs typeface="Arial"/>
              </a:rPr>
              <a:t> </a:t>
            </a:r>
            <a:br>
              <a:rPr lang="en-US" b="1" dirty="0">
                <a:solidFill>
                  <a:srgbClr val="FFFFFF"/>
                </a:solidFill>
                <a:effectLst>
                  <a:glow rad="101600">
                    <a:schemeClr val="tx1"/>
                  </a:glow>
                </a:effectLst>
                <a:latin typeface="Arial"/>
                <a:ea typeface="ＭＳ Ｐゴシック"/>
                <a:cs typeface="Arial"/>
              </a:rPr>
            </a:br>
            <a:r>
              <a:rPr lang="en-US" b="1" dirty="0">
                <a:solidFill>
                  <a:srgbClr val="FFFFFF"/>
                </a:solidFill>
                <a:effectLst>
                  <a:glow rad="101600">
                    <a:schemeClr val="tx1"/>
                  </a:glow>
                </a:effectLst>
                <a:latin typeface="Arial"/>
                <a:ea typeface="ＭＳ Ｐゴシック"/>
                <a:cs typeface="Arial"/>
              </a:rPr>
              <a:t>(17:7)</a:t>
            </a:r>
          </a:p>
        </p:txBody>
      </p:sp>
      <p:sp>
        <p:nvSpPr>
          <p:cNvPr id="14" name="Rectangle 3"/>
          <p:cNvSpPr txBox="1">
            <a:spLocks noChangeArrowheads="1"/>
          </p:cNvSpPr>
          <p:nvPr/>
        </p:nvSpPr>
        <p:spPr bwMode="auto">
          <a:xfrm>
            <a:off x="4932363" y="4005263"/>
            <a:ext cx="3960812" cy="647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defTabSz="914400">
              <a:buFontTx/>
              <a:buNone/>
              <a:defRPr/>
            </a:pPr>
            <a:r>
              <a:rPr lang="en-US" b="1" dirty="0">
                <a:solidFill>
                  <a:srgbClr val="FFFF00"/>
                </a:solidFill>
                <a:effectLst>
                  <a:glow rad="101600">
                    <a:schemeClr val="tx1"/>
                  </a:glow>
                </a:effectLst>
                <a:latin typeface="Arial"/>
                <a:ea typeface="ＭＳ Ｐゴシック"/>
                <a:cs typeface="Arial"/>
              </a:rPr>
              <a:t>7 Hills</a:t>
            </a:r>
            <a:r>
              <a:rPr lang="en-US" b="1" dirty="0">
                <a:solidFill>
                  <a:srgbClr val="FFFFFF"/>
                </a:solidFill>
                <a:effectLst>
                  <a:glow rad="101600">
                    <a:schemeClr val="tx1"/>
                  </a:glow>
                </a:effectLst>
                <a:latin typeface="Arial"/>
                <a:ea typeface="ＭＳ Ｐゴシック"/>
                <a:cs typeface="Arial"/>
              </a:rPr>
              <a:t> (17:9)</a:t>
            </a:r>
          </a:p>
        </p:txBody>
      </p:sp>
      <p:sp>
        <p:nvSpPr>
          <p:cNvPr id="16" name="Rectangle 3"/>
          <p:cNvSpPr txBox="1">
            <a:spLocks noChangeArrowheads="1"/>
          </p:cNvSpPr>
          <p:nvPr/>
        </p:nvSpPr>
        <p:spPr bwMode="auto">
          <a:xfrm>
            <a:off x="4932363" y="4508500"/>
            <a:ext cx="3960812" cy="649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defTabSz="914400">
              <a:buFontTx/>
              <a:buNone/>
              <a:defRPr/>
            </a:pPr>
            <a:r>
              <a:rPr lang="en-US" b="1" dirty="0">
                <a:solidFill>
                  <a:srgbClr val="FFFF00"/>
                </a:solidFill>
                <a:effectLst>
                  <a:glow rad="101600">
                    <a:schemeClr val="tx1"/>
                  </a:glow>
                </a:effectLst>
                <a:latin typeface="Arial"/>
                <a:ea typeface="ＭＳ Ｐゴシック"/>
                <a:cs typeface="Arial"/>
              </a:rPr>
              <a:t>7 Kings</a:t>
            </a:r>
            <a:r>
              <a:rPr lang="en-US" b="1" dirty="0">
                <a:solidFill>
                  <a:srgbClr val="FFFFFF"/>
                </a:solidFill>
                <a:effectLst>
                  <a:glow rad="101600">
                    <a:schemeClr val="tx1"/>
                  </a:glow>
                </a:effectLst>
                <a:latin typeface="Arial"/>
                <a:ea typeface="ＭＳ Ｐゴシック"/>
                <a:cs typeface="Arial"/>
              </a:rPr>
              <a:t> (17:10)</a:t>
            </a:r>
          </a:p>
        </p:txBody>
      </p:sp>
      <p:sp>
        <p:nvSpPr>
          <p:cNvPr id="17" name="Rectangle 3"/>
          <p:cNvSpPr txBox="1">
            <a:spLocks noChangeArrowheads="1"/>
          </p:cNvSpPr>
          <p:nvPr/>
        </p:nvSpPr>
        <p:spPr bwMode="auto">
          <a:xfrm>
            <a:off x="4067175" y="2852738"/>
            <a:ext cx="433388" cy="576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defTabSz="914400">
              <a:buFontTx/>
              <a:buNone/>
              <a:defRPr/>
            </a:pPr>
            <a:r>
              <a:rPr lang="en-US" b="1" dirty="0">
                <a:solidFill>
                  <a:srgbClr val="FFFFFF"/>
                </a:solidFill>
                <a:effectLst>
                  <a:glow rad="101600">
                    <a:schemeClr val="tx1"/>
                  </a:glow>
                </a:effectLst>
                <a:latin typeface="Arial"/>
                <a:ea typeface="ＭＳ Ｐゴシック"/>
                <a:cs typeface="Arial"/>
              </a:rPr>
              <a:t>=</a:t>
            </a:r>
          </a:p>
        </p:txBody>
      </p:sp>
      <p:sp>
        <p:nvSpPr>
          <p:cNvPr id="18" name="Rectangle 3"/>
          <p:cNvSpPr txBox="1">
            <a:spLocks noChangeArrowheads="1"/>
          </p:cNvSpPr>
          <p:nvPr/>
        </p:nvSpPr>
        <p:spPr bwMode="auto">
          <a:xfrm>
            <a:off x="4067175" y="4221163"/>
            <a:ext cx="433388" cy="576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defTabSz="914400">
              <a:buFontTx/>
              <a:buNone/>
              <a:defRPr/>
            </a:pPr>
            <a:r>
              <a:rPr lang="en-US" b="1" dirty="0">
                <a:solidFill>
                  <a:srgbClr val="FFFFFF"/>
                </a:solidFill>
                <a:effectLst>
                  <a:glow rad="101600">
                    <a:schemeClr val="tx1"/>
                  </a:glow>
                </a:effectLst>
                <a:latin typeface="Arial"/>
                <a:ea typeface="ＭＳ Ｐゴシック"/>
                <a:cs typeface="Arial"/>
              </a:rPr>
              <a:t>=</a:t>
            </a:r>
          </a:p>
        </p:txBody>
      </p:sp>
      <p:sp>
        <p:nvSpPr>
          <p:cNvPr id="19" name="Rectangle 3"/>
          <p:cNvSpPr txBox="1">
            <a:spLocks noChangeArrowheads="1"/>
          </p:cNvSpPr>
          <p:nvPr/>
        </p:nvSpPr>
        <p:spPr bwMode="auto">
          <a:xfrm>
            <a:off x="4067175" y="5589588"/>
            <a:ext cx="433388" cy="576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defTabSz="914400">
              <a:buFontTx/>
              <a:buNone/>
              <a:defRPr/>
            </a:pPr>
            <a:r>
              <a:rPr lang="en-US" b="1" dirty="0">
                <a:solidFill>
                  <a:srgbClr val="FFFFFF"/>
                </a:solidFill>
                <a:effectLst>
                  <a:glow rad="101600">
                    <a:schemeClr val="tx1"/>
                  </a:glow>
                </a:effectLst>
                <a:latin typeface="Arial"/>
                <a:ea typeface="ＭＳ Ｐゴシック"/>
                <a:cs typeface="Arial"/>
              </a:rPr>
              <a:t>=</a:t>
            </a:r>
          </a:p>
        </p:txBody>
      </p:sp>
      <p:sp>
        <p:nvSpPr>
          <p:cNvPr id="20" name="Rectangle 3"/>
          <p:cNvSpPr txBox="1">
            <a:spLocks noChangeArrowheads="1"/>
          </p:cNvSpPr>
          <p:nvPr/>
        </p:nvSpPr>
        <p:spPr bwMode="auto">
          <a:xfrm>
            <a:off x="611188" y="1341438"/>
            <a:ext cx="3268662" cy="1195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defTabSz="914400">
              <a:buFontTx/>
              <a:buNone/>
              <a:defRPr/>
            </a:pPr>
            <a:r>
              <a:rPr lang="en-US" b="1" dirty="0">
                <a:solidFill>
                  <a:srgbClr val="FFFF00"/>
                </a:solidFill>
                <a:effectLst>
                  <a:glow rad="101600">
                    <a:schemeClr val="tx1"/>
                  </a:glow>
                </a:effectLst>
                <a:latin typeface="Arial"/>
                <a:ea typeface="ＭＳ Ｐゴシック"/>
                <a:cs typeface="Arial"/>
              </a:rPr>
              <a:t>Prostitute</a:t>
            </a:r>
            <a:r>
              <a:rPr lang="en-US" b="1" dirty="0">
                <a:solidFill>
                  <a:srgbClr val="FFFFFF"/>
                </a:solidFill>
                <a:effectLst>
                  <a:glow rad="101600">
                    <a:schemeClr val="tx1"/>
                  </a:glow>
                </a:effectLst>
                <a:latin typeface="Arial"/>
                <a:ea typeface="ＭＳ Ｐゴシック"/>
                <a:cs typeface="Arial"/>
              </a:rPr>
              <a:t> </a:t>
            </a:r>
            <a:br>
              <a:rPr lang="en-US" b="1" dirty="0">
                <a:solidFill>
                  <a:srgbClr val="FFFFFF"/>
                </a:solidFill>
                <a:effectLst>
                  <a:glow rad="101600">
                    <a:schemeClr val="tx1"/>
                  </a:glow>
                </a:effectLst>
                <a:latin typeface="Arial"/>
                <a:ea typeface="ＭＳ Ｐゴシック"/>
                <a:cs typeface="Arial"/>
              </a:rPr>
            </a:br>
            <a:r>
              <a:rPr lang="en-US" b="1" dirty="0">
                <a:solidFill>
                  <a:srgbClr val="FFFFFF"/>
                </a:solidFill>
                <a:effectLst>
                  <a:glow rad="101600">
                    <a:schemeClr val="tx1"/>
                  </a:glow>
                </a:effectLst>
                <a:latin typeface="Arial"/>
                <a:ea typeface="ＭＳ Ｐゴシック"/>
                <a:cs typeface="Arial"/>
              </a:rPr>
              <a:t>(17:1)</a:t>
            </a:r>
          </a:p>
        </p:txBody>
      </p:sp>
    </p:spTree>
    <p:extLst>
      <p:ext uri="{BB962C8B-B14F-4D97-AF65-F5344CB8AC3E}">
        <p14:creationId xmlns:p14="http://schemas.microsoft.com/office/powerpoint/2010/main" val="39120136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5346"/>
                                        </p:tgtEl>
                                        <p:attrNameLst>
                                          <p:attrName>style.visibility</p:attrName>
                                        </p:attrNameLst>
                                      </p:cBhvr>
                                      <p:to>
                                        <p:strVal val="visible"/>
                                      </p:to>
                                    </p:set>
                                    <p:animEffect transition="in" filter="fade">
                                      <p:cBhvr>
                                        <p:cTn id="7" dur="500"/>
                                        <p:tgtEl>
                                          <p:spTgt spid="185346"/>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5349"/>
                                        </p:tgtEl>
                                        <p:attrNameLst>
                                          <p:attrName>style.visibility</p:attrName>
                                        </p:attrNameLst>
                                      </p:cBhvr>
                                      <p:to>
                                        <p:strVal val="visible"/>
                                      </p:to>
                                    </p:set>
                                    <p:animEffect transition="in" filter="fade">
                                      <p:cBhvr>
                                        <p:cTn id="11" dur="500"/>
                                        <p:tgtEl>
                                          <p:spTgt spid="185349"/>
                                        </p:tgtEl>
                                      </p:cBhvr>
                                    </p:animEffect>
                                  </p:childTnLst>
                                </p:cTn>
                              </p:par>
                            </p:childTnLst>
                          </p:cTn>
                        </p:par>
                      </p:childTnLst>
                    </p:cTn>
                  </p:par>
                  <p:par>
                    <p:cTn id="12" fill="hold">
                      <p:stCondLst>
                        <p:cond delay="indefinite"/>
                      </p:stCondLst>
                      <p:childTnLst>
                        <p:par>
                          <p:cTn id="13" fill="hold" nodeType="after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0">
                                            <p:txEl>
                                              <p:pRg st="0" end="0"/>
                                            </p:txEl>
                                          </p:spTgt>
                                        </p:tgtEl>
                                        <p:attrNameLst>
                                          <p:attrName>style.visibility</p:attrName>
                                        </p:attrNameLst>
                                      </p:cBhvr>
                                      <p:to>
                                        <p:strVal val="visible"/>
                                      </p:to>
                                    </p:set>
                                    <p:animEffect transition="in" filter="fade">
                                      <p:cBhvr>
                                        <p:cTn id="16" dur="500"/>
                                        <p:tgtEl>
                                          <p:spTgt spid="20">
                                            <p:txEl>
                                              <p:pRg st="0" end="0"/>
                                            </p:tx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fade">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fade">
                                      <p:cBhvr>
                                        <p:cTn id="30" dur="500"/>
                                        <p:tgtEl>
                                          <p:spTgt spid="11">
                                            <p:txEl>
                                              <p:pRg st="0" end="0"/>
                                            </p:txEl>
                                          </p:spTgt>
                                        </p:tgtEl>
                                      </p:cBhvr>
                                    </p:animEffect>
                                  </p:childTnLst>
                                </p:cTn>
                              </p:par>
                            </p:childTnLst>
                          </p:cTn>
                        </p:par>
                        <p:par>
                          <p:cTn id="31" fill="hold" nodeType="afterGroup">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7">
                                            <p:txEl>
                                              <p:pRg st="0" end="0"/>
                                            </p:txEl>
                                          </p:spTgt>
                                        </p:tgtEl>
                                        <p:attrNameLst>
                                          <p:attrName>style.visibility</p:attrName>
                                        </p:attrNameLst>
                                      </p:cBhvr>
                                      <p:to>
                                        <p:strVal val="visible"/>
                                      </p:to>
                                    </p:set>
                                    <p:animEffect transition="in" filter="fade">
                                      <p:cBhvr>
                                        <p:cTn id="34" dur="500"/>
                                        <p:tgtEl>
                                          <p:spTgt spid="17">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fade">
                                      <p:cBhvr>
                                        <p:cTn id="39" dur="500"/>
                                        <p:tgtEl>
                                          <p:spTgt spid="12">
                                            <p:txEl>
                                              <p:pRg st="0" end="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3">
                                            <p:txEl>
                                              <p:pRg st="0" end="0"/>
                                            </p:txEl>
                                          </p:spTgt>
                                        </p:tgtEl>
                                        <p:attrNameLst>
                                          <p:attrName>style.visibility</p:attrName>
                                        </p:attrNameLst>
                                      </p:cBhvr>
                                      <p:to>
                                        <p:strVal val="visible"/>
                                      </p:to>
                                    </p:set>
                                    <p:animEffect transition="in" filter="fade">
                                      <p:cBhvr>
                                        <p:cTn id="44" dur="500"/>
                                        <p:tgtEl>
                                          <p:spTgt spid="13">
                                            <p:txEl>
                                              <p:pRg st="0" end="0"/>
                                            </p:txEl>
                                          </p:spTgt>
                                        </p:tgtEl>
                                      </p:cBhvr>
                                    </p:animEffect>
                                  </p:childTnLst>
                                </p:cTn>
                              </p:par>
                            </p:childTnLst>
                          </p:cTn>
                        </p:par>
                        <p:par>
                          <p:cTn id="45" fill="hold" nodeType="afterGroup">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18">
                                            <p:txEl>
                                              <p:pRg st="0" end="0"/>
                                            </p:txEl>
                                          </p:spTgt>
                                        </p:tgtEl>
                                        <p:attrNameLst>
                                          <p:attrName>style.visibility</p:attrName>
                                        </p:attrNameLst>
                                      </p:cBhvr>
                                      <p:to>
                                        <p:strVal val="visible"/>
                                      </p:to>
                                    </p:set>
                                    <p:animEffect transition="in" filter="fade">
                                      <p:cBhvr>
                                        <p:cTn id="48" dur="500"/>
                                        <p:tgtEl>
                                          <p:spTgt spid="18">
                                            <p:txEl>
                                              <p:pRg st="0" end="0"/>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4">
                                            <p:txEl>
                                              <p:pRg st="0" end="0"/>
                                            </p:txEl>
                                          </p:spTgt>
                                        </p:tgtEl>
                                        <p:attrNameLst>
                                          <p:attrName>style.visibility</p:attrName>
                                        </p:attrNameLst>
                                      </p:cBhvr>
                                      <p:to>
                                        <p:strVal val="visible"/>
                                      </p:to>
                                    </p:set>
                                    <p:animEffect transition="in" filter="fade">
                                      <p:cBhvr>
                                        <p:cTn id="53" dur="500"/>
                                        <p:tgtEl>
                                          <p:spTgt spid="14">
                                            <p:txEl>
                                              <p:pRg st="0" end="0"/>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xEl>
                                              <p:pRg st="0" end="0"/>
                                            </p:txEl>
                                          </p:spTgt>
                                        </p:tgtEl>
                                        <p:attrNameLst>
                                          <p:attrName>style.visibility</p:attrName>
                                        </p:attrNameLst>
                                      </p:cBhvr>
                                      <p:to>
                                        <p:strVal val="visible"/>
                                      </p:to>
                                    </p:set>
                                    <p:animEffect transition="in" filter="fade">
                                      <p:cBhvr>
                                        <p:cTn id="58" dur="500"/>
                                        <p:tgtEl>
                                          <p:spTgt spid="16">
                                            <p:txEl>
                                              <p:pRg st="0" end="0"/>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
                                            <p:txEl>
                                              <p:pRg st="0" end="0"/>
                                            </p:txEl>
                                          </p:spTgt>
                                        </p:tgtEl>
                                        <p:attrNameLst>
                                          <p:attrName>style.visibility</p:attrName>
                                        </p:attrNameLst>
                                      </p:cBhvr>
                                      <p:to>
                                        <p:strVal val="visible"/>
                                      </p:to>
                                    </p:set>
                                    <p:animEffect transition="in" filter="fade">
                                      <p:cBhvr>
                                        <p:cTn id="63" dur="500"/>
                                        <p:tgtEl>
                                          <p:spTgt spid="8">
                                            <p:txEl>
                                              <p:pRg st="0" end="0"/>
                                            </p:txEl>
                                          </p:spTgt>
                                        </p:tgtEl>
                                      </p:cBhvr>
                                    </p:animEffect>
                                  </p:childTnLst>
                                </p:cTn>
                              </p:par>
                            </p:childTnLst>
                          </p:cTn>
                        </p:par>
                        <p:par>
                          <p:cTn id="64" fill="hold" nodeType="afterGroup">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19">
                                            <p:txEl>
                                              <p:pRg st="0" end="0"/>
                                            </p:txEl>
                                          </p:spTgt>
                                        </p:tgtEl>
                                        <p:attrNameLst>
                                          <p:attrName>style.visibility</p:attrName>
                                        </p:attrNameLst>
                                      </p:cBhvr>
                                      <p:to>
                                        <p:strVal val="visible"/>
                                      </p:to>
                                    </p:set>
                                    <p:animEffect transition="in" filter="fade">
                                      <p:cBhvr>
                                        <p:cTn id="67" dur="500"/>
                                        <p:tgtEl>
                                          <p:spTgt spid="19">
                                            <p:txEl>
                                              <p:pRg st="0" end="0"/>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9">
                                            <p:txEl>
                                              <p:pRg st="0" end="0"/>
                                            </p:txEl>
                                          </p:spTgt>
                                        </p:tgtEl>
                                        <p:attrNameLst>
                                          <p:attrName>style.visibility</p:attrName>
                                        </p:attrNameLst>
                                      </p:cBhvr>
                                      <p:to>
                                        <p:strVal val="visible"/>
                                      </p:to>
                                    </p:set>
                                    <p:animEffect transition="in" filter="fade">
                                      <p:cBhvr>
                                        <p:cTn id="7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9" grpId="0" animBg="1" autoUpdateAnimBg="0"/>
      <p:bldP spid="185346" grpId="0" autoUpdateAnimBg="0"/>
      <p:bldP spid="7" grpId="0" build="p" autoUpdateAnimBg="0"/>
      <p:bldP spid="8" grpId="0" build="p" autoUpdateAnimBg="0"/>
      <p:bldP spid="9" grpId="0" build="p" autoUpdateAnimBg="0"/>
      <p:bldP spid="10" grpId="0" build="p" autoUpdateAnimBg="0"/>
      <p:bldP spid="11" grpId="0" build="p" autoUpdateAnimBg="0"/>
      <p:bldP spid="12" grpId="0" build="p" autoUpdateAnimBg="0"/>
      <p:bldP spid="13" grpId="0" build="p" autoUpdateAnimBg="0"/>
      <p:bldP spid="14" grpId="0" build="p" autoUpdateAnimBg="0"/>
      <p:bldP spid="16" grpId="0" build="p" autoUpdateAnimBg="0"/>
      <p:bldP spid="17" grpId="0" build="p" autoUpdateAnimBg="0"/>
      <p:bldP spid="18" grpId="0" build="p" autoUpdateAnimBg="0"/>
      <p:bldP spid="19" grpId="0" build="p" autoUpdateAnimBg="0"/>
      <p:bldP spid="20" grpId="0" build="p"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FF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153603" name="Rectangle 4"/>
          <p:cNvSpPr>
            <a:spLocks noGrp="1" noChangeArrowheads="1"/>
          </p:cNvSpPr>
          <p:nvPr>
            <p:ph type="title"/>
          </p:nvPr>
        </p:nvSpPr>
        <p:spPr>
          <a:xfrm>
            <a:off x="-36513" y="488840"/>
            <a:ext cx="9180513" cy="646331"/>
          </a:xfrm>
          <a:solidFill>
            <a:schemeClr val="accent6">
              <a:lumMod val="75000"/>
            </a:schemeClr>
          </a:solidFill>
          <a:ln w="28575">
            <a:solidFill>
              <a:srgbClr val="FFFF00"/>
            </a:solidFill>
          </a:ln>
        </p:spPr>
        <p:txBody>
          <a:bodyPr wrap="square">
            <a:spAutoFit/>
          </a:bodyPr>
          <a:lstStyle/>
          <a:p>
            <a:pPr>
              <a:defRPr/>
            </a:pPr>
            <a:r>
              <a:rPr lang="en-US" sz="3600" b="1" i="1" dirty="0">
                <a:solidFill>
                  <a:srgbClr val="FFFF00"/>
                </a:solidFill>
                <a:effectLst>
                  <a:outerShdw blurRad="38100" dist="38100" dir="2700000" algn="tl">
                    <a:srgbClr val="000000"/>
                  </a:outerShdw>
                </a:effectLst>
                <a:ea typeface="ＭＳ Ｐゴシック" charset="0"/>
              </a:rPr>
              <a:t>Who </a:t>
            </a:r>
            <a:r>
              <a:rPr lang="en-US" sz="3600" b="1" dirty="0">
                <a:solidFill>
                  <a:srgbClr val="FFFFFF"/>
                </a:solidFill>
                <a:effectLst>
                  <a:outerShdw blurRad="38100" dist="38100" dir="2700000" algn="tl">
                    <a:srgbClr val="000000"/>
                  </a:outerShdw>
                </a:effectLst>
                <a:ea typeface="ＭＳ Ｐゴシック" charset="0"/>
              </a:rPr>
              <a:t>are the seven kings (17:9-10)?</a:t>
            </a:r>
          </a:p>
        </p:txBody>
      </p:sp>
      <p:sp>
        <p:nvSpPr>
          <p:cNvPr id="588806" name="Line 6"/>
          <p:cNvSpPr>
            <a:spLocks noChangeShapeType="1"/>
          </p:cNvSpPr>
          <p:nvPr/>
        </p:nvSpPr>
        <p:spPr bwMode="auto">
          <a:xfrm flipV="1">
            <a:off x="0" y="4702893"/>
            <a:ext cx="9144000" cy="45362"/>
          </a:xfrm>
          <a:prstGeom prst="line">
            <a:avLst/>
          </a:prstGeom>
          <a:noFill/>
          <a:ln w="76200">
            <a:solidFill>
              <a:schemeClr val="bg1"/>
            </a:solidFill>
            <a:round/>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defTabSz="914400" eaLnBrk="0" fontAlgn="base" hangingPunct="0">
              <a:spcBef>
                <a:spcPct val="0"/>
              </a:spcBef>
              <a:spcAft>
                <a:spcPct val="0"/>
              </a:spcAft>
              <a:defRPr/>
            </a:pPr>
            <a:endParaRPr lang="en-US" sz="2400">
              <a:solidFill>
                <a:srgbClr val="000000"/>
              </a:solidFill>
              <a:latin typeface="Comic Sans MS" pitchFamily="-112" charset="0"/>
              <a:ea typeface="ＭＳ Ｐゴシック" charset="0"/>
              <a:cs typeface="ＭＳ Ｐゴシック" charset="0"/>
            </a:endParaRPr>
          </a:p>
        </p:txBody>
      </p:sp>
      <p:sp>
        <p:nvSpPr>
          <p:cNvPr id="588822" name="Text Box 22"/>
          <p:cNvSpPr txBox="1">
            <a:spLocks noChangeArrowheads="1"/>
          </p:cNvSpPr>
          <p:nvPr/>
        </p:nvSpPr>
        <p:spPr bwMode="auto">
          <a:xfrm>
            <a:off x="6860481" y="-3853"/>
            <a:ext cx="2255440" cy="463846"/>
          </a:xfrm>
          <a:prstGeom prst="rect">
            <a:avLst/>
          </a:prstGeom>
          <a:noFill/>
          <a:ln w="9525">
            <a:noFill/>
            <a:miter lim="800000"/>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algn="r" defTabSz="914400" eaLnBrk="0" fontAlgn="base" hangingPunct="0">
              <a:spcBef>
                <a:spcPct val="0"/>
              </a:spcBef>
              <a:spcAft>
                <a:spcPct val="0"/>
              </a:spcAft>
              <a:defRPr/>
            </a:pPr>
            <a:r>
              <a:rPr lang="en-US" sz="2400" b="1" dirty="0">
                <a:solidFill>
                  <a:srgbClr val="FFFFFF"/>
                </a:solidFill>
                <a:latin typeface="Arial"/>
                <a:ea typeface="ＭＳ Ｐゴシック" charset="0"/>
                <a:cs typeface="Arial"/>
              </a:rPr>
              <a:t>39-41, 320</a:t>
            </a:r>
          </a:p>
        </p:txBody>
      </p:sp>
      <p:sp>
        <p:nvSpPr>
          <p:cNvPr id="19" name="Text Box 18"/>
          <p:cNvSpPr txBox="1">
            <a:spLocks noChangeArrowheads="1"/>
          </p:cNvSpPr>
          <p:nvPr/>
        </p:nvSpPr>
        <p:spPr bwMode="auto">
          <a:xfrm>
            <a:off x="0" y="1371600"/>
            <a:ext cx="9144000" cy="1941173"/>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algn="ctr" defTabSz="914400" eaLnBrk="0" fontAlgn="base" hangingPunct="0">
              <a:spcBef>
                <a:spcPct val="50000"/>
              </a:spcBef>
              <a:spcAft>
                <a:spcPct val="0"/>
              </a:spcAft>
              <a:defRPr/>
            </a:pPr>
            <a:r>
              <a:rPr lang="en-US" sz="2400" b="1" dirty="0">
                <a:solidFill>
                  <a:srgbClr val="FFFFFF"/>
                </a:solidFill>
                <a:latin typeface="Comic Sans MS" pitchFamily="-111" charset="0"/>
                <a:ea typeface="ＭＳ Ｐゴシック" charset="0"/>
                <a:cs typeface="ＭＳ Ｐゴシック" charset="0"/>
              </a:rPr>
              <a:t>“This calls for a mind with understanding: The seven heads of the beast represent the seven hills where the woman rules. They also represent seven kings.  </a:t>
            </a:r>
            <a:r>
              <a:rPr lang="en-US" sz="2400" b="1" baseline="30000" dirty="0">
                <a:solidFill>
                  <a:srgbClr val="FFFFFF"/>
                </a:solidFill>
                <a:latin typeface="Comic Sans MS" pitchFamily="-111" charset="0"/>
                <a:ea typeface="ＭＳ Ｐゴシック" charset="0"/>
                <a:cs typeface="ＭＳ Ｐゴシック" charset="0"/>
              </a:rPr>
              <a:t>10</a:t>
            </a:r>
            <a:r>
              <a:rPr lang="en-US" sz="2400" b="1" dirty="0">
                <a:solidFill>
                  <a:srgbClr val="FFFFFF"/>
                </a:solidFill>
                <a:latin typeface="Comic Sans MS" pitchFamily="-111" charset="0"/>
                <a:ea typeface="ＭＳ Ｐゴシック" charset="0"/>
                <a:cs typeface="ＭＳ Ｐゴシック" charset="0"/>
              </a:rPr>
              <a:t> Five kings have already fallen, the sixth now reigns, and the seventh is yet to come, but his reign will be brief" (NLT).</a:t>
            </a:r>
          </a:p>
        </p:txBody>
      </p:sp>
      <p:grpSp>
        <p:nvGrpSpPr>
          <p:cNvPr id="20" name="Group 19"/>
          <p:cNvGrpSpPr/>
          <p:nvPr/>
        </p:nvGrpSpPr>
        <p:grpSpPr>
          <a:xfrm>
            <a:off x="-5818" y="3534863"/>
            <a:ext cx="1865519" cy="2537545"/>
            <a:chOff x="-107878" y="2188663"/>
            <a:chExt cx="1865519" cy="2537545"/>
          </a:xfrm>
        </p:grpSpPr>
        <p:grpSp>
          <p:nvGrpSpPr>
            <p:cNvPr id="689167" name="Group 10"/>
            <p:cNvGrpSpPr>
              <a:grpSpLocks/>
            </p:cNvGrpSpPr>
            <p:nvPr/>
          </p:nvGrpSpPr>
          <p:grpSpPr bwMode="auto">
            <a:xfrm>
              <a:off x="342498" y="2188663"/>
              <a:ext cx="961557" cy="1143312"/>
              <a:chOff x="385" y="1298"/>
              <a:chExt cx="272" cy="408"/>
            </a:xfrm>
          </p:grpSpPr>
          <p:sp>
            <p:nvSpPr>
              <p:cNvPr id="588808" name="Line 8"/>
              <p:cNvSpPr>
                <a:spLocks noChangeShapeType="1"/>
              </p:cNvSpPr>
              <p:nvPr/>
            </p:nvSpPr>
            <p:spPr bwMode="auto">
              <a:xfrm>
                <a:off x="521" y="1298"/>
                <a:ext cx="0" cy="408"/>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defTabSz="914400" eaLnBrk="0" fontAlgn="base" hangingPunct="0">
                  <a:spcBef>
                    <a:spcPct val="0"/>
                  </a:spcBef>
                  <a:spcAft>
                    <a:spcPct val="0"/>
                  </a:spcAft>
                  <a:defRPr/>
                </a:pPr>
                <a:endParaRPr lang="en-US" sz="2400">
                  <a:solidFill>
                    <a:srgbClr val="000000"/>
                  </a:solidFill>
                  <a:latin typeface="Comic Sans MS" pitchFamily="-112" charset="0"/>
                  <a:ea typeface="ＭＳ Ｐゴシック" charset="0"/>
                  <a:cs typeface="ＭＳ Ｐゴシック" charset="0"/>
                </a:endParaRPr>
              </a:p>
            </p:txBody>
          </p:sp>
          <p:sp>
            <p:nvSpPr>
              <p:cNvPr id="588809" name="Line 9"/>
              <p:cNvSpPr>
                <a:spLocks noChangeShapeType="1"/>
              </p:cNvSpPr>
              <p:nvPr/>
            </p:nvSpPr>
            <p:spPr bwMode="auto">
              <a:xfrm rot="16200000" flipV="1">
                <a:off x="521" y="1298"/>
                <a:ext cx="0" cy="272"/>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defTabSz="914400" eaLnBrk="0" fontAlgn="base" hangingPunct="0">
                  <a:spcBef>
                    <a:spcPct val="0"/>
                  </a:spcBef>
                  <a:spcAft>
                    <a:spcPct val="0"/>
                  </a:spcAft>
                  <a:defRPr/>
                </a:pPr>
                <a:endParaRPr lang="en-US" sz="2400">
                  <a:solidFill>
                    <a:srgbClr val="000000"/>
                  </a:solidFill>
                  <a:latin typeface="Comic Sans MS" pitchFamily="-112" charset="0"/>
                  <a:ea typeface="ＭＳ Ｐゴシック" charset="0"/>
                  <a:cs typeface="ＭＳ Ｐゴシック" charset="0"/>
                </a:endParaRPr>
              </a:p>
            </p:txBody>
          </p:sp>
        </p:grpSp>
        <p:sp>
          <p:nvSpPr>
            <p:cNvPr id="21" name="Text Box 18"/>
            <p:cNvSpPr txBox="1">
              <a:spLocks noChangeArrowheads="1"/>
            </p:cNvSpPr>
            <p:nvPr/>
          </p:nvSpPr>
          <p:spPr bwMode="auto">
            <a:xfrm>
              <a:off x="-107878" y="3523698"/>
              <a:ext cx="1865519" cy="1202510"/>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algn="ctr" defTabSz="914400" eaLnBrk="0" fontAlgn="base" hangingPunct="0">
                <a:spcBef>
                  <a:spcPct val="50000"/>
                </a:spcBef>
                <a:spcAft>
                  <a:spcPct val="0"/>
                </a:spcAft>
                <a:defRPr/>
              </a:pPr>
              <a:r>
                <a:rPr lang="en-US" sz="2400" b="1" dirty="0">
                  <a:solidFill>
                    <a:srgbClr val="FFFFFF"/>
                  </a:solidFill>
                  <a:latin typeface="Comic Sans MS" pitchFamily="-111" charset="0"/>
                  <a:ea typeface="ＭＳ Ｐゴシック" charset="0"/>
                  <a:cs typeface="ＭＳ Ｐゴシック" charset="0"/>
                </a:rPr>
                <a:t>Christ Crucified</a:t>
              </a:r>
              <a:br>
                <a:rPr lang="en-US" sz="2400" b="1" dirty="0">
                  <a:solidFill>
                    <a:srgbClr val="FFFFFF"/>
                  </a:solidFill>
                  <a:latin typeface="Comic Sans MS" pitchFamily="-111" charset="0"/>
                  <a:ea typeface="ＭＳ Ｐゴシック" charset="0"/>
                  <a:cs typeface="ＭＳ Ｐゴシック" charset="0"/>
                </a:rPr>
              </a:br>
              <a:r>
                <a:rPr lang="en-US" sz="2400" b="1" dirty="0">
                  <a:solidFill>
                    <a:srgbClr val="FFFFFF"/>
                  </a:solidFill>
                  <a:latin typeface="Comic Sans MS" pitchFamily="-111" charset="0"/>
                  <a:ea typeface="ＭＳ Ｐゴシック" charset="0"/>
                  <a:cs typeface="ＭＳ Ｐゴシック" charset="0"/>
                </a:rPr>
                <a:t>AD 33</a:t>
              </a:r>
            </a:p>
          </p:txBody>
        </p:sp>
      </p:grpSp>
      <p:sp>
        <p:nvSpPr>
          <p:cNvPr id="3" name="Chevron 2"/>
          <p:cNvSpPr>
            <a:spLocks noChangeAspect="1"/>
          </p:cNvSpPr>
          <p:nvPr/>
        </p:nvSpPr>
        <p:spPr bwMode="auto">
          <a:xfrm>
            <a:off x="-341368" y="6063238"/>
            <a:ext cx="1865518" cy="617734"/>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r>
              <a:rPr lang="en-US" b="1" dirty="0">
                <a:solidFill>
                  <a:srgbClr val="000000"/>
                </a:solidFill>
                <a:latin typeface="Arial"/>
                <a:ea typeface="ＭＳ Ｐゴシック" charset="0"/>
                <a:cs typeface="Arial"/>
              </a:rPr>
              <a:t>Tiberius</a:t>
            </a:r>
            <a:br>
              <a:rPr lang="en-US" sz="2400" b="1" dirty="0">
                <a:solidFill>
                  <a:srgbClr val="000000"/>
                </a:solidFill>
                <a:latin typeface="Arial"/>
                <a:ea typeface="ＭＳ Ｐゴシック" charset="0"/>
                <a:cs typeface="Arial"/>
              </a:rPr>
            </a:br>
            <a:r>
              <a:rPr lang="en-US" sz="1600" b="1" dirty="0">
                <a:solidFill>
                  <a:srgbClr val="000000"/>
                </a:solidFill>
                <a:latin typeface="Arial"/>
                <a:ea typeface="ＭＳ Ｐゴシック" charset="0"/>
                <a:cs typeface="Arial"/>
              </a:rPr>
              <a:t>14-37</a:t>
            </a:r>
            <a:endParaRPr lang="en-US" sz="2400" b="1" dirty="0">
              <a:solidFill>
                <a:srgbClr val="000000"/>
              </a:solidFill>
              <a:latin typeface="Arial"/>
              <a:ea typeface="ＭＳ Ｐゴシック" charset="0"/>
              <a:cs typeface="Arial"/>
            </a:endParaRPr>
          </a:p>
        </p:txBody>
      </p:sp>
      <p:sp>
        <p:nvSpPr>
          <p:cNvPr id="12" name="Chevron 11"/>
          <p:cNvSpPr>
            <a:spLocks noChangeAspect="1"/>
          </p:cNvSpPr>
          <p:nvPr/>
        </p:nvSpPr>
        <p:spPr bwMode="auto">
          <a:xfrm>
            <a:off x="1043243" y="6063238"/>
            <a:ext cx="1746307"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r>
              <a:rPr lang="en-US" b="1" dirty="0">
                <a:solidFill>
                  <a:srgbClr val="FFFFFF"/>
                </a:solidFill>
                <a:latin typeface="Arial"/>
                <a:ea typeface="ＭＳ Ｐゴシック" charset="0"/>
                <a:cs typeface="Arial"/>
              </a:rPr>
              <a:t>Caligula</a:t>
            </a:r>
            <a:br>
              <a:rPr lang="en-US" sz="2400" b="1" dirty="0">
                <a:solidFill>
                  <a:srgbClr val="FFFFFF"/>
                </a:solidFill>
                <a:latin typeface="Arial"/>
                <a:ea typeface="ＭＳ Ｐゴシック" charset="0"/>
                <a:cs typeface="Arial"/>
              </a:rPr>
            </a:br>
            <a:r>
              <a:rPr lang="en-US" sz="1600" b="1" dirty="0">
                <a:solidFill>
                  <a:srgbClr val="FFFFFF"/>
                </a:solidFill>
                <a:latin typeface="Arial"/>
                <a:ea typeface="ＭＳ Ｐゴシック" charset="0"/>
                <a:cs typeface="Arial"/>
              </a:rPr>
              <a:t>37-41</a:t>
            </a:r>
            <a:endParaRPr lang="en-US" sz="2400" b="1" dirty="0">
              <a:solidFill>
                <a:srgbClr val="FFFFFF"/>
              </a:solidFill>
              <a:latin typeface="Arial"/>
              <a:ea typeface="ＭＳ Ｐゴシック" charset="0"/>
              <a:cs typeface="Arial"/>
            </a:endParaRPr>
          </a:p>
        </p:txBody>
      </p:sp>
      <p:sp>
        <p:nvSpPr>
          <p:cNvPr id="13" name="Chevron 12"/>
          <p:cNvSpPr>
            <a:spLocks noChangeAspect="1"/>
          </p:cNvSpPr>
          <p:nvPr/>
        </p:nvSpPr>
        <p:spPr bwMode="auto">
          <a:xfrm>
            <a:off x="2290604" y="6063238"/>
            <a:ext cx="1829583"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r>
              <a:rPr lang="en-US" b="1" dirty="0">
                <a:solidFill>
                  <a:srgbClr val="000000"/>
                </a:solidFill>
                <a:latin typeface="Arial"/>
                <a:ea typeface="ＭＳ Ｐゴシック" charset="0"/>
                <a:cs typeface="Arial"/>
              </a:rPr>
              <a:t>Claudius</a:t>
            </a:r>
            <a:br>
              <a:rPr lang="en-US" sz="2400" b="1" dirty="0">
                <a:solidFill>
                  <a:srgbClr val="000000"/>
                </a:solidFill>
                <a:latin typeface="Arial"/>
                <a:ea typeface="ＭＳ Ｐゴシック" charset="0"/>
                <a:cs typeface="Arial"/>
              </a:rPr>
            </a:br>
            <a:r>
              <a:rPr lang="en-US" sz="1600" b="1" dirty="0">
                <a:solidFill>
                  <a:srgbClr val="000000"/>
                </a:solidFill>
                <a:latin typeface="Arial"/>
                <a:ea typeface="ＭＳ Ｐゴシック" charset="0"/>
                <a:cs typeface="Arial"/>
              </a:rPr>
              <a:t>41-54</a:t>
            </a:r>
            <a:endParaRPr lang="en-US" sz="2400" b="1" dirty="0">
              <a:solidFill>
                <a:srgbClr val="000000"/>
              </a:solidFill>
              <a:latin typeface="Arial"/>
              <a:ea typeface="ＭＳ Ｐゴシック" charset="0"/>
              <a:cs typeface="Arial"/>
            </a:endParaRPr>
          </a:p>
        </p:txBody>
      </p:sp>
      <p:sp>
        <p:nvSpPr>
          <p:cNvPr id="14" name="Chevron 13"/>
          <p:cNvSpPr>
            <a:spLocks noChangeAspect="1"/>
          </p:cNvSpPr>
          <p:nvPr/>
        </p:nvSpPr>
        <p:spPr bwMode="auto">
          <a:xfrm>
            <a:off x="3664972" y="6074578"/>
            <a:ext cx="1415185"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r>
              <a:rPr lang="en-US" b="1" dirty="0">
                <a:solidFill>
                  <a:srgbClr val="FFFFFF"/>
                </a:solidFill>
                <a:latin typeface="Arial"/>
                <a:ea typeface="ＭＳ Ｐゴシック" charset="0"/>
                <a:cs typeface="Arial"/>
              </a:rPr>
              <a:t>Nero</a:t>
            </a:r>
            <a:br>
              <a:rPr lang="en-US" sz="2400" b="1" dirty="0">
                <a:solidFill>
                  <a:srgbClr val="FFFFFF"/>
                </a:solidFill>
                <a:latin typeface="Arial"/>
                <a:ea typeface="ＭＳ Ｐゴシック" charset="0"/>
                <a:cs typeface="Arial"/>
              </a:rPr>
            </a:br>
            <a:r>
              <a:rPr lang="en-US" sz="1600" b="1" dirty="0">
                <a:solidFill>
                  <a:srgbClr val="FFFFFF"/>
                </a:solidFill>
                <a:latin typeface="Arial"/>
                <a:ea typeface="ＭＳ Ｐゴシック" charset="0"/>
                <a:cs typeface="Arial"/>
              </a:rPr>
              <a:t>54-68</a:t>
            </a:r>
            <a:endParaRPr lang="en-US" sz="2400" b="1" dirty="0">
              <a:solidFill>
                <a:srgbClr val="FFFFFF"/>
              </a:solidFill>
              <a:latin typeface="Arial"/>
              <a:ea typeface="ＭＳ Ｐゴシック" charset="0"/>
              <a:cs typeface="Arial"/>
            </a:endParaRPr>
          </a:p>
        </p:txBody>
      </p:sp>
      <p:sp>
        <p:nvSpPr>
          <p:cNvPr id="15" name="Chevron 14"/>
          <p:cNvSpPr>
            <a:spLocks noChangeAspect="1"/>
          </p:cNvSpPr>
          <p:nvPr/>
        </p:nvSpPr>
        <p:spPr bwMode="auto">
          <a:xfrm>
            <a:off x="4637916" y="6063238"/>
            <a:ext cx="2244764"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r>
              <a:rPr lang="en-US" b="1" dirty="0">
                <a:solidFill>
                  <a:srgbClr val="000000"/>
                </a:solidFill>
                <a:latin typeface="Arial"/>
                <a:ea typeface="ＭＳ Ｐゴシック" charset="0"/>
                <a:cs typeface="Arial"/>
              </a:rPr>
              <a:t>Vespasian</a:t>
            </a:r>
            <a:br>
              <a:rPr lang="en-US" sz="2400" b="1" dirty="0">
                <a:solidFill>
                  <a:srgbClr val="000000"/>
                </a:solidFill>
                <a:latin typeface="Arial"/>
                <a:ea typeface="ＭＳ Ｐゴシック" charset="0"/>
                <a:cs typeface="Arial"/>
              </a:rPr>
            </a:br>
            <a:r>
              <a:rPr lang="en-US" sz="1600" b="1" dirty="0">
                <a:solidFill>
                  <a:srgbClr val="000000"/>
                </a:solidFill>
                <a:latin typeface="Arial"/>
                <a:ea typeface="ＭＳ Ｐゴシック" charset="0"/>
                <a:cs typeface="Arial"/>
              </a:rPr>
              <a:t>69-79</a:t>
            </a:r>
            <a:endParaRPr lang="en-US" sz="2400" b="1" dirty="0">
              <a:solidFill>
                <a:srgbClr val="000000"/>
              </a:solidFill>
              <a:latin typeface="Arial"/>
              <a:ea typeface="ＭＳ Ｐゴシック" charset="0"/>
              <a:cs typeface="Arial"/>
            </a:endParaRPr>
          </a:p>
        </p:txBody>
      </p:sp>
      <p:sp>
        <p:nvSpPr>
          <p:cNvPr id="17" name="Chevron 16"/>
          <p:cNvSpPr>
            <a:spLocks noChangeAspect="1"/>
          </p:cNvSpPr>
          <p:nvPr/>
        </p:nvSpPr>
        <p:spPr bwMode="auto">
          <a:xfrm>
            <a:off x="7336745" y="6063238"/>
            <a:ext cx="1818047"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r>
              <a:rPr lang="en-US" b="1" dirty="0">
                <a:solidFill>
                  <a:srgbClr val="FFFFFF"/>
                </a:solidFill>
                <a:latin typeface="Arial"/>
                <a:ea typeface="ＭＳ Ｐゴシック" charset="0"/>
                <a:cs typeface="Arial"/>
              </a:rPr>
              <a:t>Domitian</a:t>
            </a:r>
            <a:br>
              <a:rPr lang="en-US" sz="2400" b="1" dirty="0">
                <a:solidFill>
                  <a:srgbClr val="FFFFFF"/>
                </a:solidFill>
                <a:latin typeface="Arial"/>
                <a:ea typeface="ＭＳ Ｐゴシック" charset="0"/>
                <a:cs typeface="Arial"/>
              </a:rPr>
            </a:br>
            <a:r>
              <a:rPr lang="en-US" sz="1600" b="1" dirty="0">
                <a:solidFill>
                  <a:srgbClr val="FFFFFF"/>
                </a:solidFill>
                <a:latin typeface="Arial"/>
                <a:ea typeface="ＭＳ Ｐゴシック" charset="0"/>
                <a:cs typeface="Arial"/>
              </a:rPr>
              <a:t>81-96</a:t>
            </a:r>
            <a:endParaRPr lang="en-US" sz="2400" b="1" dirty="0">
              <a:solidFill>
                <a:srgbClr val="FFFFFF"/>
              </a:solidFill>
              <a:latin typeface="Arial"/>
              <a:ea typeface="ＭＳ Ｐゴシック" charset="0"/>
              <a:cs typeface="Arial"/>
            </a:endParaRPr>
          </a:p>
        </p:txBody>
      </p:sp>
      <p:grpSp>
        <p:nvGrpSpPr>
          <p:cNvPr id="23" name="Group 22"/>
          <p:cNvGrpSpPr/>
          <p:nvPr/>
        </p:nvGrpSpPr>
        <p:grpSpPr>
          <a:xfrm>
            <a:off x="7200672" y="3548292"/>
            <a:ext cx="1977348" cy="2456650"/>
            <a:chOff x="7200672" y="2202092"/>
            <a:chExt cx="1977348" cy="2456650"/>
          </a:xfrm>
        </p:grpSpPr>
        <p:sp>
          <p:nvSpPr>
            <p:cNvPr id="18" name="Text Box 18"/>
            <p:cNvSpPr txBox="1">
              <a:spLocks noChangeArrowheads="1"/>
            </p:cNvSpPr>
            <p:nvPr/>
          </p:nvSpPr>
          <p:spPr bwMode="auto">
            <a:xfrm>
              <a:off x="7200672" y="3456232"/>
              <a:ext cx="1977348" cy="1202510"/>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algn="ctr" defTabSz="914400" eaLnBrk="0" fontAlgn="base" hangingPunct="0">
                <a:spcBef>
                  <a:spcPct val="50000"/>
                </a:spcBef>
                <a:spcAft>
                  <a:spcPct val="0"/>
                </a:spcAft>
                <a:defRPr/>
              </a:pPr>
              <a:r>
                <a:rPr lang="en-US" sz="2400" b="1" dirty="0">
                  <a:solidFill>
                    <a:srgbClr val="FFFFFF"/>
                  </a:solidFill>
                  <a:latin typeface="Comic Sans MS" pitchFamily="-111" charset="0"/>
                  <a:ea typeface="ＭＳ Ｐゴシック" charset="0"/>
                  <a:cs typeface="ＭＳ Ｐゴシック" charset="0"/>
                </a:rPr>
                <a:t>Revelation Written </a:t>
              </a:r>
              <a:br>
                <a:rPr lang="en-US" sz="2400" b="1" dirty="0">
                  <a:solidFill>
                    <a:srgbClr val="FFFFFF"/>
                  </a:solidFill>
                  <a:latin typeface="Comic Sans MS" pitchFamily="-111" charset="0"/>
                  <a:ea typeface="ＭＳ Ｐゴシック" charset="0"/>
                  <a:cs typeface="ＭＳ Ｐゴシック" charset="0"/>
                </a:rPr>
              </a:br>
              <a:r>
                <a:rPr lang="en-US" sz="2400" b="1" dirty="0">
                  <a:solidFill>
                    <a:srgbClr val="FFFFFF"/>
                  </a:solidFill>
                  <a:latin typeface="Comic Sans MS" pitchFamily="-111" charset="0"/>
                  <a:ea typeface="ＭＳ Ｐゴシック" charset="0"/>
                  <a:cs typeface="ＭＳ Ｐゴシック" charset="0"/>
                </a:rPr>
                <a:t>AD 95</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29119" y="2202092"/>
              <a:ext cx="1527263" cy="1360219"/>
            </a:xfrm>
            <a:prstGeom prst="rect">
              <a:avLst/>
            </a:prstGeom>
          </p:spPr>
        </p:pic>
      </p:grpSp>
      <p:sp>
        <p:nvSpPr>
          <p:cNvPr id="22" name="Text Box 18"/>
          <p:cNvSpPr txBox="1">
            <a:spLocks noChangeArrowheads="1"/>
          </p:cNvSpPr>
          <p:nvPr/>
        </p:nvSpPr>
        <p:spPr bwMode="auto">
          <a:xfrm>
            <a:off x="4127628" y="4801857"/>
            <a:ext cx="2029795" cy="1202510"/>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algn="ctr" defTabSz="914400" eaLnBrk="0" fontAlgn="base" hangingPunct="0">
              <a:spcBef>
                <a:spcPct val="50000"/>
              </a:spcBef>
              <a:spcAft>
                <a:spcPct val="0"/>
              </a:spcAft>
              <a:defRPr/>
            </a:pPr>
            <a:r>
              <a:rPr lang="en-US" sz="2400" b="1" dirty="0">
                <a:solidFill>
                  <a:srgbClr val="FFFFFF"/>
                </a:solidFill>
                <a:latin typeface="Comic Sans MS" pitchFamily="-111" charset="0"/>
                <a:ea typeface="ＭＳ Ｐゴシック" charset="0"/>
                <a:cs typeface="ＭＳ Ｐゴシック" charset="0"/>
              </a:rPr>
              <a:t>Jerusalem Destroyed</a:t>
            </a:r>
            <a:br>
              <a:rPr lang="en-US" sz="2400" b="1" dirty="0">
                <a:solidFill>
                  <a:srgbClr val="FFFFFF"/>
                </a:solidFill>
                <a:latin typeface="Comic Sans MS" pitchFamily="-111" charset="0"/>
                <a:ea typeface="ＭＳ Ｐゴシック" charset="0"/>
                <a:cs typeface="ＭＳ Ｐゴシック" charset="0"/>
              </a:rPr>
            </a:br>
            <a:r>
              <a:rPr lang="en-US" sz="2400" b="1" dirty="0">
                <a:solidFill>
                  <a:srgbClr val="FFFFFF"/>
                </a:solidFill>
                <a:latin typeface="Comic Sans MS" pitchFamily="-111" charset="0"/>
                <a:ea typeface="ＭＳ Ｐゴシック" charset="0"/>
                <a:cs typeface="ＭＳ Ｐゴシック" charset="0"/>
              </a:rPr>
              <a:t>AD 70</a:t>
            </a:r>
          </a:p>
        </p:txBody>
      </p:sp>
      <p:pic>
        <p:nvPicPr>
          <p:cNvPr id="8" name="Picture 7" descr="Herod's Temple model 4.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1451" y="3376089"/>
            <a:ext cx="970949" cy="1372167"/>
          </a:xfrm>
          <a:prstGeom prst="rect">
            <a:avLst/>
          </a:prstGeom>
        </p:spPr>
      </p:pic>
      <p:sp>
        <p:nvSpPr>
          <p:cNvPr id="10" name="Multiply 9"/>
          <p:cNvSpPr/>
          <p:nvPr/>
        </p:nvSpPr>
        <p:spPr bwMode="auto">
          <a:xfrm>
            <a:off x="4532934" y="3319398"/>
            <a:ext cx="1167983" cy="1281445"/>
          </a:xfrm>
          <a:prstGeom prst="mathMultiply">
            <a:avLst>
              <a:gd name="adj1" fmla="val 17055"/>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30" name="Chevron 29"/>
          <p:cNvSpPr>
            <a:spLocks noChangeAspect="1"/>
          </p:cNvSpPr>
          <p:nvPr/>
        </p:nvSpPr>
        <p:spPr bwMode="auto">
          <a:xfrm>
            <a:off x="6259480" y="6063238"/>
            <a:ext cx="1428794"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r>
              <a:rPr lang="en-US" b="1" dirty="0">
                <a:solidFill>
                  <a:srgbClr val="000000"/>
                </a:solidFill>
                <a:latin typeface="Arial"/>
                <a:ea typeface="ＭＳ Ｐゴシック" charset="0"/>
                <a:cs typeface="Arial"/>
              </a:rPr>
              <a:t>Titus</a:t>
            </a:r>
            <a:br>
              <a:rPr lang="en-US" sz="2400" b="1" dirty="0">
                <a:solidFill>
                  <a:srgbClr val="000000"/>
                </a:solidFill>
                <a:latin typeface="Arial"/>
                <a:ea typeface="ＭＳ Ｐゴシック" charset="0"/>
                <a:cs typeface="Arial"/>
              </a:rPr>
            </a:br>
            <a:r>
              <a:rPr lang="en-US" sz="1600" b="1" dirty="0">
                <a:solidFill>
                  <a:srgbClr val="000000"/>
                </a:solidFill>
                <a:latin typeface="Arial"/>
                <a:ea typeface="ＭＳ Ｐゴシック" charset="0"/>
                <a:cs typeface="Arial"/>
              </a:rPr>
              <a:t>79-81</a:t>
            </a:r>
            <a:endParaRPr lang="en-US" sz="2400" b="1" dirty="0">
              <a:solidFill>
                <a:srgbClr val="000000"/>
              </a:solidFill>
              <a:latin typeface="Arial"/>
              <a:ea typeface="ＭＳ Ｐゴシック" charset="0"/>
              <a:cs typeface="Arial"/>
            </a:endParaRPr>
          </a:p>
        </p:txBody>
      </p:sp>
    </p:spTree>
    <p:extLst>
      <p:ext uri="{BB962C8B-B14F-4D97-AF65-F5344CB8AC3E}">
        <p14:creationId xmlns:p14="http://schemas.microsoft.com/office/powerpoint/2010/main" val="32793945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88806"/>
                                        </p:tgtEl>
                                        <p:attrNameLst>
                                          <p:attrName>style.visibility</p:attrName>
                                        </p:attrNameLst>
                                      </p:cBhvr>
                                      <p:to>
                                        <p:strVal val="visible"/>
                                      </p:to>
                                    </p:set>
                                    <p:animEffect transition="in" filter="wipe(left)">
                                      <p:cBhvr>
                                        <p:cTn id="11" dur="1200"/>
                                        <p:tgtEl>
                                          <p:spTgt spid="58880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22" presetClass="entr" presetSubtype="8"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par>
                          <p:cTn id="45" fill="hold">
                            <p:stCondLst>
                              <p:cond delay="500"/>
                            </p:stCondLst>
                            <p:childTnLst>
                              <p:par>
                                <p:cTn id="46" presetID="3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1000" fill="hold"/>
                                        <p:tgtEl>
                                          <p:spTgt spid="10"/>
                                        </p:tgtEl>
                                        <p:attrNameLst>
                                          <p:attrName>ppt_w</p:attrName>
                                        </p:attrNameLst>
                                      </p:cBhvr>
                                      <p:tavLst>
                                        <p:tav tm="0">
                                          <p:val>
                                            <p:fltVal val="0"/>
                                          </p:val>
                                        </p:tav>
                                        <p:tav tm="100000">
                                          <p:val>
                                            <p:strVal val="#ppt_w"/>
                                          </p:val>
                                        </p:tav>
                                      </p:tavLst>
                                    </p:anim>
                                    <p:anim calcmode="lin" valueType="num">
                                      <p:cBhvr>
                                        <p:cTn id="49" dur="1000" fill="hold"/>
                                        <p:tgtEl>
                                          <p:spTgt spid="10"/>
                                        </p:tgtEl>
                                        <p:attrNameLst>
                                          <p:attrName>ppt_h</p:attrName>
                                        </p:attrNameLst>
                                      </p:cBhvr>
                                      <p:tavLst>
                                        <p:tav tm="0">
                                          <p:val>
                                            <p:fltVal val="0"/>
                                          </p:val>
                                        </p:tav>
                                        <p:tav tm="100000">
                                          <p:val>
                                            <p:strVal val="#ppt_h"/>
                                          </p:val>
                                        </p:tav>
                                      </p:tavLst>
                                    </p:anim>
                                    <p:anim calcmode="lin" valueType="num">
                                      <p:cBhvr>
                                        <p:cTn id="50" dur="1000" fill="hold"/>
                                        <p:tgtEl>
                                          <p:spTgt spid="10"/>
                                        </p:tgtEl>
                                        <p:attrNameLst>
                                          <p:attrName>style.rotation</p:attrName>
                                        </p:attrNameLst>
                                      </p:cBhvr>
                                      <p:tavLst>
                                        <p:tav tm="0">
                                          <p:val>
                                            <p:fltVal val="90"/>
                                          </p:val>
                                        </p:tav>
                                        <p:tav tm="100000">
                                          <p:val>
                                            <p:fltVal val="0"/>
                                          </p:val>
                                        </p:tav>
                                      </p:tavLst>
                                    </p:anim>
                                    <p:animEffect transition="in" filter="fade">
                                      <p:cBhvr>
                                        <p:cTn id="51" dur="10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left)">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left)">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06" grpId="0" animBg="1"/>
      <p:bldP spid="19" grpId="0"/>
      <p:bldP spid="3" grpId="0" animBg="1"/>
      <p:bldP spid="12" grpId="0" animBg="1"/>
      <p:bldP spid="13" grpId="0" animBg="1"/>
      <p:bldP spid="14" grpId="0" animBg="1"/>
      <p:bldP spid="15" grpId="0" animBg="1"/>
      <p:bldP spid="17" grpId="0" animBg="1"/>
      <p:bldP spid="22" grpId="0"/>
      <p:bldP spid="10" grpId="0" animBg="1"/>
      <p:bldP spid="30"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en-US" b="1">
                <a:effectLst>
                  <a:outerShdw blurRad="38100" dist="38100" dir="2700000" algn="tl">
                    <a:srgbClr val="000000">
                      <a:alpha val="43137"/>
                    </a:srgbClr>
                  </a:outerShdw>
                </a:effectLst>
                <a:latin typeface="Arial" charset="0"/>
                <a:ea typeface="ＭＳ Ｐゴシック" charset="0"/>
                <a:cs typeface="ＭＳ Ｐゴシック" charset="0"/>
              </a:rPr>
              <a:t>Domitian as the Antichrist</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pic>
        <p:nvPicPr>
          <p:cNvPr id="3" name="Picture 2"/>
          <p:cNvPicPr>
            <a:picLocks noChangeAspect="1"/>
          </p:cNvPicPr>
          <p:nvPr/>
        </p:nvPicPr>
        <p:blipFill>
          <a:blip r:embed="rId3"/>
          <a:stretch>
            <a:fillRect/>
          </a:stretch>
        </p:blipFill>
        <p:spPr>
          <a:xfrm>
            <a:off x="287867" y="966788"/>
            <a:ext cx="7607300" cy="5702300"/>
          </a:xfrm>
          <a:prstGeom prst="rect">
            <a:avLst/>
          </a:prstGeom>
        </p:spPr>
      </p:pic>
      <p:sp>
        <p:nvSpPr>
          <p:cNvPr id="6" name="Rectangle 1026"/>
          <p:cNvSpPr txBox="1">
            <a:spLocks noChangeArrowheads="1"/>
          </p:cNvSpPr>
          <p:nvPr/>
        </p:nvSpPr>
        <p:spPr bwMode="auto">
          <a:xfrm>
            <a:off x="72619" y="887150"/>
            <a:ext cx="2843619" cy="553159"/>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u="sng" dirty="0">
                <a:effectLst>
                  <a:outerShdw blurRad="38100" dist="38100" dir="2700000" algn="tl">
                    <a:srgbClr val="000000">
                      <a:alpha val="43137"/>
                    </a:srgbClr>
                  </a:outerShdw>
                </a:effectLst>
                <a:latin typeface="Arial" charset="0"/>
                <a:ea typeface="ＭＳ Ｐゴシック" charset="0"/>
                <a:cs typeface="ＭＳ Ｐゴシック" charset="0"/>
              </a:rPr>
              <a:t>In Daniel 7</a:t>
            </a:r>
            <a:endParaRPr lang="en-US" sz="2400" u="sng"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3086090" y="887150"/>
            <a:ext cx="3425159" cy="553159"/>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u="sng" dirty="0">
                <a:effectLst>
                  <a:outerShdw blurRad="38100" dist="38100" dir="2700000" algn="tl">
                    <a:srgbClr val="000000">
                      <a:alpha val="43137"/>
                    </a:srgbClr>
                  </a:outerShdw>
                </a:effectLst>
                <a:latin typeface="Arial" charset="0"/>
                <a:ea typeface="ＭＳ Ｐゴシック" charset="0"/>
                <a:cs typeface="ＭＳ Ｐゴシック" charset="0"/>
              </a:rPr>
              <a:t>In Revelation 13 &amp; 17</a:t>
            </a:r>
            <a:endParaRPr lang="en-US" sz="2400" u="sng"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8" name="Rectangle 1026"/>
          <p:cNvSpPr txBox="1">
            <a:spLocks noChangeArrowheads="1"/>
          </p:cNvSpPr>
          <p:nvPr/>
        </p:nvSpPr>
        <p:spPr bwMode="auto">
          <a:xfrm>
            <a:off x="1" y="6105170"/>
            <a:ext cx="9144000" cy="553159"/>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dirty="0">
                <a:effectLst>
                  <a:outerShdw blurRad="38100" dist="38100" dir="2700000" algn="tl">
                    <a:srgbClr val="000000">
                      <a:alpha val="43137"/>
                    </a:srgbClr>
                  </a:outerShdw>
                </a:effectLst>
                <a:latin typeface="Arial" charset="0"/>
                <a:ea typeface="ＭＳ Ｐゴシック" charset="0"/>
                <a:cs typeface="ＭＳ Ｐゴシック" charset="0"/>
              </a:rPr>
              <a:t>* These three are uprooted in Daniel, but ignored by John.</a:t>
            </a:r>
            <a:endParaRPr lang="en-US" sz="2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9" name="Rectangle 1026"/>
          <p:cNvSpPr txBox="1">
            <a:spLocks noChangeArrowheads="1"/>
          </p:cNvSpPr>
          <p:nvPr/>
        </p:nvSpPr>
        <p:spPr bwMode="auto">
          <a:xfrm>
            <a:off x="5015274" y="2281515"/>
            <a:ext cx="2475350" cy="957801"/>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800" b="1" dirty="0">
                <a:effectLst>
                  <a:outerShdw blurRad="38100" dist="38100" dir="2700000" algn="tl">
                    <a:srgbClr val="000000">
                      <a:alpha val="43137"/>
                    </a:srgbClr>
                  </a:outerShdw>
                </a:effectLst>
                <a:latin typeface="Arial" charset="0"/>
                <a:ea typeface="ＭＳ Ｐゴシック" charset="0"/>
                <a:cs typeface="ＭＳ Ｐゴシック" charset="0"/>
              </a:rPr>
              <a:t>These would be the five that are fallen, Rev. 17:10.</a:t>
            </a:r>
            <a:endParaRPr lang="en-US" sz="18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 name="Rectangle 1026"/>
          <p:cNvSpPr txBox="1">
            <a:spLocks noChangeArrowheads="1"/>
          </p:cNvSpPr>
          <p:nvPr/>
        </p:nvSpPr>
        <p:spPr bwMode="auto">
          <a:xfrm>
            <a:off x="4929173" y="4078745"/>
            <a:ext cx="3487019" cy="1775711"/>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800" b="1" dirty="0">
                <a:effectLst>
                  <a:outerShdw blurRad="38100" dist="38100" dir="2700000" algn="tl">
                    <a:srgbClr val="000000">
                      <a:alpha val="43137"/>
                    </a:srgbClr>
                  </a:outerShdw>
                </a:effectLst>
                <a:latin typeface="Arial" charset="0"/>
                <a:ea typeface="ＭＳ Ｐゴシック" charset="0"/>
                <a:cs typeface="ＭＳ Ｐゴシック" charset="0"/>
              </a:rPr>
              <a:t>Vespasian would be the one that "is," Rev. 17:10. Titus, the "other" that would come and abide a little while, Rev. 17:10</a:t>
            </a:r>
            <a:endParaRPr lang="en-US" sz="18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7921926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15382" y="800100"/>
            <a:ext cx="7607300" cy="6057900"/>
          </a:xfrm>
          <a:prstGeom prst="rect">
            <a:avLst/>
          </a:prstGeom>
        </p:spPr>
      </p:pic>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en-US" b="1" dirty="0">
                <a:effectLst>
                  <a:outerShdw blurRad="38100" dist="38100" dir="2700000" algn="tl">
                    <a:srgbClr val="000000">
                      <a:alpha val="43137"/>
                    </a:srgbClr>
                  </a:outerShdw>
                </a:effectLst>
                <a:latin typeface="Arial" charset="0"/>
                <a:ea typeface="ＭＳ Ｐゴシック" charset="0"/>
                <a:cs typeface="ＭＳ Ｐゴシック" charset="0"/>
              </a:rPr>
              <a:t>Domitian as the Antichrist</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6" name="Rectangle 1026"/>
          <p:cNvSpPr txBox="1">
            <a:spLocks noChangeArrowheads="1"/>
          </p:cNvSpPr>
          <p:nvPr/>
        </p:nvSpPr>
        <p:spPr bwMode="auto">
          <a:xfrm>
            <a:off x="0" y="1340930"/>
            <a:ext cx="3143082" cy="147665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effectLst>
                  <a:outerShdw blurRad="38100" dist="38100" dir="2700000" algn="tl">
                    <a:srgbClr val="000000">
                      <a:alpha val="43137"/>
                    </a:srgbClr>
                  </a:outerShdw>
                </a:effectLst>
                <a:latin typeface="Arial" charset="0"/>
                <a:ea typeface="ＭＳ Ｐゴシック" charset="0"/>
                <a:cs typeface="ＭＳ Ｐゴシック" charset="0"/>
              </a:rPr>
              <a:t>The 8</a:t>
            </a:r>
            <a:r>
              <a:rPr lang="en-US" sz="2400" b="1" baseline="30000" dirty="0">
                <a:effectLst>
                  <a:outerShdw blurRad="38100" dist="38100" dir="2700000" algn="tl">
                    <a:srgbClr val="000000">
                      <a:alpha val="43137"/>
                    </a:srgbClr>
                  </a:outerShdw>
                </a:effectLst>
                <a:latin typeface="Arial" charset="0"/>
                <a:ea typeface="ＭＳ Ｐゴシック" charset="0"/>
                <a:cs typeface="ＭＳ Ｐゴシック" charset="0"/>
              </a:rPr>
              <a:t>th</a:t>
            </a:r>
            <a:r>
              <a:rPr lang="en-US" sz="2400" b="1" dirty="0">
                <a:effectLst>
                  <a:outerShdw blurRad="38100" dist="38100" dir="2700000" algn="tl">
                    <a:srgbClr val="000000">
                      <a:alpha val="43137"/>
                    </a:srgbClr>
                  </a:outerShdw>
                </a:effectLst>
                <a:latin typeface="Arial" charset="0"/>
                <a:ea typeface="ＭＳ Ｐゴシック" charset="0"/>
                <a:cs typeface="ＭＳ Ｐゴシック" charset="0"/>
              </a:rPr>
              <a:t> Horn of Daniel 7</a:t>
            </a:r>
            <a:endParaRPr lang="en-US" sz="24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5348910" y="1340930"/>
            <a:ext cx="3691501" cy="147665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effectLst>
                  <a:outerShdw blurRad="38100" dist="38100" dir="2700000" algn="tl">
                    <a:srgbClr val="000000">
                      <a:alpha val="43137"/>
                    </a:srgbClr>
                  </a:outerShdw>
                </a:effectLst>
                <a:latin typeface="Arial" charset="0"/>
                <a:ea typeface="ＭＳ Ｐゴシック" charset="0"/>
                <a:cs typeface="ＭＳ Ｐゴシック" charset="0"/>
              </a:rPr>
              <a:t>The 8</a:t>
            </a:r>
            <a:r>
              <a:rPr lang="en-US" sz="2400" b="1" baseline="30000" dirty="0">
                <a:effectLst>
                  <a:outerShdw blurRad="38100" dist="38100" dir="2700000" algn="tl">
                    <a:srgbClr val="000000">
                      <a:alpha val="43137"/>
                    </a:srgbClr>
                  </a:outerShdw>
                </a:effectLst>
                <a:latin typeface="Arial" charset="0"/>
                <a:ea typeface="ＭＳ Ｐゴシック" charset="0"/>
                <a:cs typeface="ＭＳ Ｐゴシック" charset="0"/>
              </a:rPr>
              <a:t>th</a:t>
            </a:r>
            <a:r>
              <a:rPr lang="en-US" sz="2400" b="1" dirty="0">
                <a:effectLst>
                  <a:outerShdw blurRad="38100" dist="38100" dir="2700000" algn="tl">
                    <a:srgbClr val="000000">
                      <a:alpha val="43137"/>
                    </a:srgbClr>
                  </a:outerShdw>
                </a:effectLst>
                <a:latin typeface="Arial" charset="0"/>
                <a:ea typeface="ＭＳ Ｐゴシック" charset="0"/>
                <a:cs typeface="ＭＳ Ｐゴシック" charset="0"/>
              </a:rPr>
              <a:t> Head of </a:t>
            </a:r>
            <a:br>
              <a:rPr lang="en-US" sz="2400" b="1" dirty="0">
                <a:effectLst>
                  <a:outerShdw blurRad="38100" dist="38100" dir="2700000" algn="tl">
                    <a:srgbClr val="000000">
                      <a:alpha val="43137"/>
                    </a:srgbClr>
                  </a:outerShdw>
                </a:effectLst>
                <a:latin typeface="Arial" charset="0"/>
                <a:ea typeface="ＭＳ Ｐゴシック" charset="0"/>
                <a:cs typeface="ＭＳ Ｐゴシック" charset="0"/>
              </a:rPr>
            </a:br>
            <a:r>
              <a:rPr lang="en-US" sz="2400" b="1" dirty="0">
                <a:effectLst>
                  <a:outerShdw blurRad="38100" dist="38100" dir="2700000" algn="tl">
                    <a:srgbClr val="000000">
                      <a:alpha val="43137"/>
                    </a:srgbClr>
                  </a:outerShdw>
                </a:effectLst>
                <a:latin typeface="Arial" charset="0"/>
                <a:ea typeface="ＭＳ Ｐゴシック" charset="0"/>
                <a:cs typeface="ＭＳ Ｐゴシック" charset="0"/>
              </a:rPr>
              <a:t>Rev. 13 &amp; 17</a:t>
            </a:r>
            <a:endParaRPr lang="en-US" sz="24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8" name="Rectangle 1026"/>
          <p:cNvSpPr txBox="1">
            <a:spLocks noChangeArrowheads="1"/>
          </p:cNvSpPr>
          <p:nvPr/>
        </p:nvSpPr>
        <p:spPr bwMode="auto">
          <a:xfrm>
            <a:off x="0" y="5407675"/>
            <a:ext cx="9143999" cy="147665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effectLst>
                  <a:outerShdw blurRad="38100" dist="38100" dir="2700000" algn="tl">
                    <a:srgbClr val="000000">
                      <a:alpha val="43137"/>
                    </a:srgbClr>
                  </a:outerShdw>
                </a:effectLst>
                <a:latin typeface="Arial" charset="0"/>
                <a:ea typeface="ＭＳ Ｐゴシック" charset="0"/>
                <a:cs typeface="ＭＳ Ｐゴシック" charset="0"/>
              </a:rPr>
              <a:t>He was the first emperor of Rome to be declared a god while living. He demanded to be called </a:t>
            </a:r>
            <a:r>
              <a:rPr lang="en-US" sz="2400" b="1" i="1" dirty="0">
                <a:effectLst>
                  <a:outerShdw blurRad="38100" dist="38100" dir="2700000" algn="tl">
                    <a:srgbClr val="000000">
                      <a:alpha val="43137"/>
                    </a:srgbClr>
                  </a:outerShdw>
                </a:effectLst>
                <a:latin typeface="Arial" charset="0"/>
                <a:ea typeface="ＭＳ Ｐゴシック" charset="0"/>
                <a:cs typeface="ＭＳ Ｐゴシック" charset="0"/>
              </a:rPr>
              <a:t>Dominus et Deus Noster</a:t>
            </a:r>
            <a:r>
              <a:rPr lang="en-US" sz="2400" b="1" dirty="0">
                <a:effectLst>
                  <a:outerShdw blurRad="38100" dist="38100" dir="2700000" algn="tl">
                    <a:srgbClr val="000000">
                      <a:alpha val="43137"/>
                    </a:srgbClr>
                  </a:outerShdw>
                </a:effectLst>
                <a:latin typeface="Arial" charset="0"/>
                <a:ea typeface="ＭＳ Ｐゴシック" charset="0"/>
                <a:cs typeface="ＭＳ Ｐゴシック" charset="0"/>
              </a:rPr>
              <a:t>, which means "Our Lord and God."</a:t>
            </a:r>
            <a:endParaRPr lang="en-US" sz="24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611341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effectLst>
            <a:outerShdw blurRad="63500" dist="53882" dir="2700000" algn="ctr" rotWithShape="0">
              <a:schemeClr val="tx1">
                <a:alpha val="74998"/>
              </a:schemeClr>
            </a:outerShdw>
          </a:effectLst>
        </p:spPr>
        <p:txBody>
          <a:bodyPr/>
          <a:lstStyle/>
          <a:p>
            <a:pPr eaLnBrk="1" hangingPunct="1">
              <a:defRPr/>
            </a:pPr>
            <a:r>
              <a:rPr lang="en-US" sz="6000" b="1" dirty="0">
                <a:solidFill>
                  <a:schemeClr val="bg1"/>
                </a:solidFill>
                <a:ea typeface="+mj-ea"/>
              </a:rPr>
              <a:t>Rev. 13:18</a:t>
            </a:r>
          </a:p>
        </p:txBody>
      </p:sp>
      <p:sp>
        <p:nvSpPr>
          <p:cNvPr id="15364" name="Text Box 4"/>
          <p:cNvSpPr txBox="1">
            <a:spLocks noChangeArrowheads="1"/>
          </p:cNvSpPr>
          <p:nvPr/>
        </p:nvSpPr>
        <p:spPr bwMode="auto">
          <a:xfrm>
            <a:off x="0" y="5045741"/>
            <a:ext cx="9144000" cy="1800493"/>
          </a:xfrm>
          <a:prstGeom prst="rect">
            <a:avLst/>
          </a:prstGeom>
          <a:solidFill>
            <a:schemeClr val="tx1">
              <a:alpha val="73000"/>
            </a:schemeClr>
          </a:solidFill>
          <a:ln w="9525">
            <a:noFill/>
            <a:miter lim="800000"/>
            <a:headEnd/>
            <a:tailEnd/>
          </a:ln>
          <a:effectLst/>
        </p:spPr>
        <p:txBody>
          <a:bodyPr>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20000"/>
              </a:spcBef>
              <a:spcAft>
                <a:spcPct val="0"/>
              </a:spcAft>
            </a:pPr>
            <a:r>
              <a:rPr lang="en-US" sz="3700" b="1" dirty="0">
                <a:solidFill>
                  <a:srgbClr val="FFFFFF"/>
                </a:solidFill>
                <a:effectLst>
                  <a:outerShdw blurRad="38100" dist="38100" dir="2700000" algn="tl">
                    <a:srgbClr val="000000">
                      <a:alpha val="43137"/>
                    </a:srgbClr>
                  </a:outerShdw>
                </a:effectLst>
                <a:latin typeface="Arial" charset="0"/>
              </a:rPr>
              <a:t>Preterists see the number 666 in Rev. 13:18 as Nero, so Revelation must have been written during Nero</a:t>
            </a:r>
            <a:r>
              <a:rPr lang="fr-FR" altLang="ja-JP" sz="3700" b="1" dirty="0">
                <a:solidFill>
                  <a:srgbClr val="FFFFFF"/>
                </a:solidFill>
                <a:effectLst>
                  <a:outerShdw blurRad="38100" dist="38100" dir="2700000" algn="tl">
                    <a:srgbClr val="000000">
                      <a:alpha val="43137"/>
                    </a:srgbClr>
                  </a:outerShdw>
                </a:effectLst>
                <a:latin typeface="Arial" charset="0"/>
              </a:rPr>
              <a:t>'</a:t>
            </a:r>
            <a:r>
              <a:rPr lang="en-US" sz="3700" b="1" dirty="0">
                <a:solidFill>
                  <a:srgbClr val="FFFFFF"/>
                </a:solidFill>
                <a:effectLst>
                  <a:outerShdw blurRad="38100" dist="38100" dir="2700000" algn="tl">
                    <a:srgbClr val="000000">
                      <a:alpha val="43137"/>
                    </a:srgbClr>
                  </a:outerShdw>
                </a:effectLst>
                <a:latin typeface="Arial" charset="0"/>
              </a:rPr>
              <a:t>s time</a:t>
            </a:r>
          </a:p>
        </p:txBody>
      </p:sp>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478</a:t>
            </a:r>
          </a:p>
        </p:txBody>
      </p:sp>
    </p:spTree>
    <p:extLst>
      <p:ext uri="{BB962C8B-B14F-4D97-AF65-F5344CB8AC3E}">
        <p14:creationId xmlns:p14="http://schemas.microsoft.com/office/powerpoint/2010/main" val="412200750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7346" name="Rectangle 4"/>
          <p:cNvSpPr>
            <a:spLocks noChangeArrowheads="1"/>
          </p:cNvSpPr>
          <p:nvPr/>
        </p:nvSpPr>
        <p:spPr bwMode="auto">
          <a:xfrm>
            <a:off x="0" y="4495800"/>
            <a:ext cx="9144000" cy="23622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latin typeface="Pegasus" charset="0"/>
              <a:ea typeface="ＭＳ Ｐゴシック" charset="0"/>
              <a:cs typeface="Arial" charset="0"/>
            </a:endParaRPr>
          </a:p>
        </p:txBody>
      </p:sp>
      <p:sp>
        <p:nvSpPr>
          <p:cNvPr id="31750" name="Text Box 6"/>
          <p:cNvSpPr txBox="1">
            <a:spLocks noChangeArrowheads="1"/>
          </p:cNvSpPr>
          <p:nvPr/>
        </p:nvSpPr>
        <p:spPr bwMode="auto">
          <a:xfrm>
            <a:off x="-60469" y="4326186"/>
            <a:ext cx="9233491" cy="2554545"/>
          </a:xfrm>
          <a:prstGeom prst="rect">
            <a:avLst/>
          </a:prstGeom>
          <a:noFill/>
          <a:ln w="9525">
            <a:noFill/>
            <a:miter lim="800000"/>
            <a:headEnd/>
            <a:tailEnd/>
          </a:ln>
          <a:effectLst>
            <a:outerShdw blurRad="63500" dist="38099" dir="2700000" algn="ctr" rotWithShape="0">
              <a:srgbClr val="4B462F">
                <a:alpha val="74998"/>
              </a:srgbClr>
            </a:outerShdw>
          </a:effectLst>
        </p:spPr>
        <p:txBody>
          <a:bodyPr wrap="square">
            <a:spAutoFit/>
          </a:bodyPr>
          <a:lstStyle/>
          <a:p>
            <a:pPr algn="ctr" defTabSz="914400" fontAlgn="base">
              <a:spcBef>
                <a:spcPct val="50000"/>
              </a:spcBef>
              <a:spcAft>
                <a:spcPct val="0"/>
              </a:spcAft>
              <a:defRPr/>
            </a:pPr>
            <a:r>
              <a:rPr lang="en-US" sz="3200" b="1" dirty="0">
                <a:solidFill>
                  <a:srgbClr val="FFFFFF"/>
                </a:solidFill>
                <a:latin typeface="Arial"/>
                <a:ea typeface="Arial" charset="0"/>
                <a:cs typeface="Arial"/>
              </a:rPr>
              <a:t>Rev. 1:1 and 4:1 state that John (the author) would be shown "what must soon take place" and "what must take place after this." This removes any doubt that the number of the beast must be future and not past or present.</a:t>
            </a:r>
          </a:p>
        </p:txBody>
      </p:sp>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478</a:t>
            </a:r>
          </a:p>
        </p:txBody>
      </p:sp>
      <p:sp>
        <p:nvSpPr>
          <p:cNvPr id="2" name="Title 1"/>
          <p:cNvSpPr>
            <a:spLocks noGrp="1"/>
          </p:cNvSpPr>
          <p:nvPr>
            <p:ph type="title"/>
          </p:nvPr>
        </p:nvSpPr>
        <p:spPr>
          <a:xfrm>
            <a:off x="457200" y="62946"/>
            <a:ext cx="8229600" cy="1143000"/>
          </a:xfrm>
        </p:spPr>
        <p:txBody>
          <a:bodyPr/>
          <a:lstStyle/>
          <a:p>
            <a:r>
              <a:rPr lang="en-US" dirty="0">
                <a:solidFill>
                  <a:schemeClr val="bg1"/>
                </a:solidFill>
              </a:rPr>
              <a:t>Response: Future Orientation</a:t>
            </a:r>
          </a:p>
        </p:txBody>
      </p:sp>
    </p:spTree>
    <p:extLst>
      <p:ext uri="{BB962C8B-B14F-4D97-AF65-F5344CB8AC3E}">
        <p14:creationId xmlns:p14="http://schemas.microsoft.com/office/powerpoint/2010/main" val="274261752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0"/>
            <a:ext cx="9144000" cy="1066800"/>
          </a:xfrm>
          <a:solidFill>
            <a:srgbClr val="C0C0C0">
              <a:alpha val="50000"/>
            </a:srgbClr>
          </a:solidFill>
        </p:spPr>
        <p:txBody>
          <a:bodyPr/>
          <a:lstStyle/>
          <a:p>
            <a:pPr eaLnBrk="1" hangingPunct="1"/>
            <a:r>
              <a:rPr lang="en-US" sz="6000" b="1" dirty="0">
                <a:solidFill>
                  <a:schemeClr val="tx1"/>
                </a:solidFill>
                <a:effectLst>
                  <a:outerShdw blurRad="38100" dist="38100" dir="2700000" algn="tl">
                    <a:srgbClr val="FFFFFF"/>
                  </a:outerShdw>
                </a:effectLst>
                <a:latin typeface="Arial" charset="0"/>
                <a:cs typeface="Arial" charset="0"/>
              </a:rPr>
              <a:t>Rev. 17:10</a:t>
            </a:r>
          </a:p>
        </p:txBody>
      </p:sp>
      <p:sp>
        <p:nvSpPr>
          <p:cNvPr id="16388" name="Rectangle 4"/>
          <p:cNvSpPr>
            <a:spLocks noChangeArrowheads="1"/>
          </p:cNvSpPr>
          <p:nvPr/>
        </p:nvSpPr>
        <p:spPr bwMode="auto">
          <a:xfrm>
            <a:off x="0" y="5181600"/>
            <a:ext cx="9144000" cy="1676400"/>
          </a:xfrm>
          <a:prstGeom prst="rect">
            <a:avLst/>
          </a:prstGeom>
          <a:solidFill>
            <a:schemeClr val="tx1">
              <a:alpha val="50000"/>
            </a:schemeClr>
          </a:solidFill>
          <a:ln w="9525">
            <a:noFill/>
            <a:miter lim="800000"/>
            <a:headEnd/>
            <a:tailEnd/>
          </a:ln>
          <a:effectLst/>
        </p:spPr>
        <p:txBody>
          <a:bodyPr anchor="ctr"/>
          <a:lstStyle/>
          <a:p>
            <a:pPr algn="ctr" defTabSz="914400" fontAlgn="base">
              <a:spcBef>
                <a:spcPct val="0"/>
              </a:spcBef>
              <a:spcAft>
                <a:spcPct val="0"/>
              </a:spcAft>
            </a:pPr>
            <a:r>
              <a:rPr lang="en-US" sz="3200" b="1" dirty="0">
                <a:solidFill>
                  <a:srgbClr val="FFFFFF"/>
                </a:solidFill>
                <a:effectLst>
                  <a:outerShdw blurRad="38100" dist="38100" dir="2700000" algn="tl">
                    <a:srgbClr val="808080"/>
                  </a:outerShdw>
                </a:effectLst>
                <a:latin typeface="Arial" charset="0"/>
                <a:ea typeface="ＭＳ Ｐゴシック" charset="0"/>
                <a:cs typeface="Arial" charset="0"/>
              </a:rPr>
              <a:t>Preterists see the </a:t>
            </a:r>
            <a:r>
              <a:rPr lang="en-US" altLang="ja-JP" sz="3200" b="1" dirty="0">
                <a:solidFill>
                  <a:srgbClr val="FFFFFF"/>
                </a:solidFill>
                <a:effectLst>
                  <a:outerShdw blurRad="38100" dist="38100" dir="2700000" algn="tl">
                    <a:srgbClr val="808080"/>
                  </a:outerShdw>
                </a:effectLst>
                <a:latin typeface="Arial" charset="0"/>
                <a:ea typeface="ＭＳ Ｐゴシック" charset="0"/>
                <a:cs typeface="Arial" charset="0"/>
              </a:rPr>
              <a:t>"</a:t>
            </a:r>
            <a:r>
              <a:rPr lang="en-US" sz="3200" b="1" dirty="0">
                <a:solidFill>
                  <a:srgbClr val="FFFFFF"/>
                </a:solidFill>
                <a:effectLst>
                  <a:outerShdw blurRad="38100" dist="38100" dir="2700000" algn="tl">
                    <a:srgbClr val="808080"/>
                  </a:outerShdw>
                </a:effectLst>
                <a:latin typeface="Arial" charset="0"/>
                <a:ea typeface="ＭＳ Ｐゴシック" charset="0"/>
                <a:cs typeface="Arial" charset="0"/>
              </a:rPr>
              <a:t>seven kings</a:t>
            </a:r>
            <a:r>
              <a:rPr lang="en-US" altLang="ja-JP" sz="3200" b="1" dirty="0">
                <a:solidFill>
                  <a:srgbClr val="FFFFFF"/>
                </a:solidFill>
                <a:effectLst>
                  <a:outerShdw blurRad="38100" dist="38100" dir="2700000" algn="tl">
                    <a:srgbClr val="808080"/>
                  </a:outerShdw>
                </a:effectLst>
                <a:latin typeface="Arial" charset="0"/>
                <a:ea typeface="ＭＳ Ｐゴシック" charset="0"/>
                <a:cs typeface="Arial" charset="0"/>
              </a:rPr>
              <a:t>"</a:t>
            </a:r>
            <a:r>
              <a:rPr lang="en-US" sz="3200" b="1" dirty="0">
                <a:solidFill>
                  <a:srgbClr val="FFFFFF"/>
                </a:solidFill>
                <a:effectLst>
                  <a:outerShdw blurRad="38100" dist="38100" dir="2700000" algn="tl">
                    <a:srgbClr val="808080"/>
                  </a:outerShdw>
                </a:effectLst>
                <a:latin typeface="Arial" charset="0"/>
                <a:ea typeface="ＭＳ Ｐゴシック" charset="0"/>
                <a:cs typeface="Arial" charset="0"/>
              </a:rPr>
              <a:t> as seven Roman kings from the first century. Then they argue that the sixth king is Nero.</a:t>
            </a:r>
          </a:p>
        </p:txBody>
      </p:sp>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478</a:t>
            </a:r>
          </a:p>
        </p:txBody>
      </p:sp>
    </p:spTree>
    <p:extLst>
      <p:ext uri="{BB962C8B-B14F-4D97-AF65-F5344CB8AC3E}">
        <p14:creationId xmlns:p14="http://schemas.microsoft.com/office/powerpoint/2010/main" val="91256527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Ner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2752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6" name="Rectangle 2"/>
          <p:cNvSpPr>
            <a:spLocks noGrp="1" noChangeArrowheads="1"/>
          </p:cNvSpPr>
          <p:nvPr>
            <p:ph type="title"/>
          </p:nvPr>
        </p:nvSpPr>
        <p:spPr>
          <a:xfrm>
            <a:off x="76200" y="4615671"/>
            <a:ext cx="5029200" cy="2013729"/>
          </a:xfrm>
          <a:effectLst>
            <a:outerShdw blurRad="63500" dist="38099" dir="2700000" algn="ctr" rotWithShape="0">
              <a:srgbClr val="4B462F">
                <a:alpha val="74998"/>
              </a:srgbClr>
            </a:outerShdw>
          </a:effectLst>
        </p:spPr>
        <p:txBody>
          <a:bodyPr/>
          <a:lstStyle/>
          <a:p>
            <a:pPr eaLnBrk="1" hangingPunct="1">
              <a:defRPr/>
            </a:pPr>
            <a:r>
              <a:rPr lang="en-US" sz="5000" b="1" dirty="0">
                <a:solidFill>
                  <a:schemeClr val="bg1"/>
                </a:solidFill>
                <a:ea typeface="+mj-ea"/>
              </a:rPr>
              <a:t>Response: Why can</a:t>
            </a:r>
            <a:r>
              <a:rPr lang="fr-FR" sz="5000" b="1" dirty="0">
                <a:solidFill>
                  <a:schemeClr val="bg1"/>
                </a:solidFill>
                <a:ea typeface="+mj-ea"/>
              </a:rPr>
              <a:t>'</a:t>
            </a:r>
            <a:r>
              <a:rPr lang="en-US" sz="5000" b="1" dirty="0">
                <a:solidFill>
                  <a:schemeClr val="bg1"/>
                </a:solidFill>
                <a:ea typeface="+mj-ea"/>
              </a:rPr>
              <a:t>t Nero be the 666?</a:t>
            </a:r>
          </a:p>
        </p:txBody>
      </p:sp>
      <p:sp>
        <p:nvSpPr>
          <p:cNvPr id="5"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479</a:t>
            </a:r>
          </a:p>
        </p:txBody>
      </p:sp>
      <p:sp>
        <p:nvSpPr>
          <p:cNvPr id="6" name="Rectangle 3"/>
          <p:cNvSpPr txBox="1">
            <a:spLocks noChangeArrowheads="1"/>
          </p:cNvSpPr>
          <p:nvPr/>
        </p:nvSpPr>
        <p:spPr bwMode="auto">
          <a:xfrm>
            <a:off x="5257800" y="757099"/>
            <a:ext cx="3886200" cy="5562600"/>
          </a:xfrm>
          <a:prstGeom prst="rect">
            <a:avLst/>
          </a:prstGeom>
          <a:noFill/>
          <a:ln>
            <a:noFill/>
          </a:ln>
          <a:effectLst>
            <a:outerShdw blurRad="63500" dist="17961"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defTabSz="914400" eaLnBrk="1" hangingPunct="1">
              <a:defRPr/>
            </a:pPr>
            <a:r>
              <a:rPr lang="en-US" sz="2400" b="1" dirty="0">
                <a:solidFill>
                  <a:srgbClr val="000066"/>
                </a:solidFill>
                <a:latin typeface="Arial"/>
                <a:ea typeface="Arial"/>
                <a:cs typeface="Arial"/>
              </a:rPr>
              <a:t>Nero exercised authority from AD 54-68, not for the required  forty-two months </a:t>
            </a:r>
            <a:br>
              <a:rPr lang="en-US" sz="2400" b="1" dirty="0">
                <a:solidFill>
                  <a:srgbClr val="000066"/>
                </a:solidFill>
                <a:latin typeface="Arial"/>
                <a:ea typeface="Arial"/>
                <a:cs typeface="Arial"/>
              </a:rPr>
            </a:br>
            <a:r>
              <a:rPr lang="en-US" sz="2400" b="1" dirty="0">
                <a:solidFill>
                  <a:srgbClr val="000066"/>
                </a:solidFill>
                <a:latin typeface="Arial"/>
                <a:ea typeface="Arial"/>
                <a:cs typeface="Arial"/>
              </a:rPr>
              <a:t>(Rev. 13:5).</a:t>
            </a:r>
          </a:p>
          <a:p>
            <a:pPr defTabSz="914400" eaLnBrk="1" hangingPunct="1">
              <a:defRPr/>
            </a:pPr>
            <a:endParaRPr lang="en-US" sz="2400" b="1" dirty="0">
              <a:solidFill>
                <a:srgbClr val="000066"/>
              </a:solidFill>
              <a:latin typeface="Arial"/>
              <a:ea typeface="Arial"/>
              <a:cs typeface="Arial"/>
            </a:endParaRPr>
          </a:p>
          <a:p>
            <a:pPr defTabSz="914400" eaLnBrk="1" hangingPunct="1">
              <a:defRPr/>
            </a:pPr>
            <a:r>
              <a:rPr lang="en-US" sz="2400" b="1" dirty="0">
                <a:solidFill>
                  <a:srgbClr val="000066"/>
                </a:solidFill>
                <a:latin typeface="Arial"/>
                <a:ea typeface="Arial"/>
                <a:cs typeface="Arial"/>
              </a:rPr>
              <a:t>All inhabitants of the earth did not worship Nero (Rev. 13:8).</a:t>
            </a:r>
          </a:p>
          <a:p>
            <a:pPr defTabSz="914400" eaLnBrk="1" hangingPunct="1">
              <a:defRPr/>
            </a:pPr>
            <a:endParaRPr lang="en-US" sz="2400" b="1" dirty="0">
              <a:solidFill>
                <a:srgbClr val="000066"/>
              </a:solidFill>
              <a:latin typeface="Arial"/>
              <a:ea typeface="Arial"/>
              <a:cs typeface="Arial"/>
            </a:endParaRPr>
          </a:p>
          <a:p>
            <a:pPr defTabSz="914400" eaLnBrk="1" hangingPunct="1">
              <a:defRPr/>
            </a:pPr>
            <a:r>
              <a:rPr lang="en-US" sz="2400" b="1" dirty="0">
                <a:solidFill>
                  <a:srgbClr val="000066"/>
                </a:solidFill>
                <a:latin typeface="Arial"/>
                <a:ea typeface="Arial"/>
                <a:cs typeface="Arial"/>
              </a:rPr>
              <a:t>He also did not die and be resurrected (Rev. 13:3, 14).</a:t>
            </a:r>
          </a:p>
        </p:txBody>
      </p:sp>
    </p:spTree>
    <p:extLst>
      <p:ext uri="{BB962C8B-B14F-4D97-AF65-F5344CB8AC3E}">
        <p14:creationId xmlns:p14="http://schemas.microsoft.com/office/powerpoint/2010/main" val="358868709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aphicFrame>
        <p:nvGraphicFramePr>
          <p:cNvPr id="49260" name="Group 108"/>
          <p:cNvGraphicFramePr>
            <a:graphicFrameLocks noGrp="1"/>
          </p:cNvGraphicFramePr>
          <p:nvPr>
            <p:ph/>
          </p:nvPr>
        </p:nvGraphicFramePr>
        <p:xfrm>
          <a:off x="-1" y="855541"/>
          <a:ext cx="9132560" cy="5392859"/>
        </p:xfrm>
        <a:graphic>
          <a:graphicData uri="http://schemas.openxmlformats.org/drawingml/2006/table">
            <a:tbl>
              <a:tblPr/>
              <a:tblGrid>
                <a:gridCol w="4566280">
                  <a:extLst>
                    <a:ext uri="{9D8B030D-6E8A-4147-A177-3AD203B41FA5}">
                      <a16:colId xmlns:a16="http://schemas.microsoft.com/office/drawing/2014/main" val="20000"/>
                    </a:ext>
                  </a:extLst>
                </a:gridCol>
                <a:gridCol w="4566280">
                  <a:extLst>
                    <a:ext uri="{9D8B030D-6E8A-4147-A177-3AD203B41FA5}">
                      <a16:colId xmlns:a16="http://schemas.microsoft.com/office/drawing/2014/main" val="20001"/>
                    </a:ext>
                  </a:extLst>
                </a:gridCol>
              </a:tblGrid>
              <a:tr h="86028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dirty="0">
                          <a:ln>
                            <a:noFill/>
                          </a:ln>
                          <a:solidFill>
                            <a:srgbClr val="FFFF00"/>
                          </a:solidFill>
                          <a:effectLst/>
                          <a:latin typeface="Arial" charset="0"/>
                          <a:ea typeface="ＭＳ Ｐゴシック" charset="0"/>
                          <a:cs typeface="Times New Roman" charset="0"/>
                        </a:rPr>
                        <a:t>Daniel 7:1-8</a:t>
                      </a:r>
                      <a:endParaRPr kumimoji="0" lang="en-US" sz="2400" b="1" i="0" u="none" strike="noStrike" cap="none" normalizeH="0" baseline="0" dirty="0">
                        <a:ln>
                          <a:noFill/>
                        </a:ln>
                        <a:solidFill>
                          <a:srgbClr val="FFFF00"/>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dirty="0">
                          <a:ln>
                            <a:noFill/>
                          </a:ln>
                          <a:solidFill>
                            <a:srgbClr val="FFFF00"/>
                          </a:solidFill>
                          <a:effectLst/>
                          <a:latin typeface="Arial" charset="0"/>
                          <a:ea typeface="ＭＳ Ｐゴシック" charset="0"/>
                          <a:cs typeface="Times New Roman" charset="0"/>
                        </a:rPr>
                        <a:t>Revelation 13:1-2; 17:9-12</a:t>
                      </a:r>
                      <a:endParaRPr kumimoji="0" lang="en-US" sz="2400" b="1" i="0" u="none" strike="noStrike" cap="none" normalizeH="0" baseline="0" dirty="0">
                        <a:ln>
                          <a:noFill/>
                        </a:ln>
                        <a:solidFill>
                          <a:srgbClr val="FFFF00"/>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6035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Four beasts (lion, bear, leopard, terrible beast with ten horns)</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One beast that is like a leopard, bear, and lion (13:2) with ten horns (13:1; 17:3)</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972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Seven heads representing four successive kingdoms</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Seven heads representing seven successive kingdoms</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6467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Four kingdoms</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Seven kingdoms</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6708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Ten horns (v. 7)</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Ten horns (13:1; 17:3,12)</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63510" name="Text Box 89"/>
          <p:cNvSpPr txBox="1">
            <a:spLocks noChangeArrowheads="1"/>
          </p:cNvSpPr>
          <p:nvPr/>
        </p:nvSpPr>
        <p:spPr bwMode="auto">
          <a:xfrm>
            <a:off x="0" y="6248400"/>
            <a:ext cx="9143999" cy="646331"/>
          </a:xfrm>
          <a:prstGeom prst="rect">
            <a:avLst/>
          </a:prstGeom>
          <a:solidFill>
            <a:schemeClr val="tx1"/>
          </a:solidFill>
          <a:ln>
            <a:noFill/>
          </a:ln>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Pegasus" charset="0"/>
                <a:ea typeface="ＭＳ Ｐゴシック" charset="0"/>
                <a:cs typeface="Arial" charset="0"/>
              </a:rPr>
              <a:t>Mark L. Hitchcock, “A Critique of the Preterist View of Revelation 17:9-11 and Nero,” </a:t>
            </a:r>
            <a:r>
              <a:rPr kumimoji="0" lang="en-US" sz="1800" b="0" i="1" u="none" strike="noStrike" kern="1200" cap="none" spc="0" normalizeH="0" baseline="0" noProof="0" dirty="0">
                <a:ln>
                  <a:noFill/>
                </a:ln>
                <a:solidFill>
                  <a:srgbClr val="FFFFFF"/>
                </a:solidFill>
                <a:effectLst/>
                <a:uLnTx/>
                <a:uFillTx/>
                <a:latin typeface="Pegasus" charset="0"/>
                <a:ea typeface="ＭＳ Ｐゴシック" charset="0"/>
                <a:cs typeface="Arial" charset="0"/>
              </a:rPr>
              <a:t>Bibliotheca Sacra 164 </a:t>
            </a:r>
            <a:r>
              <a:rPr kumimoji="0" lang="en-US" sz="1800" b="0" i="0" u="none" strike="noStrike" kern="1200" cap="none" spc="0" normalizeH="0" baseline="0" noProof="0" dirty="0">
                <a:ln>
                  <a:noFill/>
                </a:ln>
                <a:solidFill>
                  <a:srgbClr val="FFFFFF"/>
                </a:solidFill>
                <a:effectLst/>
                <a:uLnTx/>
                <a:uFillTx/>
                <a:latin typeface="Pegasus" charset="0"/>
                <a:ea typeface="ＭＳ Ｐゴシック" charset="0"/>
                <a:cs typeface="Arial" charset="0"/>
              </a:rPr>
              <a:t>(July-September 2007): 484 </a:t>
            </a:r>
            <a:endParaRPr kumimoji="0" lang="en-US" sz="1800" b="0" i="1" u="none" strike="noStrike" kern="1200" cap="none" spc="0" normalizeH="0" baseline="0" noProof="0" dirty="0">
              <a:ln>
                <a:noFill/>
              </a:ln>
              <a:solidFill>
                <a:srgbClr val="FFFFFF"/>
              </a:solidFill>
              <a:effectLst/>
              <a:uLnTx/>
              <a:uFillTx/>
              <a:latin typeface="Times New Roman" charset="0"/>
              <a:ea typeface="ＭＳ Ｐゴシック" charset="0"/>
              <a:cs typeface="Arial" charset="0"/>
            </a:endParaRPr>
          </a:p>
        </p:txBody>
      </p:sp>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479</a:t>
            </a:r>
          </a:p>
        </p:txBody>
      </p:sp>
      <p:sp>
        <p:nvSpPr>
          <p:cNvPr id="2" name="Title 1"/>
          <p:cNvSpPr>
            <a:spLocks noGrp="1"/>
          </p:cNvSpPr>
          <p:nvPr>
            <p:ph type="title" idx="4294967295"/>
          </p:nvPr>
        </p:nvSpPr>
        <p:spPr>
          <a:xfrm>
            <a:off x="457200" y="27664"/>
            <a:ext cx="8229600" cy="827877"/>
          </a:xfrm>
        </p:spPr>
        <p:txBody>
          <a:bodyPr/>
          <a:lstStyle/>
          <a:p>
            <a:r>
              <a:rPr lang="en-US" sz="3600" b="1" dirty="0">
                <a:solidFill>
                  <a:srgbClr val="FFFFFF"/>
                </a:solidFill>
              </a:rPr>
              <a:t>Correlation with Daniel</a:t>
            </a:r>
          </a:p>
        </p:txBody>
      </p:sp>
    </p:spTree>
    <p:extLst>
      <p:ext uri="{BB962C8B-B14F-4D97-AF65-F5344CB8AC3E}">
        <p14:creationId xmlns:p14="http://schemas.microsoft.com/office/powerpoint/2010/main" val="46127970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5075"/>
            <a:ext cx="9180513" cy="1279573"/>
          </a:xfrm>
          <a:noFill/>
          <a:effectLst>
            <a:outerShdw blurRad="63500" dist="35921" dir="2700000" algn="ctr" rotWithShape="0">
              <a:schemeClr val="tx2">
                <a:alpha val="74998"/>
              </a:schemeClr>
            </a:outerShdw>
          </a:effectLst>
        </p:spPr>
        <p:txBody>
          <a:bodyPr/>
          <a:lstStyle/>
          <a:p>
            <a:pPr>
              <a:defRPr/>
            </a:pPr>
            <a:r>
              <a:rPr lang="en-US" b="1" dirty="0">
                <a:effectLst>
                  <a:outerShdw blurRad="38100" dist="38100" dir="2700000" algn="tl">
                    <a:srgbClr val="000000">
                      <a:alpha val="43137"/>
                    </a:srgbClr>
                  </a:outerShdw>
                </a:effectLst>
                <a:latin typeface="Arial" charset="0"/>
                <a:ea typeface="ＭＳ Ｐゴシック" charset="0"/>
                <a:cs typeface="ＭＳ Ｐゴシック" charset="0"/>
              </a:rPr>
              <a:t>Another view on the 7 kings</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244600"/>
            <a:ext cx="9144000" cy="4366260"/>
          </a:xfrm>
          <a:prstGeom prst="rect">
            <a:avLst/>
          </a:prstGeom>
        </p:spPr>
      </p:pic>
      <p:sp>
        <p:nvSpPr>
          <p:cNvPr id="4" name="Rectangle 1026"/>
          <p:cNvSpPr txBox="1">
            <a:spLocks noChangeArrowheads="1"/>
          </p:cNvSpPr>
          <p:nvPr/>
        </p:nvSpPr>
        <p:spPr bwMode="auto">
          <a:xfrm>
            <a:off x="-94956" y="2886854"/>
            <a:ext cx="1246301" cy="519881"/>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dirty="0">
                <a:effectLst>
                  <a:outerShdw blurRad="38100" dist="38100" dir="2700000" algn="tl">
                    <a:srgbClr val="000000">
                      <a:alpha val="43137"/>
                    </a:srgbClr>
                  </a:outerShdw>
                </a:effectLst>
                <a:latin typeface="Arial" charset="0"/>
                <a:ea typeface="ＭＳ Ｐゴシック" charset="0"/>
                <a:cs typeface="ＭＳ Ｐゴシック" charset="0"/>
              </a:rPr>
              <a:t>Egypt</a:t>
            </a:r>
            <a:endParaRPr lang="en-US" sz="2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1026"/>
          <p:cNvSpPr txBox="1">
            <a:spLocks noChangeArrowheads="1"/>
          </p:cNvSpPr>
          <p:nvPr/>
        </p:nvSpPr>
        <p:spPr bwMode="auto">
          <a:xfrm>
            <a:off x="1246302" y="3029300"/>
            <a:ext cx="1246301" cy="519881"/>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dirty="0">
                <a:effectLst>
                  <a:outerShdw blurRad="38100" dist="38100" dir="2700000" algn="tl">
                    <a:srgbClr val="000000">
                      <a:alpha val="43137"/>
                    </a:srgbClr>
                  </a:outerShdw>
                </a:effectLst>
                <a:latin typeface="Arial" charset="0"/>
                <a:ea typeface="ＭＳ Ｐゴシック" charset="0"/>
                <a:cs typeface="ＭＳ Ｐゴシック" charset="0"/>
              </a:rPr>
              <a:t>Assyria</a:t>
            </a:r>
            <a:endParaRPr lang="en-US" sz="2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6" name="Rectangle 1026"/>
          <p:cNvSpPr txBox="1">
            <a:spLocks noChangeArrowheads="1"/>
          </p:cNvSpPr>
          <p:nvPr/>
        </p:nvSpPr>
        <p:spPr bwMode="auto">
          <a:xfrm>
            <a:off x="2540076" y="3266700"/>
            <a:ext cx="1246301" cy="519881"/>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dirty="0">
                <a:effectLst>
                  <a:outerShdw blurRad="38100" dist="38100" dir="2700000" algn="tl">
                    <a:srgbClr val="000000">
                      <a:alpha val="43137"/>
                    </a:srgbClr>
                  </a:outerShdw>
                </a:effectLst>
                <a:latin typeface="Arial" charset="0"/>
                <a:ea typeface="ＭＳ Ｐゴシック" charset="0"/>
                <a:cs typeface="ＭＳ Ｐゴシック" charset="0"/>
              </a:rPr>
              <a:t>Babylon</a:t>
            </a:r>
            <a:endParaRPr lang="en-US" sz="2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3323467" y="3860218"/>
            <a:ext cx="1887256" cy="519881"/>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dirty="0" err="1">
                <a:effectLst>
                  <a:outerShdw blurRad="38100" dist="38100" dir="2700000" algn="tl">
                    <a:srgbClr val="000000">
                      <a:alpha val="43137"/>
                    </a:srgbClr>
                  </a:outerShdw>
                </a:effectLst>
                <a:latin typeface="Arial" charset="0"/>
                <a:ea typeface="ＭＳ Ｐゴシック" charset="0"/>
                <a:cs typeface="ＭＳ Ｐゴシック" charset="0"/>
              </a:rPr>
              <a:t>Medo</a:t>
            </a:r>
            <a:r>
              <a:rPr lang="en-US" sz="2000" b="1" dirty="0">
                <a:effectLst>
                  <a:outerShdw blurRad="38100" dist="38100" dir="2700000" algn="tl">
                    <a:srgbClr val="000000">
                      <a:alpha val="43137"/>
                    </a:srgbClr>
                  </a:outerShdw>
                </a:effectLst>
                <a:latin typeface="Arial" charset="0"/>
                <a:ea typeface="ＭＳ Ｐゴシック" charset="0"/>
                <a:cs typeface="ＭＳ Ｐゴシック" charset="0"/>
              </a:rPr>
              <a:t>-Persia</a:t>
            </a:r>
            <a:endParaRPr lang="en-US" sz="2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8" name="Rectangle 1026"/>
          <p:cNvSpPr txBox="1">
            <a:spLocks noChangeArrowheads="1"/>
          </p:cNvSpPr>
          <p:nvPr/>
        </p:nvSpPr>
        <p:spPr bwMode="auto">
          <a:xfrm>
            <a:off x="6409561" y="3753386"/>
            <a:ext cx="1246301" cy="519881"/>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dirty="0">
                <a:effectLst>
                  <a:outerShdw blurRad="38100" dist="38100" dir="2700000" algn="tl">
                    <a:srgbClr val="000000">
                      <a:alpha val="43137"/>
                    </a:srgbClr>
                  </a:outerShdw>
                </a:effectLst>
                <a:latin typeface="Arial" charset="0"/>
                <a:ea typeface="ＭＳ Ｐゴシック" charset="0"/>
                <a:cs typeface="ＭＳ Ｐゴシック" charset="0"/>
              </a:rPr>
              <a:t>Rome</a:t>
            </a:r>
            <a:endParaRPr lang="en-US" sz="2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9" name="Rectangle 1026"/>
          <p:cNvSpPr txBox="1">
            <a:spLocks noChangeArrowheads="1"/>
          </p:cNvSpPr>
          <p:nvPr/>
        </p:nvSpPr>
        <p:spPr bwMode="auto">
          <a:xfrm>
            <a:off x="7703334" y="3026898"/>
            <a:ext cx="1329389" cy="149564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dirty="0">
                <a:effectLst>
                  <a:outerShdw blurRad="38100" dist="38100" dir="2700000" algn="tl">
                    <a:srgbClr val="000000">
                      <a:alpha val="43137"/>
                    </a:srgbClr>
                  </a:outerShdw>
                </a:effectLst>
                <a:latin typeface="Arial" charset="0"/>
                <a:ea typeface="ＭＳ Ｐゴシック" charset="0"/>
                <a:cs typeface="ＭＳ Ｐゴシック" charset="0"/>
              </a:rPr>
              <a:t>Turkish Ottoman Empire</a:t>
            </a:r>
            <a:endParaRPr lang="en-US" sz="2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 name="Rectangle 1026"/>
          <p:cNvSpPr txBox="1">
            <a:spLocks noChangeArrowheads="1"/>
          </p:cNvSpPr>
          <p:nvPr/>
        </p:nvSpPr>
        <p:spPr bwMode="auto">
          <a:xfrm>
            <a:off x="5115779" y="3288043"/>
            <a:ext cx="1246301" cy="1187010"/>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dirty="0">
                <a:effectLst>
                  <a:outerShdw blurRad="38100" dist="38100" dir="2700000" algn="tl">
                    <a:srgbClr val="000000">
                      <a:alpha val="43137"/>
                    </a:srgbClr>
                  </a:outerShdw>
                </a:effectLst>
                <a:latin typeface="Arial" charset="0"/>
                <a:ea typeface="ＭＳ Ｐゴシック" charset="0"/>
                <a:cs typeface="ＭＳ Ｐゴシック" charset="0"/>
              </a:rPr>
              <a:t>Greece </a:t>
            </a:r>
            <a:r>
              <a:rPr lang="en-US" sz="1800" b="1" dirty="0">
                <a:effectLst>
                  <a:outerShdw blurRad="38100" dist="38100" dir="2700000" algn="tl">
                    <a:srgbClr val="000000">
                      <a:alpha val="43137"/>
                    </a:srgbClr>
                  </a:outerShdw>
                </a:effectLst>
                <a:latin typeface="Arial" charset="0"/>
                <a:ea typeface="ＭＳ Ｐゴシック" charset="0"/>
                <a:cs typeface="ＭＳ Ｐゴシック" charset="0"/>
              </a:rPr>
              <a:t>(with 4 Generals)</a:t>
            </a:r>
            <a:endParaRPr lang="en-US" sz="2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63379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3" descr="beast3.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925" y="314325"/>
            <a:ext cx="9144000" cy="6543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44450"/>
            <a:ext cx="9144000" cy="792163"/>
          </a:xfrm>
          <a:solidFill>
            <a:schemeClr val="tx1"/>
          </a:solidFill>
        </p:spPr>
        <p:txBody>
          <a:bodyPr/>
          <a:lstStyle/>
          <a:p>
            <a:pPr>
              <a:defRPr/>
            </a:pPr>
            <a:r>
              <a:rPr lang="en-US" sz="4000" dirty="0"/>
              <a:t>Beast 3: Leopard (Greece)</a:t>
            </a:r>
          </a:p>
        </p:txBody>
      </p:sp>
      <p:sp>
        <p:nvSpPr>
          <p:cNvPr id="4" name="TextBox 9"/>
          <p:cNvSpPr txBox="1">
            <a:spLocks noChangeArrowheads="1"/>
          </p:cNvSpPr>
          <p:nvPr/>
        </p:nvSpPr>
        <p:spPr bwMode="auto">
          <a:xfrm>
            <a:off x="8445500" y="-5475"/>
            <a:ext cx="698178" cy="4196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331</a:t>
            </a:r>
          </a:p>
        </p:txBody>
      </p:sp>
    </p:spTree>
    <p:extLst>
      <p:ext uri="{BB962C8B-B14F-4D97-AF65-F5344CB8AC3E}">
        <p14:creationId xmlns:p14="http://schemas.microsoft.com/office/powerpoint/2010/main" val="275315315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479</a:t>
            </a:r>
          </a:p>
        </p:txBody>
      </p:sp>
      <p:sp>
        <p:nvSpPr>
          <p:cNvPr id="6" name="Rectangle 3"/>
          <p:cNvSpPr txBox="1">
            <a:spLocks noChangeArrowheads="1"/>
          </p:cNvSpPr>
          <p:nvPr/>
        </p:nvSpPr>
        <p:spPr bwMode="auto">
          <a:xfrm>
            <a:off x="0" y="1588193"/>
            <a:ext cx="9144000" cy="4495800"/>
          </a:xfrm>
          <a:prstGeom prst="rect">
            <a:avLst/>
          </a:prstGeom>
          <a:solidFill>
            <a:schemeClr val="bg1">
              <a:alpha val="64999"/>
            </a:schemeClr>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514350" indent="-514350" defTabSz="914400" eaLnBrk="1" hangingPunct="1">
              <a:buFontTx/>
              <a:buAutoNum type="arabicPeriod"/>
            </a:pPr>
            <a:r>
              <a:rPr lang="en-US" sz="3000" b="1" dirty="0">
                <a:solidFill>
                  <a:srgbClr val="000066"/>
                </a:solidFill>
                <a:effectLst>
                  <a:outerShdw blurRad="38100" dist="38100" dir="2700000" algn="tl">
                    <a:srgbClr val="DDDDDD"/>
                  </a:outerShdw>
                </a:effectLst>
                <a:latin typeface="Arial" charset="0"/>
                <a:cs typeface="Arial" charset="0"/>
              </a:rPr>
              <a:t>Egypt (Pharaohs) </a:t>
            </a:r>
          </a:p>
          <a:p>
            <a:pPr marL="514350" indent="-514350" defTabSz="914400" eaLnBrk="1" hangingPunct="1">
              <a:buFontTx/>
              <a:buAutoNum type="arabicPeriod"/>
            </a:pPr>
            <a:r>
              <a:rPr lang="en-US" sz="3000" b="1" dirty="0">
                <a:solidFill>
                  <a:srgbClr val="000066"/>
                </a:solidFill>
                <a:effectLst>
                  <a:outerShdw blurRad="38100" dist="38100" dir="2700000" algn="tl">
                    <a:srgbClr val="DDDDDD"/>
                  </a:outerShdw>
                </a:effectLst>
                <a:latin typeface="Arial" charset="0"/>
                <a:cs typeface="Arial" charset="0"/>
              </a:rPr>
              <a:t>Assyria (Assyrian kings) </a:t>
            </a:r>
          </a:p>
          <a:p>
            <a:pPr defTabSz="914400" eaLnBrk="1" hangingPunct="1">
              <a:buFontTx/>
              <a:buNone/>
            </a:pPr>
            <a:r>
              <a:rPr lang="en-US" sz="3000" b="1" dirty="0">
                <a:solidFill>
                  <a:srgbClr val="000066"/>
                </a:solidFill>
                <a:effectLst>
                  <a:outerShdw blurRad="38100" dist="38100" dir="2700000" algn="tl">
                    <a:srgbClr val="DDDDDD"/>
                  </a:outerShdw>
                </a:effectLst>
                <a:latin typeface="Arial" charset="0"/>
                <a:cs typeface="Arial" charset="0"/>
              </a:rPr>
              <a:t>3. Neo-Babylonia (Nebuchadnezzar) </a:t>
            </a:r>
          </a:p>
          <a:p>
            <a:pPr defTabSz="914400" eaLnBrk="1" hangingPunct="1">
              <a:buFontTx/>
              <a:buNone/>
            </a:pPr>
            <a:r>
              <a:rPr lang="en-US" sz="3000" b="1" dirty="0">
                <a:solidFill>
                  <a:srgbClr val="000066"/>
                </a:solidFill>
                <a:effectLst>
                  <a:outerShdw blurRad="38100" dist="38100" dir="2700000" algn="tl">
                    <a:srgbClr val="DDDDDD"/>
                  </a:outerShdw>
                </a:effectLst>
                <a:latin typeface="Arial" charset="0"/>
                <a:cs typeface="Arial" charset="0"/>
              </a:rPr>
              <a:t>4. </a:t>
            </a:r>
            <a:r>
              <a:rPr lang="en-US" sz="3000" b="1" dirty="0" err="1">
                <a:solidFill>
                  <a:srgbClr val="000066"/>
                </a:solidFill>
                <a:effectLst>
                  <a:outerShdw blurRad="38100" dist="38100" dir="2700000" algn="tl">
                    <a:srgbClr val="DDDDDD"/>
                  </a:outerShdw>
                </a:effectLst>
                <a:latin typeface="Arial" charset="0"/>
                <a:cs typeface="Arial" charset="0"/>
              </a:rPr>
              <a:t>Medo</a:t>
            </a:r>
            <a:r>
              <a:rPr lang="en-US" sz="3000" b="1" dirty="0">
                <a:solidFill>
                  <a:srgbClr val="000066"/>
                </a:solidFill>
                <a:effectLst>
                  <a:outerShdw blurRad="38100" dist="38100" dir="2700000" algn="tl">
                    <a:srgbClr val="DDDDDD"/>
                  </a:outerShdw>
                </a:effectLst>
                <a:latin typeface="Arial" charset="0"/>
                <a:cs typeface="Arial" charset="0"/>
              </a:rPr>
              <a:t>-Persia (Cyrus) </a:t>
            </a:r>
          </a:p>
          <a:p>
            <a:pPr defTabSz="914400" eaLnBrk="1" hangingPunct="1">
              <a:buFontTx/>
              <a:buNone/>
            </a:pPr>
            <a:r>
              <a:rPr lang="en-US" sz="3000" b="1" dirty="0">
                <a:solidFill>
                  <a:srgbClr val="000066"/>
                </a:solidFill>
                <a:effectLst>
                  <a:outerShdw blurRad="38100" dist="38100" dir="2700000" algn="tl">
                    <a:srgbClr val="DDDDDD"/>
                  </a:outerShdw>
                </a:effectLst>
                <a:latin typeface="Arial" charset="0"/>
                <a:cs typeface="Arial" charset="0"/>
              </a:rPr>
              <a:t>5. Greece (Alexander the Great) </a:t>
            </a:r>
          </a:p>
          <a:p>
            <a:pPr defTabSz="914400" eaLnBrk="1" hangingPunct="1">
              <a:buFontTx/>
              <a:buNone/>
            </a:pPr>
            <a:r>
              <a:rPr lang="en-US" sz="3000" b="1" dirty="0">
                <a:solidFill>
                  <a:srgbClr val="000066"/>
                </a:solidFill>
                <a:effectLst>
                  <a:outerShdw blurRad="38100" dist="38100" dir="2700000" algn="tl">
                    <a:srgbClr val="DDDDDD"/>
                  </a:outerShdw>
                </a:effectLst>
                <a:latin typeface="Arial" charset="0"/>
                <a:cs typeface="Arial" charset="0"/>
              </a:rPr>
              <a:t>6. Rome (Caesars; "one is") </a:t>
            </a:r>
          </a:p>
          <a:p>
            <a:pPr defTabSz="914400" eaLnBrk="1" hangingPunct="1">
              <a:buFontTx/>
              <a:buNone/>
            </a:pPr>
            <a:r>
              <a:rPr lang="en-US" sz="3000" b="1" dirty="0">
                <a:solidFill>
                  <a:srgbClr val="000066"/>
                </a:solidFill>
                <a:effectLst>
                  <a:outerShdw blurRad="38100" dist="38100" dir="2700000" algn="tl">
                    <a:srgbClr val="DDDDDD"/>
                  </a:outerShdw>
                </a:effectLst>
                <a:latin typeface="Arial" charset="0"/>
                <a:cs typeface="Arial" charset="0"/>
              </a:rPr>
              <a:t>7. Reunited Roman Empire (ten kings; "not yet") </a:t>
            </a:r>
          </a:p>
          <a:p>
            <a:pPr defTabSz="914400" eaLnBrk="1" hangingPunct="1">
              <a:buFontTx/>
              <a:buNone/>
            </a:pPr>
            <a:r>
              <a:rPr lang="en-US" sz="3000" b="1" dirty="0">
                <a:solidFill>
                  <a:srgbClr val="000066"/>
                </a:solidFill>
                <a:effectLst>
                  <a:outerShdw blurRad="38100" dist="38100" dir="2700000" algn="tl">
                    <a:srgbClr val="DDDDDD"/>
                  </a:outerShdw>
                </a:effectLst>
                <a:latin typeface="Arial" charset="0"/>
                <a:cs typeface="Arial" charset="0"/>
              </a:rPr>
              <a:t>8. Final Gentile world kingdom (the Antichrist)</a:t>
            </a:r>
          </a:p>
        </p:txBody>
      </p:sp>
      <p:sp>
        <p:nvSpPr>
          <p:cNvPr id="51202" name="Rectangle 2"/>
          <p:cNvSpPr>
            <a:spLocks noGrp="1" noChangeArrowheads="1"/>
          </p:cNvSpPr>
          <p:nvPr>
            <p:ph type="title"/>
          </p:nvPr>
        </p:nvSpPr>
        <p:spPr>
          <a:effectLst>
            <a:outerShdw blurRad="63500" dist="53882" dir="2700000" algn="ctr" rotWithShape="0">
              <a:schemeClr val="tx1">
                <a:alpha val="74998"/>
              </a:schemeClr>
            </a:outerShdw>
          </a:effectLst>
        </p:spPr>
        <p:txBody>
          <a:bodyPr/>
          <a:lstStyle/>
          <a:p>
            <a:pPr eaLnBrk="1" hangingPunct="1">
              <a:defRPr/>
            </a:pPr>
            <a:r>
              <a:rPr lang="en-US" sz="4600" b="1" dirty="0">
                <a:solidFill>
                  <a:schemeClr val="bg1"/>
                </a:solidFill>
                <a:ea typeface="+mj-ea"/>
              </a:rPr>
              <a:t>Eight Successive Kingdoms (17:10-11) </a:t>
            </a:r>
          </a:p>
        </p:txBody>
      </p:sp>
      <p:sp>
        <p:nvSpPr>
          <p:cNvPr id="7" name="Text Box 89"/>
          <p:cNvSpPr txBox="1">
            <a:spLocks noChangeArrowheads="1"/>
          </p:cNvSpPr>
          <p:nvPr/>
        </p:nvSpPr>
        <p:spPr bwMode="auto">
          <a:xfrm>
            <a:off x="0" y="6248400"/>
            <a:ext cx="9143999" cy="646331"/>
          </a:xfrm>
          <a:prstGeom prst="rect">
            <a:avLst/>
          </a:prstGeom>
          <a:solidFill>
            <a:schemeClr val="tx1"/>
          </a:solidFill>
          <a:ln>
            <a:noFill/>
          </a:ln>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0"/>
              </a:spcBef>
              <a:spcAft>
                <a:spcPct val="0"/>
              </a:spcAft>
            </a:pPr>
            <a:r>
              <a:rPr lang="en-US" sz="1800" dirty="0">
                <a:solidFill>
                  <a:srgbClr val="FFFFFF"/>
                </a:solidFill>
              </a:rPr>
              <a:t>Mark L. Hitchcock, “A Critique of the Preterist View of Revelation 17:9-11 and Nero,” </a:t>
            </a:r>
            <a:r>
              <a:rPr lang="en-US" sz="1800" i="1" dirty="0">
                <a:solidFill>
                  <a:srgbClr val="FFFFFF"/>
                </a:solidFill>
              </a:rPr>
              <a:t>Bibliotheca Sacra 164 </a:t>
            </a:r>
            <a:r>
              <a:rPr lang="en-US" sz="1800" dirty="0">
                <a:solidFill>
                  <a:srgbClr val="FFFFFF"/>
                </a:solidFill>
              </a:rPr>
              <a:t>(July-September 2007): 484 </a:t>
            </a:r>
            <a:endParaRPr lang="en-US" sz="1800" i="1" dirty="0">
              <a:solidFill>
                <a:srgbClr val="FFFFFF"/>
              </a:solidFill>
              <a:latin typeface="Times New Roman" charset="0"/>
            </a:endParaRPr>
          </a:p>
        </p:txBody>
      </p:sp>
    </p:spTree>
    <p:extLst>
      <p:ext uri="{BB962C8B-B14F-4D97-AF65-F5344CB8AC3E}">
        <p14:creationId xmlns:p14="http://schemas.microsoft.com/office/powerpoint/2010/main" val="22718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0" y="69831"/>
            <a:ext cx="8255398" cy="724021"/>
          </a:xfrm>
          <a:effectLst>
            <a:outerShdw blurRad="63500" dist="17961" dir="2700000" algn="ctr" rotWithShape="0">
              <a:schemeClr val="tx1">
                <a:alpha val="74998"/>
              </a:schemeClr>
            </a:outerShdw>
          </a:effectLst>
        </p:spPr>
        <p:txBody>
          <a:bodyPr/>
          <a:lstStyle/>
          <a:p>
            <a:pPr eaLnBrk="1" hangingPunct="1"/>
            <a:r>
              <a:rPr lang="en-US" sz="3200" b="1" i="1" dirty="0">
                <a:solidFill>
                  <a:schemeClr val="bg1"/>
                </a:solidFill>
                <a:latin typeface="Arial" charset="0"/>
                <a:cs typeface="Arial" charset="0"/>
              </a:rPr>
              <a:t>Support for Successive Kingdoms View</a:t>
            </a:r>
          </a:p>
        </p:txBody>
      </p:sp>
      <p:sp>
        <p:nvSpPr>
          <p:cNvPr id="4" name="Text Box 1034"/>
          <p:cNvSpPr txBox="1">
            <a:spLocks noChangeArrowheads="1"/>
          </p:cNvSpPr>
          <p:nvPr/>
        </p:nvSpPr>
        <p:spPr bwMode="auto">
          <a:xfrm>
            <a:off x="8326783" y="0"/>
            <a:ext cx="817217" cy="833178"/>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479-480</a:t>
            </a:r>
          </a:p>
        </p:txBody>
      </p:sp>
      <p:sp>
        <p:nvSpPr>
          <p:cNvPr id="5" name="Rectangle 2"/>
          <p:cNvSpPr txBox="1">
            <a:spLocks noChangeArrowheads="1"/>
          </p:cNvSpPr>
          <p:nvPr/>
        </p:nvSpPr>
        <p:spPr bwMode="auto">
          <a:xfrm>
            <a:off x="88200" y="762000"/>
            <a:ext cx="8915143" cy="5325101"/>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defTabSz="914400" eaLnBrk="1" hangingPunct="1"/>
            <a:r>
              <a:rPr lang="en-US" altLang="ja-JP" sz="3200" b="1" dirty="0">
                <a:solidFill>
                  <a:srgbClr val="FFFFFF"/>
                </a:solidFill>
                <a:latin typeface="Arial" charset="0"/>
                <a:cs typeface="Arial" charset="0"/>
              </a:rPr>
              <a:t>"</a:t>
            </a:r>
            <a:r>
              <a:rPr lang="en-US" sz="3200" b="1" dirty="0">
                <a:solidFill>
                  <a:srgbClr val="FFFFFF"/>
                </a:solidFill>
                <a:latin typeface="Arial" charset="0"/>
                <a:cs typeface="Arial" charset="0"/>
              </a:rPr>
              <a:t>The successive-kingdoms view avoids the nebulous nature of the symbolic view, is consistent with the Old Testament imagery from Daniel 7, and provides a consistent interpretation of the eight kings. For these reasons this is the preferred view. Therefore Revelation 17:9-11 offers no support for the early date of Revelation based on the idea that Nero is the sixth king.</a:t>
            </a:r>
            <a:r>
              <a:rPr lang="en-US" altLang="ja-JP" sz="3200" b="1" dirty="0">
                <a:solidFill>
                  <a:srgbClr val="FFFFFF"/>
                </a:solidFill>
                <a:latin typeface="Arial" charset="0"/>
                <a:cs typeface="Arial" charset="0"/>
              </a:rPr>
              <a:t>"</a:t>
            </a:r>
            <a:r>
              <a:rPr lang="en-US" sz="3200" b="1" dirty="0">
                <a:solidFill>
                  <a:srgbClr val="FFFFFF"/>
                </a:solidFill>
                <a:latin typeface="Arial" charset="0"/>
                <a:cs typeface="Arial" charset="0"/>
              </a:rPr>
              <a:t> </a:t>
            </a:r>
          </a:p>
        </p:txBody>
      </p:sp>
      <p:sp>
        <p:nvSpPr>
          <p:cNvPr id="6" name="Text Box 89"/>
          <p:cNvSpPr txBox="1">
            <a:spLocks noChangeArrowheads="1"/>
          </p:cNvSpPr>
          <p:nvPr/>
        </p:nvSpPr>
        <p:spPr bwMode="auto">
          <a:xfrm>
            <a:off x="0" y="6248400"/>
            <a:ext cx="9143999" cy="646331"/>
          </a:xfrm>
          <a:prstGeom prst="rect">
            <a:avLst/>
          </a:prstGeom>
          <a:solidFill>
            <a:schemeClr val="tx1"/>
          </a:solidFill>
          <a:ln>
            <a:noFill/>
          </a:ln>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0"/>
              </a:spcBef>
              <a:spcAft>
                <a:spcPct val="0"/>
              </a:spcAft>
            </a:pPr>
            <a:r>
              <a:rPr lang="en-US" sz="1800" dirty="0">
                <a:solidFill>
                  <a:srgbClr val="FFFFFF"/>
                </a:solidFill>
              </a:rPr>
              <a:t>Mark L. Hitchcock, “A Critique of the Preterist View of Revelation 17:9-11 and Nero,” </a:t>
            </a:r>
            <a:r>
              <a:rPr lang="en-US" sz="1800" i="1" dirty="0">
                <a:solidFill>
                  <a:srgbClr val="FFFFFF"/>
                </a:solidFill>
              </a:rPr>
              <a:t>Bibliotheca Sacra 164 </a:t>
            </a:r>
            <a:r>
              <a:rPr lang="en-US" sz="1800" dirty="0">
                <a:solidFill>
                  <a:srgbClr val="FFFFFF"/>
                </a:solidFill>
              </a:rPr>
              <a:t>(July-September 2007): 484 </a:t>
            </a:r>
            <a:endParaRPr lang="en-US" sz="1800" i="1" dirty="0">
              <a:solidFill>
                <a:srgbClr val="FFFFFF"/>
              </a:solidFill>
              <a:latin typeface="Times New Roman" charset="0"/>
            </a:endParaRPr>
          </a:p>
        </p:txBody>
      </p:sp>
    </p:spTree>
    <p:extLst>
      <p:ext uri="{BB962C8B-B14F-4D97-AF65-F5344CB8AC3E}">
        <p14:creationId xmlns:p14="http://schemas.microsoft.com/office/powerpoint/2010/main" val="138129325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5" descr="Domiti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00575" y="0"/>
            <a:ext cx="4543425"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635" name="Picture 4" descr="Ner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687888"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6" name="Rectangle 6"/>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latin typeface="Pegasus" charset="0"/>
              <a:ea typeface="ＭＳ Ｐゴシック" charset="0"/>
              <a:cs typeface="Arial" charset="0"/>
            </a:endParaRPr>
          </a:p>
        </p:txBody>
      </p:sp>
      <p:sp>
        <p:nvSpPr>
          <p:cNvPr id="33794" name="Rectangle 2"/>
          <p:cNvSpPr>
            <a:spLocks noGrp="1" noChangeArrowheads="1"/>
          </p:cNvSpPr>
          <p:nvPr>
            <p:ph type="title"/>
          </p:nvPr>
        </p:nvSpPr>
        <p:spPr>
          <a:xfrm>
            <a:off x="104775" y="5486400"/>
            <a:ext cx="8915400" cy="1371600"/>
          </a:xfrm>
        </p:spPr>
        <p:txBody>
          <a:bodyPr/>
          <a:lstStyle/>
          <a:p>
            <a:pPr eaLnBrk="1" hangingPunct="1"/>
            <a:r>
              <a:rPr lang="en-US" sz="4000" b="1" dirty="0">
                <a:solidFill>
                  <a:schemeClr val="bg1"/>
                </a:solidFill>
                <a:latin typeface="Arial" charset="0"/>
                <a:cs typeface="Arial" charset="0"/>
              </a:rPr>
              <a:t>Rev. 17:10 has no reference to Nero or Domitian as Beale affirms. </a:t>
            </a:r>
          </a:p>
        </p:txBody>
      </p:sp>
      <p:sp>
        <p:nvSpPr>
          <p:cNvPr id="69638" name="Text Box 7"/>
          <p:cNvSpPr txBox="1">
            <a:spLocks noChangeArrowheads="1"/>
          </p:cNvSpPr>
          <p:nvPr/>
        </p:nvSpPr>
        <p:spPr bwMode="auto">
          <a:xfrm>
            <a:off x="1864838" y="4800600"/>
            <a:ext cx="2772572"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0"/>
              </a:spcBef>
              <a:spcAft>
                <a:spcPct val="0"/>
              </a:spcAft>
            </a:pPr>
            <a:r>
              <a:rPr lang="en-US" b="1" dirty="0">
                <a:solidFill>
                  <a:srgbClr val="000000"/>
                </a:solidFill>
                <a:latin typeface="Times New Roman" charset="0"/>
              </a:rPr>
              <a:t>Nero (A.D. 37-68)</a:t>
            </a:r>
          </a:p>
        </p:txBody>
      </p:sp>
      <p:sp>
        <p:nvSpPr>
          <p:cNvPr id="69639" name="Text Box 8"/>
          <p:cNvSpPr txBox="1">
            <a:spLocks noChangeArrowheads="1"/>
          </p:cNvSpPr>
          <p:nvPr/>
        </p:nvSpPr>
        <p:spPr bwMode="auto">
          <a:xfrm>
            <a:off x="5679738" y="4800600"/>
            <a:ext cx="3508118"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0"/>
              </a:spcBef>
              <a:spcAft>
                <a:spcPct val="0"/>
              </a:spcAft>
            </a:pPr>
            <a:r>
              <a:rPr lang="en-US" b="1" dirty="0">
                <a:solidFill>
                  <a:srgbClr val="000000"/>
                </a:solidFill>
                <a:latin typeface="Times New Roman" charset="0"/>
              </a:rPr>
              <a:t>Domitian (A.D. 81-96)</a:t>
            </a:r>
          </a:p>
        </p:txBody>
      </p:sp>
      <p:grpSp>
        <p:nvGrpSpPr>
          <p:cNvPr id="2" name="Group 13"/>
          <p:cNvGrpSpPr>
            <a:grpSpLocks/>
          </p:cNvGrpSpPr>
          <p:nvPr/>
        </p:nvGrpSpPr>
        <p:grpSpPr bwMode="auto">
          <a:xfrm>
            <a:off x="0" y="0"/>
            <a:ext cx="4648200" cy="5410200"/>
            <a:chOff x="0" y="0"/>
            <a:chExt cx="2928" cy="3408"/>
          </a:xfrm>
        </p:grpSpPr>
        <p:sp>
          <p:nvSpPr>
            <p:cNvPr id="69644" name="Line 9"/>
            <p:cNvSpPr>
              <a:spLocks noChangeShapeType="1"/>
            </p:cNvSpPr>
            <p:nvPr/>
          </p:nvSpPr>
          <p:spPr bwMode="auto">
            <a:xfrm>
              <a:off x="0" y="0"/>
              <a:ext cx="2928" cy="3408"/>
            </a:xfrm>
            <a:prstGeom prst="line">
              <a:avLst/>
            </a:prstGeom>
            <a:noFill/>
            <a:ln w="190500">
              <a:solidFill>
                <a:srgbClr val="FF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a:solidFill>
                  <a:srgbClr val="000000"/>
                </a:solidFill>
                <a:latin typeface="Pegasus" charset="0"/>
                <a:ea typeface="ＭＳ Ｐゴシック" charset="0"/>
                <a:cs typeface="Arial" charset="0"/>
              </a:endParaRPr>
            </a:p>
          </p:txBody>
        </p:sp>
        <p:sp>
          <p:nvSpPr>
            <p:cNvPr id="69645" name="Line 10"/>
            <p:cNvSpPr>
              <a:spLocks noChangeShapeType="1"/>
            </p:cNvSpPr>
            <p:nvPr/>
          </p:nvSpPr>
          <p:spPr bwMode="auto">
            <a:xfrm flipH="1">
              <a:off x="0" y="0"/>
              <a:ext cx="2928" cy="3408"/>
            </a:xfrm>
            <a:prstGeom prst="line">
              <a:avLst/>
            </a:prstGeom>
            <a:noFill/>
            <a:ln w="190500">
              <a:solidFill>
                <a:srgbClr val="FF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a:solidFill>
                  <a:srgbClr val="000000"/>
                </a:solidFill>
                <a:latin typeface="Pegasus" charset="0"/>
                <a:ea typeface="ＭＳ Ｐゴシック" charset="0"/>
                <a:cs typeface="Arial" charset="0"/>
              </a:endParaRPr>
            </a:p>
          </p:txBody>
        </p:sp>
      </p:grpSp>
      <p:grpSp>
        <p:nvGrpSpPr>
          <p:cNvPr id="3" name="Group 14"/>
          <p:cNvGrpSpPr>
            <a:grpSpLocks/>
          </p:cNvGrpSpPr>
          <p:nvPr/>
        </p:nvGrpSpPr>
        <p:grpSpPr bwMode="auto">
          <a:xfrm>
            <a:off x="4724400" y="0"/>
            <a:ext cx="4419600" cy="5410200"/>
            <a:chOff x="2976" y="0"/>
            <a:chExt cx="2784" cy="3408"/>
          </a:xfrm>
        </p:grpSpPr>
        <p:sp>
          <p:nvSpPr>
            <p:cNvPr id="69642" name="Line 11"/>
            <p:cNvSpPr>
              <a:spLocks noChangeShapeType="1"/>
            </p:cNvSpPr>
            <p:nvPr/>
          </p:nvSpPr>
          <p:spPr bwMode="auto">
            <a:xfrm>
              <a:off x="2976" y="0"/>
              <a:ext cx="2784" cy="3408"/>
            </a:xfrm>
            <a:prstGeom prst="line">
              <a:avLst/>
            </a:prstGeom>
            <a:noFill/>
            <a:ln w="190500">
              <a:solidFill>
                <a:srgbClr val="FF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a:solidFill>
                  <a:srgbClr val="000000"/>
                </a:solidFill>
                <a:latin typeface="Pegasus" charset="0"/>
                <a:ea typeface="ＭＳ Ｐゴシック" charset="0"/>
                <a:cs typeface="Arial" charset="0"/>
              </a:endParaRPr>
            </a:p>
          </p:txBody>
        </p:sp>
        <p:sp>
          <p:nvSpPr>
            <p:cNvPr id="69643" name="Line 12"/>
            <p:cNvSpPr>
              <a:spLocks noChangeShapeType="1"/>
            </p:cNvSpPr>
            <p:nvPr/>
          </p:nvSpPr>
          <p:spPr bwMode="auto">
            <a:xfrm flipH="1">
              <a:off x="2976" y="0"/>
              <a:ext cx="2784" cy="3408"/>
            </a:xfrm>
            <a:prstGeom prst="line">
              <a:avLst/>
            </a:prstGeom>
            <a:noFill/>
            <a:ln w="190500">
              <a:solidFill>
                <a:srgbClr val="FF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a:solidFill>
                  <a:srgbClr val="000000"/>
                </a:solidFill>
                <a:latin typeface="Pegasus" charset="0"/>
                <a:ea typeface="ＭＳ Ｐゴシック" charset="0"/>
                <a:cs typeface="Arial" charset="0"/>
              </a:endParaRPr>
            </a:p>
          </p:txBody>
        </p:sp>
      </p:grpSp>
      <p:sp>
        <p:nvSpPr>
          <p:cNvPr id="1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480</a:t>
            </a:r>
          </a:p>
        </p:txBody>
      </p:sp>
    </p:spTree>
    <p:extLst>
      <p:ext uri="{BB962C8B-B14F-4D97-AF65-F5344CB8AC3E}">
        <p14:creationId xmlns:p14="http://schemas.microsoft.com/office/powerpoint/2010/main" val="40423497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169" name="Picture 4" descr="3 john world map over fac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175"/>
            <a:ext cx="9180513"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6212" name="Picture 6" descr="Meet-Me-On-Monday-lucky-number-7.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04025" y="692150"/>
            <a:ext cx="936625" cy="1344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171" name="Rectangle 5"/>
          <p:cNvSpPr>
            <a:spLocks noChangeArrowheads="1"/>
          </p:cNvSpPr>
          <p:nvPr/>
        </p:nvSpPr>
        <p:spPr bwMode="auto">
          <a:xfrm>
            <a:off x="-36513" y="4149725"/>
            <a:ext cx="2138363" cy="2708275"/>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2" name="TextBox 11"/>
          <p:cNvSpPr txBox="1"/>
          <p:nvPr/>
        </p:nvSpPr>
        <p:spPr>
          <a:xfrm>
            <a:off x="2482850" y="1196975"/>
            <a:ext cx="1241425" cy="860425"/>
          </a:xfrm>
          <a:prstGeom prst="rect">
            <a:avLst/>
          </a:prstGeom>
          <a:noFill/>
        </p:spPr>
        <p:txBody>
          <a:bodyPr>
            <a:spAutoFit/>
          </a:bodyPr>
          <a:lstStyle/>
          <a:p>
            <a:pPr algn="ctr" defTabSz="914400" eaLnBrk="0" fontAlgn="base" hangingPunct="0">
              <a:spcBef>
                <a:spcPct val="0"/>
              </a:spcBef>
              <a:spcAft>
                <a:spcPct val="0"/>
              </a:spcAft>
              <a:defRPr/>
            </a:pPr>
            <a:r>
              <a:rPr lang="en-US" sz="4800" b="1" dirty="0">
                <a:solidFill>
                  <a:srgbClr val="FFFFFF"/>
                </a:solidFill>
                <a:effectLst>
                  <a:outerShdw blurRad="38100" dist="38100" dir="2700000" algn="tl">
                    <a:srgbClr val="000000">
                      <a:alpha val="43137"/>
                    </a:srgbClr>
                  </a:outerShdw>
                </a:effectLst>
                <a:latin typeface="Comic Sans MS" charset="0"/>
                <a:ea typeface="ＭＳ Ｐゴシック" charset="0"/>
                <a:cs typeface="ＭＳ Ｐゴシック" charset="0"/>
              </a:rPr>
              <a:t>10</a:t>
            </a:r>
          </a:p>
        </p:txBody>
      </p:sp>
      <p:sp>
        <p:nvSpPr>
          <p:cNvPr id="13" name="TextBox 12"/>
          <p:cNvSpPr txBox="1"/>
          <p:nvPr/>
        </p:nvSpPr>
        <p:spPr>
          <a:xfrm>
            <a:off x="1116013" y="9525"/>
            <a:ext cx="1241425" cy="860425"/>
          </a:xfrm>
          <a:prstGeom prst="rect">
            <a:avLst/>
          </a:prstGeom>
          <a:noFill/>
        </p:spPr>
        <p:txBody>
          <a:bodyPr>
            <a:spAutoFit/>
          </a:bodyPr>
          <a:lstStyle/>
          <a:p>
            <a:pPr algn="ctr" defTabSz="914400" eaLnBrk="0" fontAlgn="base" hangingPunct="0">
              <a:spcBef>
                <a:spcPct val="0"/>
              </a:spcBef>
              <a:spcAft>
                <a:spcPct val="0"/>
              </a:spcAft>
              <a:defRPr/>
            </a:pPr>
            <a:r>
              <a:rPr lang="en-US" sz="4800" b="1" dirty="0">
                <a:solidFill>
                  <a:srgbClr val="FFFFFF"/>
                </a:solidFill>
                <a:effectLst>
                  <a:outerShdw blurRad="38100" dist="38100" dir="2700000" algn="tl">
                    <a:srgbClr val="000000">
                      <a:alpha val="43137"/>
                    </a:srgbClr>
                  </a:outerShdw>
                </a:effectLst>
                <a:latin typeface="Comic Sans MS" charset="0"/>
                <a:ea typeface="ＭＳ Ｐゴシック" charset="0"/>
                <a:cs typeface="ＭＳ Ｐゴシック" charset="0"/>
              </a:rPr>
              <a:t>10</a:t>
            </a:r>
          </a:p>
        </p:txBody>
      </p:sp>
      <p:sp>
        <p:nvSpPr>
          <p:cNvPr id="2" name="Title 1"/>
          <p:cNvSpPr>
            <a:spLocks noGrp="1"/>
          </p:cNvSpPr>
          <p:nvPr>
            <p:ph type="title"/>
          </p:nvPr>
        </p:nvSpPr>
        <p:spPr>
          <a:xfrm>
            <a:off x="107950" y="3573463"/>
            <a:ext cx="4176713" cy="954087"/>
          </a:xfrm>
        </p:spPr>
        <p:txBody>
          <a:bodyPr rtlCol="0">
            <a:spAutoFit/>
          </a:bodyPr>
          <a:lstStyle/>
          <a:p>
            <a:pPr algn="l">
              <a:defRPr/>
            </a:pPr>
            <a:r>
              <a:rPr lang="en-US" sz="2800" b="1" kern="1200" dirty="0">
                <a:solidFill>
                  <a:schemeClr val="bg1"/>
                </a:solidFill>
                <a:latin typeface="Comic Sans MS" charset="0"/>
                <a:ea typeface="ＭＳ Ｐゴシック" charset="0"/>
              </a:rPr>
              <a:t>Control of the World Political System:</a:t>
            </a:r>
          </a:p>
        </p:txBody>
      </p:sp>
      <p:sp>
        <p:nvSpPr>
          <p:cNvPr id="14" name="TextBox 13"/>
          <p:cNvSpPr txBox="1"/>
          <p:nvPr/>
        </p:nvSpPr>
        <p:spPr>
          <a:xfrm>
            <a:off x="3132138" y="2492375"/>
            <a:ext cx="1241425" cy="862013"/>
          </a:xfrm>
          <a:prstGeom prst="rect">
            <a:avLst/>
          </a:prstGeom>
          <a:noFill/>
        </p:spPr>
        <p:txBody>
          <a:bodyPr>
            <a:spAutoFit/>
          </a:bodyPr>
          <a:lstStyle/>
          <a:p>
            <a:pPr algn="ctr" defTabSz="914400" eaLnBrk="0" fontAlgn="base" hangingPunct="0">
              <a:spcBef>
                <a:spcPct val="0"/>
              </a:spcBef>
              <a:spcAft>
                <a:spcPct val="0"/>
              </a:spcAft>
              <a:defRPr/>
            </a:pPr>
            <a:r>
              <a:rPr lang="en-US" sz="4800" b="1" dirty="0">
                <a:solidFill>
                  <a:srgbClr val="FFFFFF"/>
                </a:solidFill>
                <a:effectLst>
                  <a:outerShdw blurRad="38100" dist="38100" dir="2700000" algn="tl">
                    <a:srgbClr val="000000">
                      <a:alpha val="43137"/>
                    </a:srgbClr>
                  </a:outerShdw>
                </a:effectLst>
                <a:latin typeface="Comic Sans MS" charset="0"/>
                <a:ea typeface="ＭＳ Ｐゴシック" charset="0"/>
                <a:cs typeface="ＭＳ Ｐゴシック" charset="0"/>
              </a:rPr>
              <a:t>10</a:t>
            </a:r>
          </a:p>
        </p:txBody>
      </p:sp>
      <p:sp>
        <p:nvSpPr>
          <p:cNvPr id="15" name="TextBox 14"/>
          <p:cNvSpPr txBox="1"/>
          <p:nvPr/>
        </p:nvSpPr>
        <p:spPr>
          <a:xfrm>
            <a:off x="6372225" y="2565400"/>
            <a:ext cx="1241425" cy="862013"/>
          </a:xfrm>
          <a:prstGeom prst="rect">
            <a:avLst/>
          </a:prstGeom>
          <a:noFill/>
        </p:spPr>
        <p:txBody>
          <a:bodyPr>
            <a:spAutoFit/>
          </a:bodyPr>
          <a:lstStyle/>
          <a:p>
            <a:pPr algn="ctr" defTabSz="914400" eaLnBrk="0" fontAlgn="base" hangingPunct="0">
              <a:spcBef>
                <a:spcPct val="0"/>
              </a:spcBef>
              <a:spcAft>
                <a:spcPct val="0"/>
              </a:spcAft>
              <a:defRPr/>
            </a:pPr>
            <a:r>
              <a:rPr lang="en-US" sz="4800" b="1" dirty="0">
                <a:solidFill>
                  <a:srgbClr val="FFFFFF"/>
                </a:solidFill>
                <a:effectLst>
                  <a:outerShdw blurRad="38100" dist="38100" dir="2700000" algn="tl">
                    <a:srgbClr val="000000">
                      <a:alpha val="43137"/>
                    </a:srgbClr>
                  </a:outerShdw>
                </a:effectLst>
                <a:latin typeface="Comic Sans MS" charset="0"/>
                <a:ea typeface="ＭＳ Ｐゴシック" charset="0"/>
                <a:cs typeface="ＭＳ Ｐゴシック" charset="0"/>
              </a:rPr>
              <a:t>10</a:t>
            </a:r>
          </a:p>
        </p:txBody>
      </p:sp>
      <p:sp>
        <p:nvSpPr>
          <p:cNvPr id="16" name="TextBox 15"/>
          <p:cNvSpPr txBox="1"/>
          <p:nvPr/>
        </p:nvSpPr>
        <p:spPr>
          <a:xfrm>
            <a:off x="8101013" y="496817"/>
            <a:ext cx="1239837" cy="860425"/>
          </a:xfrm>
          <a:prstGeom prst="rect">
            <a:avLst/>
          </a:prstGeom>
          <a:noFill/>
        </p:spPr>
        <p:txBody>
          <a:bodyPr>
            <a:spAutoFit/>
          </a:bodyPr>
          <a:lstStyle/>
          <a:p>
            <a:pPr algn="ctr" defTabSz="914400" eaLnBrk="0" fontAlgn="base" hangingPunct="0">
              <a:spcBef>
                <a:spcPct val="0"/>
              </a:spcBef>
              <a:spcAft>
                <a:spcPct val="0"/>
              </a:spcAft>
              <a:defRPr/>
            </a:pPr>
            <a:r>
              <a:rPr lang="en-US" sz="4800" b="1" dirty="0">
                <a:solidFill>
                  <a:srgbClr val="FFFFFF"/>
                </a:solidFill>
                <a:effectLst>
                  <a:outerShdw blurRad="38100" dist="38100" dir="2700000" algn="tl">
                    <a:srgbClr val="000000">
                      <a:alpha val="43137"/>
                    </a:srgbClr>
                  </a:outerShdw>
                </a:effectLst>
                <a:latin typeface="Comic Sans MS" charset="0"/>
                <a:ea typeface="ＭＳ Ｐゴシック" charset="0"/>
                <a:cs typeface="ＭＳ Ｐゴシック" charset="0"/>
              </a:rPr>
              <a:t>10</a:t>
            </a:r>
          </a:p>
        </p:txBody>
      </p:sp>
      <p:sp>
        <p:nvSpPr>
          <p:cNvPr id="17" name="TextBox 16"/>
          <p:cNvSpPr txBox="1"/>
          <p:nvPr/>
        </p:nvSpPr>
        <p:spPr>
          <a:xfrm>
            <a:off x="8101013" y="1560513"/>
            <a:ext cx="1239837" cy="860425"/>
          </a:xfrm>
          <a:prstGeom prst="rect">
            <a:avLst/>
          </a:prstGeom>
          <a:noFill/>
        </p:spPr>
        <p:txBody>
          <a:bodyPr>
            <a:spAutoFit/>
          </a:bodyPr>
          <a:lstStyle/>
          <a:p>
            <a:pPr algn="ctr" defTabSz="914400" eaLnBrk="0" fontAlgn="base" hangingPunct="0">
              <a:spcBef>
                <a:spcPct val="0"/>
              </a:spcBef>
              <a:spcAft>
                <a:spcPct val="0"/>
              </a:spcAft>
              <a:defRPr/>
            </a:pPr>
            <a:r>
              <a:rPr lang="en-US" sz="4800" b="1" dirty="0">
                <a:solidFill>
                  <a:srgbClr val="FFFFFF"/>
                </a:solidFill>
                <a:effectLst>
                  <a:outerShdw blurRad="38100" dist="38100" dir="2700000" algn="tl">
                    <a:srgbClr val="000000">
                      <a:alpha val="43137"/>
                    </a:srgbClr>
                  </a:outerShdw>
                </a:effectLst>
                <a:latin typeface="Comic Sans MS" charset="0"/>
                <a:ea typeface="ＭＳ Ｐゴシック" charset="0"/>
                <a:cs typeface="ＭＳ Ｐゴシック" charset="0"/>
              </a:rPr>
              <a:t>10</a:t>
            </a:r>
          </a:p>
        </p:txBody>
      </p:sp>
      <p:sp>
        <p:nvSpPr>
          <p:cNvPr id="18" name="TextBox 17"/>
          <p:cNvSpPr txBox="1"/>
          <p:nvPr/>
        </p:nvSpPr>
        <p:spPr>
          <a:xfrm>
            <a:off x="250825" y="765175"/>
            <a:ext cx="1241425" cy="860425"/>
          </a:xfrm>
          <a:prstGeom prst="rect">
            <a:avLst/>
          </a:prstGeom>
          <a:noFill/>
        </p:spPr>
        <p:txBody>
          <a:bodyPr>
            <a:spAutoFit/>
          </a:bodyPr>
          <a:lstStyle/>
          <a:p>
            <a:pPr algn="ctr" defTabSz="914400" eaLnBrk="0" fontAlgn="base" hangingPunct="0">
              <a:spcBef>
                <a:spcPct val="0"/>
              </a:spcBef>
              <a:spcAft>
                <a:spcPct val="0"/>
              </a:spcAft>
              <a:defRPr/>
            </a:pPr>
            <a:r>
              <a:rPr lang="en-US" sz="4800" b="1" dirty="0">
                <a:solidFill>
                  <a:srgbClr val="FFFFFF"/>
                </a:solidFill>
                <a:effectLst>
                  <a:outerShdw blurRad="38100" dist="38100" dir="2700000" algn="tl">
                    <a:srgbClr val="000000">
                      <a:alpha val="43137"/>
                    </a:srgbClr>
                  </a:outerShdw>
                </a:effectLst>
                <a:latin typeface="Comic Sans MS" charset="0"/>
                <a:ea typeface="ＭＳ Ｐゴシック" charset="0"/>
                <a:cs typeface="ＭＳ Ｐゴシック" charset="0"/>
              </a:rPr>
              <a:t>10</a:t>
            </a:r>
          </a:p>
        </p:txBody>
      </p:sp>
      <p:sp>
        <p:nvSpPr>
          <p:cNvPr id="19" name="TextBox 18"/>
          <p:cNvSpPr txBox="1"/>
          <p:nvPr/>
        </p:nvSpPr>
        <p:spPr>
          <a:xfrm>
            <a:off x="3995738" y="3644900"/>
            <a:ext cx="1241425" cy="860425"/>
          </a:xfrm>
          <a:prstGeom prst="rect">
            <a:avLst/>
          </a:prstGeom>
          <a:noFill/>
        </p:spPr>
        <p:txBody>
          <a:bodyPr>
            <a:spAutoFit/>
          </a:bodyPr>
          <a:lstStyle/>
          <a:p>
            <a:pPr algn="ctr" defTabSz="914400" eaLnBrk="0" fontAlgn="base" hangingPunct="0">
              <a:spcBef>
                <a:spcPct val="0"/>
              </a:spcBef>
              <a:spcAft>
                <a:spcPct val="0"/>
              </a:spcAft>
              <a:defRPr/>
            </a:pPr>
            <a:r>
              <a:rPr lang="en-US" sz="4800" b="1" dirty="0">
                <a:solidFill>
                  <a:srgbClr val="FFFFFF"/>
                </a:solidFill>
                <a:effectLst>
                  <a:outerShdw blurRad="38100" dist="38100" dir="2700000" algn="tl">
                    <a:srgbClr val="000000">
                      <a:alpha val="43137"/>
                    </a:srgbClr>
                  </a:outerShdw>
                </a:effectLst>
                <a:latin typeface="Comic Sans MS" charset="0"/>
                <a:ea typeface="ＭＳ Ｐゴシック" charset="0"/>
                <a:cs typeface="ＭＳ Ｐゴシック" charset="0"/>
              </a:rPr>
              <a:t>10</a:t>
            </a:r>
          </a:p>
        </p:txBody>
      </p:sp>
      <p:sp>
        <p:nvSpPr>
          <p:cNvPr id="20" name="TextBox 19"/>
          <p:cNvSpPr txBox="1"/>
          <p:nvPr/>
        </p:nvSpPr>
        <p:spPr>
          <a:xfrm>
            <a:off x="-180975" y="1844675"/>
            <a:ext cx="1241425" cy="860425"/>
          </a:xfrm>
          <a:prstGeom prst="rect">
            <a:avLst/>
          </a:prstGeom>
          <a:noFill/>
        </p:spPr>
        <p:txBody>
          <a:bodyPr>
            <a:spAutoFit/>
          </a:bodyPr>
          <a:lstStyle/>
          <a:p>
            <a:pPr algn="ctr" defTabSz="914400" eaLnBrk="0" fontAlgn="base" hangingPunct="0">
              <a:spcBef>
                <a:spcPct val="0"/>
              </a:spcBef>
              <a:spcAft>
                <a:spcPct val="0"/>
              </a:spcAft>
              <a:defRPr/>
            </a:pPr>
            <a:r>
              <a:rPr lang="en-US" sz="4800" b="1" dirty="0">
                <a:solidFill>
                  <a:srgbClr val="FFFFFF"/>
                </a:solidFill>
                <a:effectLst>
                  <a:outerShdw blurRad="38100" dist="38100" dir="2700000" algn="tl">
                    <a:srgbClr val="000000">
                      <a:alpha val="43137"/>
                    </a:srgbClr>
                  </a:outerShdw>
                </a:effectLst>
                <a:latin typeface="Comic Sans MS" charset="0"/>
                <a:ea typeface="ＭＳ Ｐゴシック" charset="0"/>
                <a:cs typeface="ＭＳ Ｐゴシック" charset="0"/>
              </a:rPr>
              <a:t>10</a:t>
            </a:r>
          </a:p>
        </p:txBody>
      </p:sp>
      <p:sp>
        <p:nvSpPr>
          <p:cNvPr id="21" name="TextBox 20"/>
          <p:cNvSpPr txBox="1"/>
          <p:nvPr/>
        </p:nvSpPr>
        <p:spPr>
          <a:xfrm>
            <a:off x="6875463" y="3860800"/>
            <a:ext cx="1241425" cy="860425"/>
          </a:xfrm>
          <a:prstGeom prst="rect">
            <a:avLst/>
          </a:prstGeom>
          <a:noFill/>
        </p:spPr>
        <p:txBody>
          <a:bodyPr>
            <a:spAutoFit/>
          </a:bodyPr>
          <a:lstStyle/>
          <a:p>
            <a:pPr algn="ctr" defTabSz="914400" eaLnBrk="0" fontAlgn="base" hangingPunct="0">
              <a:spcBef>
                <a:spcPct val="0"/>
              </a:spcBef>
              <a:spcAft>
                <a:spcPct val="0"/>
              </a:spcAft>
              <a:defRPr/>
            </a:pPr>
            <a:r>
              <a:rPr lang="en-US" sz="4800" b="1" dirty="0">
                <a:solidFill>
                  <a:srgbClr val="FFFFFF"/>
                </a:solidFill>
                <a:effectLst>
                  <a:outerShdw blurRad="38100" dist="38100" dir="2700000" algn="tl">
                    <a:srgbClr val="000000">
                      <a:alpha val="43137"/>
                    </a:srgbClr>
                  </a:outerShdw>
                </a:effectLst>
                <a:latin typeface="Comic Sans MS" charset="0"/>
                <a:ea typeface="ＭＳ Ｐゴシック" charset="0"/>
                <a:cs typeface="ＭＳ Ｐゴシック" charset="0"/>
              </a:rPr>
              <a:t>10</a:t>
            </a:r>
          </a:p>
        </p:txBody>
      </p:sp>
      <p:sp>
        <p:nvSpPr>
          <p:cNvPr id="22" name="Title 1"/>
          <p:cNvSpPr txBox="1">
            <a:spLocks/>
          </p:cNvSpPr>
          <p:nvPr/>
        </p:nvSpPr>
        <p:spPr bwMode="auto">
          <a:xfrm>
            <a:off x="323850" y="4565650"/>
            <a:ext cx="2376488" cy="2247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lgn="l" defTabSz="914400">
              <a:defRPr/>
            </a:pPr>
            <a:r>
              <a:rPr lang="en-US" sz="2800" b="1" u="sng" dirty="0">
                <a:solidFill>
                  <a:srgbClr val="FFFF00"/>
                </a:solidFill>
                <a:effectLst>
                  <a:outerShdw blurRad="38100" dist="38100" dir="2700000" algn="tl">
                    <a:srgbClr val="000000">
                      <a:alpha val="43137"/>
                    </a:srgbClr>
                  </a:outerShdw>
                </a:effectLst>
                <a:latin typeface="Comic Sans MS" charset="0"/>
                <a:ea typeface="ＭＳ Ｐゴシック" charset="0"/>
              </a:rPr>
              <a:t>7 Heads</a:t>
            </a:r>
            <a:r>
              <a:rPr lang="en-US" sz="2800" b="1" u="sng" dirty="0">
                <a:solidFill>
                  <a:srgbClr val="FFFFFF"/>
                </a:solidFill>
                <a:effectLst>
                  <a:outerShdw blurRad="38100" dist="38100" dir="2700000" algn="tl">
                    <a:srgbClr val="000000">
                      <a:alpha val="43137"/>
                    </a:srgbClr>
                  </a:outerShdw>
                </a:effectLst>
                <a:latin typeface="Comic Sans MS" charset="0"/>
                <a:ea typeface="ＭＳ Ｐゴシック" charset="0"/>
              </a:rPr>
              <a:t> </a:t>
            </a:r>
            <a:b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Roman</a:t>
            </a:r>
          </a:p>
          <a:p>
            <a:pPr algn="l" defTabSz="914400">
              <a:defRPr/>
            </a:pP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Consecutive</a:t>
            </a:r>
            <a:b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Past </a:t>
            </a:r>
            <a:b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17:9-11</a:t>
            </a:r>
          </a:p>
        </p:txBody>
      </p:sp>
      <p:sp>
        <p:nvSpPr>
          <p:cNvPr id="23" name="Title 1"/>
          <p:cNvSpPr txBox="1">
            <a:spLocks/>
          </p:cNvSpPr>
          <p:nvPr/>
        </p:nvSpPr>
        <p:spPr bwMode="auto">
          <a:xfrm>
            <a:off x="2987675" y="4565650"/>
            <a:ext cx="2736850" cy="2247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lgn="l" defTabSz="914400">
              <a:defRPr/>
            </a:pPr>
            <a:r>
              <a:rPr lang="en-US" sz="2800" b="1" u="sng" dirty="0">
                <a:solidFill>
                  <a:srgbClr val="FFFF00"/>
                </a:solidFill>
                <a:effectLst>
                  <a:outerShdw blurRad="38100" dist="38100" dir="2700000" algn="tl">
                    <a:srgbClr val="000000">
                      <a:alpha val="43137"/>
                    </a:srgbClr>
                  </a:outerShdw>
                </a:effectLst>
                <a:latin typeface="Comic Sans MS" charset="0"/>
                <a:ea typeface="ＭＳ Ｐゴシック" charset="0"/>
              </a:rPr>
              <a:t>10 Kings</a:t>
            </a:r>
            <a:r>
              <a:rPr lang="en-US" sz="2800" b="1" u="sng" dirty="0">
                <a:solidFill>
                  <a:srgbClr val="FFFFFF"/>
                </a:solidFill>
                <a:effectLst>
                  <a:outerShdw blurRad="38100" dist="38100" dir="2700000" algn="tl">
                    <a:srgbClr val="000000">
                      <a:alpha val="43137"/>
                    </a:srgbClr>
                  </a:outerShdw>
                </a:effectLst>
                <a:latin typeface="Comic Sans MS" charset="0"/>
                <a:ea typeface="ＭＳ Ｐゴシック" charset="0"/>
              </a:rPr>
              <a:t> </a:t>
            </a:r>
            <a:b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Worldwide</a:t>
            </a:r>
            <a:b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Simultaneous</a:t>
            </a:r>
            <a:b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Future </a:t>
            </a:r>
            <a:b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17:12</a:t>
            </a:r>
          </a:p>
        </p:txBody>
      </p:sp>
      <p:sp>
        <p:nvSpPr>
          <p:cNvPr id="24" name="Title 1"/>
          <p:cNvSpPr txBox="1">
            <a:spLocks/>
          </p:cNvSpPr>
          <p:nvPr/>
        </p:nvSpPr>
        <p:spPr bwMode="auto">
          <a:xfrm>
            <a:off x="5508625" y="4565650"/>
            <a:ext cx="3635375" cy="2246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lgn="l" defTabSz="914400">
              <a:defRPr/>
            </a:pPr>
            <a:r>
              <a:rPr lang="en-US" sz="2800" b="1" u="sng" dirty="0">
                <a:solidFill>
                  <a:srgbClr val="FFFF00"/>
                </a:solidFill>
                <a:effectLst>
                  <a:outerShdw blurRad="38100" dist="38100" dir="2700000" algn="tl">
                    <a:srgbClr val="000000">
                      <a:alpha val="43137"/>
                    </a:srgbClr>
                  </a:outerShdw>
                </a:effectLst>
                <a:latin typeface="Comic Sans MS" charset="0"/>
                <a:ea typeface="ＭＳ Ｐゴシック" charset="0"/>
              </a:rPr>
              <a:t>Beast (8th King)</a:t>
            </a:r>
            <a:r>
              <a:rPr lang="en-US" sz="2800" b="1" u="sng" dirty="0">
                <a:solidFill>
                  <a:srgbClr val="FFFFFF"/>
                </a:solidFill>
                <a:effectLst>
                  <a:outerShdw blurRad="38100" dist="38100" dir="2700000" algn="tl">
                    <a:srgbClr val="000000">
                      <a:alpha val="43137"/>
                    </a:srgbClr>
                  </a:outerShdw>
                </a:effectLst>
                <a:latin typeface="Comic Sans MS" charset="0"/>
                <a:ea typeface="ＭＳ Ｐゴシック" charset="0"/>
              </a:rPr>
              <a:t> </a:t>
            </a:r>
            <a:b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Worldwide</a:t>
            </a:r>
            <a:b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Controls 10 Kings</a:t>
            </a:r>
            <a:b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Future </a:t>
            </a:r>
            <a:b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17:13</a:t>
            </a:r>
          </a:p>
        </p:txBody>
      </p:sp>
      <p:pic>
        <p:nvPicPr>
          <p:cNvPr id="25" name="Picture 18"/>
          <p:cNvPicPr>
            <a:picLocks noChangeAspect="1" noChangeArrowheads="1"/>
          </p:cNvPicPr>
          <p:nvPr/>
        </p:nvPicPr>
        <p:blipFill>
          <a:blip r:embed="rId4">
            <a:lum bright="-18000"/>
            <a:extLst>
              <a:ext uri="{28A0092B-C50C-407E-A947-70E740481C1C}">
                <a14:useLocalDpi xmlns:a14="http://schemas.microsoft.com/office/drawing/2010/main"/>
              </a:ext>
            </a:extLst>
          </a:blip>
          <a:srcRect/>
          <a:stretch>
            <a:fillRect/>
          </a:stretch>
        </p:blipFill>
        <p:spPr bwMode="auto">
          <a:xfrm>
            <a:off x="6011863" y="188913"/>
            <a:ext cx="2190750" cy="2433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6" name="Text Box 37"/>
          <p:cNvSpPr txBox="1">
            <a:spLocks noChangeArrowheads="1"/>
          </p:cNvSpPr>
          <p:nvPr/>
        </p:nvSpPr>
        <p:spPr bwMode="auto">
          <a:xfrm>
            <a:off x="8429463" y="19244"/>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398</a:t>
            </a:r>
          </a:p>
        </p:txBody>
      </p:sp>
    </p:spTree>
    <p:extLst>
      <p:ext uri="{BB962C8B-B14F-4D97-AF65-F5344CB8AC3E}">
        <p14:creationId xmlns:p14="http://schemas.microsoft.com/office/powerpoint/2010/main" val="38807600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p:tgtEl>
                                          <p:spTgt spid="22"/>
                                        </p:tgtEl>
                                        <p:attrNameLst>
                                          <p:attrName>ppt_y</p:attrName>
                                        </p:attrNameLst>
                                      </p:cBhvr>
                                      <p:tavLst>
                                        <p:tav tm="0">
                                          <p:val>
                                            <p:strVal val="#ppt_y+#ppt_h*1.125000"/>
                                          </p:val>
                                        </p:tav>
                                        <p:tav tm="100000">
                                          <p:val>
                                            <p:strVal val="#ppt_y"/>
                                          </p:val>
                                        </p:tav>
                                      </p:tavLst>
                                    </p:anim>
                                    <p:animEffect transition="in" filter="wipe(up)">
                                      <p:cBhvr>
                                        <p:cTn id="14" dur="500"/>
                                        <p:tgtEl>
                                          <p:spTgt spid="22"/>
                                        </p:tgtEl>
                                      </p:cBhvr>
                                    </p:animEffect>
                                  </p:childTnLst>
                                </p:cTn>
                              </p:par>
                              <p:par>
                                <p:cTn id="15" presetID="6" presetClass="entr" presetSubtype="16" fill="hold" nodeType="withEffect">
                                  <p:stCondLst>
                                    <p:cond delay="0"/>
                                  </p:stCondLst>
                                  <p:childTnLst>
                                    <p:set>
                                      <p:cBhvr>
                                        <p:cTn id="16" dur="1" fill="hold">
                                          <p:stCondLst>
                                            <p:cond delay="0"/>
                                          </p:stCondLst>
                                        </p:cTn>
                                        <p:tgtEl>
                                          <p:spTgt spid="606212"/>
                                        </p:tgtEl>
                                        <p:attrNameLst>
                                          <p:attrName>style.visibility</p:attrName>
                                        </p:attrNameLst>
                                      </p:cBhvr>
                                      <p:to>
                                        <p:strVal val="visible"/>
                                      </p:to>
                                    </p:set>
                                    <p:animEffect transition="in" filter="circle(in)">
                                      <p:cBhvr>
                                        <p:cTn id="17" dur="10"/>
                                        <p:tgtEl>
                                          <p:spTgt spid="6062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p:tgtEl>
                                          <p:spTgt spid="23"/>
                                        </p:tgtEl>
                                        <p:attrNameLst>
                                          <p:attrName>ppt_y</p:attrName>
                                        </p:attrNameLst>
                                      </p:cBhvr>
                                      <p:tavLst>
                                        <p:tav tm="0">
                                          <p:val>
                                            <p:strVal val="#ppt_y+#ppt_h*1.125000"/>
                                          </p:val>
                                        </p:tav>
                                        <p:tav tm="100000">
                                          <p:val>
                                            <p:strVal val="#ppt_y"/>
                                          </p:val>
                                        </p:tav>
                                      </p:tavLst>
                                    </p:anim>
                                    <p:animEffect transition="in" filter="wipe(up)">
                                      <p:cBhvr>
                                        <p:cTn id="23" dur="500"/>
                                        <p:tgtEl>
                                          <p:spTgt spid="23"/>
                                        </p:tgtEl>
                                      </p:cBhvr>
                                    </p:animEffec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999"/>
                                          </p:stCondLst>
                                        </p:cTn>
                                        <p:tgtEl>
                                          <p:spTgt spid="13"/>
                                        </p:tgtEl>
                                        <p:attrNameLst>
                                          <p:attrName>style.visibility</p:attrName>
                                        </p:attrNameLst>
                                      </p:cBhvr>
                                      <p:to>
                                        <p:strVal val="visible"/>
                                      </p:to>
                                    </p:set>
                                  </p:childTnLst>
                                </p:cTn>
                              </p:par>
                            </p:childTnLst>
                          </p:cTn>
                        </p:par>
                        <p:par>
                          <p:cTn id="30" fill="hold" nodeType="afterGroup">
                            <p:stCondLst>
                              <p:cond delay="1500"/>
                            </p:stCondLst>
                            <p:childTnLst>
                              <p:par>
                                <p:cTn id="31" presetID="1" presetClass="entr" presetSubtype="0" fill="hold" grpId="0" nodeType="afterEffect">
                                  <p:stCondLst>
                                    <p:cond delay="0"/>
                                  </p:stCondLst>
                                  <p:childTnLst>
                                    <p:set>
                                      <p:cBhvr>
                                        <p:cTn id="32" dur="1" fill="hold">
                                          <p:stCondLst>
                                            <p:cond delay="999"/>
                                          </p:stCondLst>
                                        </p:cTn>
                                        <p:tgtEl>
                                          <p:spTgt spid="14"/>
                                        </p:tgtEl>
                                        <p:attrNameLst>
                                          <p:attrName>style.visibility</p:attrName>
                                        </p:attrNameLst>
                                      </p:cBhvr>
                                      <p:to>
                                        <p:strVal val="visible"/>
                                      </p:to>
                                    </p:set>
                                  </p:childTnLst>
                                </p:cTn>
                              </p:par>
                            </p:childTnLst>
                          </p:cTn>
                        </p:par>
                        <p:par>
                          <p:cTn id="33" fill="hold" nodeType="afterGroup">
                            <p:stCondLst>
                              <p:cond delay="2500"/>
                            </p:stCondLst>
                            <p:childTnLst>
                              <p:par>
                                <p:cTn id="34" presetID="1" presetClass="entr" presetSubtype="0" fill="hold" grpId="0" nodeType="afterEffect">
                                  <p:stCondLst>
                                    <p:cond delay="0"/>
                                  </p:stCondLst>
                                  <p:childTnLst>
                                    <p:set>
                                      <p:cBhvr>
                                        <p:cTn id="35" dur="1" fill="hold">
                                          <p:stCondLst>
                                            <p:cond delay="999"/>
                                          </p:stCondLst>
                                        </p:cTn>
                                        <p:tgtEl>
                                          <p:spTgt spid="15"/>
                                        </p:tgtEl>
                                        <p:attrNameLst>
                                          <p:attrName>style.visibility</p:attrName>
                                        </p:attrNameLst>
                                      </p:cBhvr>
                                      <p:to>
                                        <p:strVal val="visible"/>
                                      </p:to>
                                    </p:set>
                                  </p:childTnLst>
                                </p:cTn>
                              </p:par>
                            </p:childTnLst>
                          </p:cTn>
                        </p:par>
                        <p:par>
                          <p:cTn id="36" fill="hold" nodeType="afterGroup">
                            <p:stCondLst>
                              <p:cond delay="3500"/>
                            </p:stCondLst>
                            <p:childTnLst>
                              <p:par>
                                <p:cTn id="37" presetID="1" presetClass="entr" presetSubtype="0" fill="hold" grpId="0" nodeType="afterEffect">
                                  <p:stCondLst>
                                    <p:cond delay="0"/>
                                  </p:stCondLst>
                                  <p:childTnLst>
                                    <p:set>
                                      <p:cBhvr>
                                        <p:cTn id="38" dur="1" fill="hold">
                                          <p:stCondLst>
                                            <p:cond delay="999"/>
                                          </p:stCondLst>
                                        </p:cTn>
                                        <p:tgtEl>
                                          <p:spTgt spid="16"/>
                                        </p:tgtEl>
                                        <p:attrNameLst>
                                          <p:attrName>style.visibility</p:attrName>
                                        </p:attrNameLst>
                                      </p:cBhvr>
                                      <p:to>
                                        <p:strVal val="visible"/>
                                      </p:to>
                                    </p:set>
                                  </p:childTnLst>
                                </p:cTn>
                              </p:par>
                            </p:childTnLst>
                          </p:cTn>
                        </p:par>
                        <p:par>
                          <p:cTn id="39" fill="hold" nodeType="afterGroup">
                            <p:stCondLst>
                              <p:cond delay="4500"/>
                            </p:stCondLst>
                            <p:childTnLst>
                              <p:par>
                                <p:cTn id="40" presetID="1" presetClass="entr" presetSubtype="0" fill="hold" grpId="0" nodeType="afterEffect">
                                  <p:stCondLst>
                                    <p:cond delay="0"/>
                                  </p:stCondLst>
                                  <p:childTnLst>
                                    <p:set>
                                      <p:cBhvr>
                                        <p:cTn id="41" dur="1" fill="hold">
                                          <p:stCondLst>
                                            <p:cond delay="999"/>
                                          </p:stCondLst>
                                        </p:cTn>
                                        <p:tgtEl>
                                          <p:spTgt spid="17"/>
                                        </p:tgtEl>
                                        <p:attrNameLst>
                                          <p:attrName>style.visibility</p:attrName>
                                        </p:attrNameLst>
                                      </p:cBhvr>
                                      <p:to>
                                        <p:strVal val="visible"/>
                                      </p:to>
                                    </p:set>
                                  </p:childTnLst>
                                </p:cTn>
                              </p:par>
                            </p:childTnLst>
                          </p:cTn>
                        </p:par>
                        <p:par>
                          <p:cTn id="42" fill="hold" nodeType="afterGroup">
                            <p:stCondLst>
                              <p:cond delay="5500"/>
                            </p:stCondLst>
                            <p:childTnLst>
                              <p:par>
                                <p:cTn id="43" presetID="1" presetClass="entr" presetSubtype="0" fill="hold" grpId="0" nodeType="afterEffect">
                                  <p:stCondLst>
                                    <p:cond delay="0"/>
                                  </p:stCondLst>
                                  <p:childTnLst>
                                    <p:set>
                                      <p:cBhvr>
                                        <p:cTn id="44" dur="1" fill="hold">
                                          <p:stCondLst>
                                            <p:cond delay="999"/>
                                          </p:stCondLst>
                                        </p:cTn>
                                        <p:tgtEl>
                                          <p:spTgt spid="18"/>
                                        </p:tgtEl>
                                        <p:attrNameLst>
                                          <p:attrName>style.visibility</p:attrName>
                                        </p:attrNameLst>
                                      </p:cBhvr>
                                      <p:to>
                                        <p:strVal val="visible"/>
                                      </p:to>
                                    </p:set>
                                  </p:childTnLst>
                                </p:cTn>
                              </p:par>
                            </p:childTnLst>
                          </p:cTn>
                        </p:par>
                        <p:par>
                          <p:cTn id="45" fill="hold" nodeType="afterGroup">
                            <p:stCondLst>
                              <p:cond delay="6500"/>
                            </p:stCondLst>
                            <p:childTnLst>
                              <p:par>
                                <p:cTn id="46" presetID="1" presetClass="entr" presetSubtype="0" fill="hold" grpId="0" nodeType="afterEffect">
                                  <p:stCondLst>
                                    <p:cond delay="0"/>
                                  </p:stCondLst>
                                  <p:childTnLst>
                                    <p:set>
                                      <p:cBhvr>
                                        <p:cTn id="47" dur="1" fill="hold">
                                          <p:stCondLst>
                                            <p:cond delay="999"/>
                                          </p:stCondLst>
                                        </p:cTn>
                                        <p:tgtEl>
                                          <p:spTgt spid="19"/>
                                        </p:tgtEl>
                                        <p:attrNameLst>
                                          <p:attrName>style.visibility</p:attrName>
                                        </p:attrNameLst>
                                      </p:cBhvr>
                                      <p:to>
                                        <p:strVal val="visible"/>
                                      </p:to>
                                    </p:set>
                                  </p:childTnLst>
                                </p:cTn>
                              </p:par>
                            </p:childTnLst>
                          </p:cTn>
                        </p:par>
                        <p:par>
                          <p:cTn id="48" fill="hold" nodeType="afterGroup">
                            <p:stCondLst>
                              <p:cond delay="7500"/>
                            </p:stCondLst>
                            <p:childTnLst>
                              <p:par>
                                <p:cTn id="49" presetID="1" presetClass="entr" presetSubtype="0" fill="hold" grpId="0" nodeType="afterEffect">
                                  <p:stCondLst>
                                    <p:cond delay="0"/>
                                  </p:stCondLst>
                                  <p:childTnLst>
                                    <p:set>
                                      <p:cBhvr>
                                        <p:cTn id="50" dur="1" fill="hold">
                                          <p:stCondLst>
                                            <p:cond delay="999"/>
                                          </p:stCondLst>
                                        </p:cTn>
                                        <p:tgtEl>
                                          <p:spTgt spid="20"/>
                                        </p:tgtEl>
                                        <p:attrNameLst>
                                          <p:attrName>style.visibility</p:attrName>
                                        </p:attrNameLst>
                                      </p:cBhvr>
                                      <p:to>
                                        <p:strVal val="visible"/>
                                      </p:to>
                                    </p:set>
                                  </p:childTnLst>
                                </p:cTn>
                              </p:par>
                            </p:childTnLst>
                          </p:cTn>
                        </p:par>
                        <p:par>
                          <p:cTn id="51" fill="hold" nodeType="afterGroup">
                            <p:stCondLst>
                              <p:cond delay="8500"/>
                            </p:stCondLst>
                            <p:childTnLst>
                              <p:par>
                                <p:cTn id="52" presetID="1" presetClass="entr" presetSubtype="0" fill="hold" grpId="0" nodeType="afterEffect">
                                  <p:stCondLst>
                                    <p:cond delay="0"/>
                                  </p:stCondLst>
                                  <p:childTnLst>
                                    <p:set>
                                      <p:cBhvr>
                                        <p:cTn id="53" dur="1" fill="hold">
                                          <p:stCondLst>
                                            <p:cond delay="999"/>
                                          </p:stCondLst>
                                        </p:cTn>
                                        <p:tgtEl>
                                          <p:spTgt spid="21"/>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53" presetClass="entr" presetSubtype="16" fill="hold" nodeType="click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par>
                          <p:cTn id="61" fill="hold" nodeType="afterGroup">
                            <p:stCondLst>
                              <p:cond delay="500"/>
                            </p:stCondLst>
                            <p:childTnLst>
                              <p:par>
                                <p:cTn id="62" presetID="12" presetClass="entr" presetSubtype="4" fill="hold" grpId="0" nodeType="after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additive="base">
                                        <p:cTn id="64" dur="500"/>
                                        <p:tgtEl>
                                          <p:spTgt spid="24"/>
                                        </p:tgtEl>
                                        <p:attrNameLst>
                                          <p:attrName>ppt_y</p:attrName>
                                        </p:attrNameLst>
                                      </p:cBhvr>
                                      <p:tavLst>
                                        <p:tav tm="0">
                                          <p:val>
                                            <p:strVal val="#ppt_y+#ppt_h*1.125000"/>
                                          </p:val>
                                        </p:tav>
                                        <p:tav tm="100000">
                                          <p:val>
                                            <p:strVal val="#ppt_y"/>
                                          </p:val>
                                        </p:tav>
                                      </p:tavLst>
                                    </p:anim>
                                    <p:animEffect transition="in" filter="wipe(up)">
                                      <p:cBhvr>
                                        <p:cTn id="6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 grpId="0"/>
      <p:bldP spid="14" grpId="0"/>
      <p:bldP spid="15" grpId="0"/>
      <p:bldP spid="16" grpId="0"/>
      <p:bldP spid="17" grpId="0"/>
      <p:bldP spid="18" grpId="0"/>
      <p:bldP spid="19" grpId="0"/>
      <p:bldP spid="20" grpId="0"/>
      <p:bldP spid="21" grpId="0"/>
      <p:bldP spid="22" grpId="0"/>
      <p:bldP spid="23" grpId="0"/>
      <p:bldP spid="24"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1063845"/>
          </a:xfrm>
          <a:prstGeom prst="rect">
            <a:avLst/>
          </a:prstGeom>
          <a:solidFill>
            <a:srgbClr val="12124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endParaRPr lang="en-US" sz="2400">
              <a:solidFill>
                <a:srgbClr val="000000"/>
              </a:solidFill>
              <a:latin typeface="Times New Roman" pitchFamily="-112" charset="0"/>
              <a:ea typeface="ＭＳ Ｐゴシック" charset="0"/>
              <a:cs typeface="ＭＳ Ｐゴシック" charset="0"/>
            </a:endParaRPr>
          </a:p>
        </p:txBody>
      </p:sp>
      <p:sp>
        <p:nvSpPr>
          <p:cNvPr id="2" name="Title 1"/>
          <p:cNvSpPr>
            <a:spLocks noGrp="1"/>
          </p:cNvSpPr>
          <p:nvPr>
            <p:ph type="title"/>
          </p:nvPr>
        </p:nvSpPr>
        <p:spPr>
          <a:xfrm>
            <a:off x="195390" y="119890"/>
            <a:ext cx="5449222" cy="731838"/>
          </a:xfrm>
        </p:spPr>
        <p:txBody>
          <a:bodyPr/>
          <a:lstStyle/>
          <a:p>
            <a:pPr algn="l">
              <a:defRPr/>
            </a:pPr>
            <a:r>
              <a:rPr lang="en-US" sz="3600" b="1" kern="1200" dirty="0">
                <a:solidFill>
                  <a:schemeClr val="bg1"/>
                </a:solidFill>
                <a:latin typeface="Arial"/>
                <a:ea typeface="ＭＳ Ｐゴシック"/>
                <a:cs typeface="Arial"/>
              </a:rPr>
              <a:t>EU States</a:t>
            </a:r>
            <a:endParaRPr lang="en-US" sz="4800" dirty="0">
              <a:solidFill>
                <a:schemeClr val="bg1"/>
              </a:solidFill>
            </a:endParaRPr>
          </a:p>
        </p:txBody>
      </p:sp>
      <p:sp>
        <p:nvSpPr>
          <p:cNvPr id="7" name="Text Box 37"/>
          <p:cNvSpPr txBox="1">
            <a:spLocks noChangeArrowheads="1"/>
          </p:cNvSpPr>
          <p:nvPr/>
        </p:nvSpPr>
        <p:spPr bwMode="auto">
          <a:xfrm>
            <a:off x="8413779"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398</a:t>
            </a:r>
          </a:p>
        </p:txBody>
      </p:sp>
      <p:pic>
        <p:nvPicPr>
          <p:cNvPr id="3" name="Picture 2" descr="rev 17 EU-stat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66355"/>
            <a:ext cx="9144000" cy="5891645"/>
          </a:xfrm>
          <a:prstGeom prst="rect">
            <a:avLst/>
          </a:prstGeom>
        </p:spPr>
      </p:pic>
      <p:sp>
        <p:nvSpPr>
          <p:cNvPr id="1038339" name="Line 5"/>
          <p:cNvSpPr>
            <a:spLocks noChangeShapeType="1"/>
          </p:cNvSpPr>
          <p:nvPr/>
        </p:nvSpPr>
        <p:spPr bwMode="auto">
          <a:xfrm>
            <a:off x="0" y="1011678"/>
            <a:ext cx="60198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169437162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86334" cy="5926667"/>
          </a:xfrm>
          <a:prstGeom prst="rect">
            <a:avLst/>
          </a:prstGeom>
        </p:spPr>
      </p:pic>
      <p:sp>
        <p:nvSpPr>
          <p:cNvPr id="2" name="Title 1"/>
          <p:cNvSpPr>
            <a:spLocks noGrp="1"/>
          </p:cNvSpPr>
          <p:nvPr>
            <p:ph type="ctrTitle"/>
          </p:nvPr>
        </p:nvSpPr>
        <p:spPr>
          <a:xfrm>
            <a:off x="-54873" y="6093296"/>
            <a:ext cx="9217024" cy="764704"/>
          </a:xfrm>
          <a:solidFill>
            <a:srgbClr val="000000"/>
          </a:solidFill>
        </p:spPr>
        <p:txBody>
          <a:bodyPr/>
          <a:lstStyle/>
          <a:p>
            <a:r>
              <a:rPr lang="en-US" b="1" dirty="0"/>
              <a:t>The Towers</a:t>
            </a:r>
          </a:p>
        </p:txBody>
      </p:sp>
      <p:sp>
        <p:nvSpPr>
          <p:cNvPr id="5" name="Title 1"/>
          <p:cNvSpPr txBox="1">
            <a:spLocks/>
          </p:cNvSpPr>
          <p:nvPr/>
        </p:nvSpPr>
        <p:spPr bwMode="auto">
          <a:xfrm>
            <a:off x="0" y="0"/>
            <a:ext cx="3431559" cy="191046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defTabSz="914400" eaLnBrk="0" fontAlgn="base" hangingPunct="0">
              <a:spcBef>
                <a:spcPct val="0"/>
              </a:spcBef>
              <a:spcAft>
                <a:spcPct val="0"/>
              </a:spcAft>
            </a:pPr>
            <a:r>
              <a:rPr lang="en-US" sz="2800">
                <a:effectLst>
                  <a:glow rad="127000">
                    <a:srgbClr val="000000">
                      <a:alpha val="96000"/>
                    </a:srgbClr>
                  </a:glow>
                </a:effectLst>
                <a:latin typeface="Arial"/>
              </a:rPr>
              <a:t>The EU Parliament</a:t>
            </a:r>
          </a:p>
        </p:txBody>
      </p:sp>
    </p:spTree>
    <p:extLst>
      <p:ext uri="{BB962C8B-B14F-4D97-AF65-F5344CB8AC3E}">
        <p14:creationId xmlns:p14="http://schemas.microsoft.com/office/powerpoint/2010/main" val="369352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700" y="0"/>
            <a:ext cx="9102020" cy="6858000"/>
          </a:xfrm>
          <a:prstGeom prst="rect">
            <a:avLst/>
          </a:prstGeom>
        </p:spPr>
      </p:pic>
      <p:sp>
        <p:nvSpPr>
          <p:cNvPr id="2" name="Title 1"/>
          <p:cNvSpPr>
            <a:spLocks noGrp="1"/>
          </p:cNvSpPr>
          <p:nvPr>
            <p:ph type="ctrTitle"/>
          </p:nvPr>
        </p:nvSpPr>
        <p:spPr>
          <a:xfrm>
            <a:off x="-54873" y="6093296"/>
            <a:ext cx="9217024" cy="764704"/>
          </a:xfrm>
          <a:solidFill>
            <a:srgbClr val="000000"/>
          </a:solidFill>
        </p:spPr>
        <p:txBody>
          <a:bodyPr/>
          <a:lstStyle/>
          <a:p>
            <a:r>
              <a:rPr lang="en-US" b="1" dirty="0"/>
              <a:t>The Towers</a:t>
            </a:r>
          </a:p>
        </p:txBody>
      </p:sp>
      <p:sp>
        <p:nvSpPr>
          <p:cNvPr id="5" name="Title 1"/>
          <p:cNvSpPr txBox="1">
            <a:spLocks/>
          </p:cNvSpPr>
          <p:nvPr/>
        </p:nvSpPr>
        <p:spPr bwMode="auto">
          <a:xfrm>
            <a:off x="0" y="0"/>
            <a:ext cx="3431559" cy="191046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defTabSz="914400" eaLnBrk="0" fontAlgn="base" hangingPunct="0">
              <a:spcBef>
                <a:spcPct val="0"/>
              </a:spcBef>
              <a:spcAft>
                <a:spcPct val="0"/>
              </a:spcAft>
            </a:pPr>
            <a:r>
              <a:rPr lang="en-US" sz="2800">
                <a:effectLst>
                  <a:glow rad="127000">
                    <a:srgbClr val="000000">
                      <a:alpha val="96000"/>
                    </a:srgbClr>
                  </a:glow>
                </a:effectLst>
                <a:latin typeface="Arial"/>
              </a:rPr>
              <a:t>“</a:t>
            </a:r>
            <a:r>
              <a:rPr lang="en-US" sz="2800" i="1">
                <a:effectLst>
                  <a:glow rad="127000">
                    <a:srgbClr val="000000">
                      <a:alpha val="96000"/>
                    </a:srgbClr>
                  </a:glow>
                </a:effectLst>
                <a:latin typeface="Arial"/>
              </a:rPr>
              <a:t>The Tower of Babel</a:t>
            </a:r>
            <a:r>
              <a:rPr lang="en-US" sz="2800">
                <a:effectLst>
                  <a:glow rad="127000">
                    <a:srgbClr val="000000">
                      <a:alpha val="96000"/>
                    </a:srgbClr>
                  </a:glow>
                </a:effectLst>
                <a:latin typeface="Arial"/>
              </a:rPr>
              <a:t>” by Pieter Brueghel the Elder in 1563</a:t>
            </a:r>
            <a:endParaRPr lang="en-US" sz="2800" dirty="0">
              <a:effectLst>
                <a:glow rad="127000">
                  <a:srgbClr val="000000">
                    <a:alpha val="96000"/>
                  </a:srgbClr>
                </a:glow>
              </a:effectLst>
              <a:latin typeface="Arial"/>
            </a:endParaRPr>
          </a:p>
        </p:txBody>
      </p:sp>
    </p:spTree>
    <p:extLst>
      <p:ext uri="{BB962C8B-B14F-4D97-AF65-F5344CB8AC3E}">
        <p14:creationId xmlns:p14="http://schemas.microsoft.com/office/powerpoint/2010/main" val="327767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873" y="6093296"/>
            <a:ext cx="9217024" cy="764704"/>
          </a:xfrm>
          <a:solidFill>
            <a:srgbClr val="000000"/>
          </a:solidFill>
        </p:spPr>
        <p:txBody>
          <a:bodyPr/>
          <a:lstStyle/>
          <a:p>
            <a:r>
              <a:rPr lang="en-US" b="1" dirty="0"/>
              <a:t>The Towers</a:t>
            </a:r>
          </a:p>
        </p:txBody>
      </p:sp>
      <p:sp>
        <p:nvSpPr>
          <p:cNvPr id="5" name="Title 1"/>
          <p:cNvSpPr txBox="1">
            <a:spLocks/>
          </p:cNvSpPr>
          <p:nvPr/>
        </p:nvSpPr>
        <p:spPr bwMode="auto">
          <a:xfrm>
            <a:off x="0" y="0"/>
            <a:ext cx="4281904" cy="191046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defTabSz="914400" eaLnBrk="0" fontAlgn="base" hangingPunct="0">
              <a:spcBef>
                <a:spcPct val="0"/>
              </a:spcBef>
              <a:spcAft>
                <a:spcPct val="0"/>
              </a:spcAft>
            </a:pPr>
            <a:r>
              <a:rPr lang="en-US" sz="2800">
                <a:effectLst>
                  <a:glow rad="127000">
                    <a:srgbClr val="000000">
                      <a:alpha val="96000"/>
                    </a:srgbClr>
                  </a:glow>
                </a:effectLst>
                <a:latin typeface="Arial"/>
              </a:rPr>
              <a:t>“</a:t>
            </a:r>
            <a:r>
              <a:rPr lang="en-US" sz="2800" i="1">
                <a:effectLst>
                  <a:glow rad="127000">
                    <a:srgbClr val="000000">
                      <a:alpha val="96000"/>
                    </a:srgbClr>
                  </a:glow>
                </a:effectLst>
                <a:latin typeface="Arial"/>
              </a:rPr>
              <a:t>The Tower of Babel</a:t>
            </a:r>
            <a:r>
              <a:rPr lang="en-US" sz="2800">
                <a:effectLst>
                  <a:glow rad="127000">
                    <a:srgbClr val="000000">
                      <a:alpha val="96000"/>
                    </a:srgbClr>
                  </a:glow>
                </a:effectLst>
                <a:latin typeface="Arial"/>
              </a:rPr>
              <a:t>” by Pieter Brueghel the Elder in 1563</a:t>
            </a:r>
            <a:endParaRPr lang="en-US" sz="2800" dirty="0">
              <a:effectLst>
                <a:glow rad="127000">
                  <a:srgbClr val="000000">
                    <a:alpha val="96000"/>
                  </a:srgbClr>
                </a:glow>
              </a:effectLst>
              <a:latin typeface="Arial"/>
            </a:endParaRPr>
          </a:p>
        </p:txBody>
      </p:sp>
      <p:pic>
        <p:nvPicPr>
          <p:cNvPr id="4" name="Picture 3"/>
          <p:cNvPicPr>
            <a:picLocks noChangeAspect="1"/>
          </p:cNvPicPr>
          <p:nvPr/>
        </p:nvPicPr>
        <p:blipFill>
          <a:blip r:embed="rId3"/>
          <a:stretch>
            <a:fillRect/>
          </a:stretch>
        </p:blipFill>
        <p:spPr>
          <a:xfrm>
            <a:off x="0" y="1985320"/>
            <a:ext cx="9144000" cy="4107976"/>
          </a:xfrm>
          <a:prstGeom prst="rect">
            <a:avLst/>
          </a:prstGeom>
        </p:spPr>
      </p:pic>
      <p:sp>
        <p:nvSpPr>
          <p:cNvPr id="6" name="Title 1"/>
          <p:cNvSpPr txBox="1">
            <a:spLocks/>
          </p:cNvSpPr>
          <p:nvPr/>
        </p:nvSpPr>
        <p:spPr bwMode="auto">
          <a:xfrm>
            <a:off x="5153573" y="58687"/>
            <a:ext cx="3431559" cy="191046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defTabSz="914400" eaLnBrk="0" fontAlgn="base" hangingPunct="0">
              <a:spcBef>
                <a:spcPct val="0"/>
              </a:spcBef>
              <a:spcAft>
                <a:spcPct val="0"/>
              </a:spcAft>
            </a:pPr>
            <a:r>
              <a:rPr lang="en-US" sz="2800">
                <a:effectLst>
                  <a:glow rad="127000">
                    <a:srgbClr val="000000">
                      <a:alpha val="96000"/>
                    </a:srgbClr>
                  </a:glow>
                </a:effectLst>
                <a:latin typeface="Arial"/>
              </a:rPr>
              <a:t>The EU Parliament (“Louise Weiss” building)</a:t>
            </a:r>
          </a:p>
        </p:txBody>
      </p:sp>
    </p:spTree>
    <p:extLst>
      <p:ext uri="{BB962C8B-B14F-4D97-AF65-F5344CB8AC3E}">
        <p14:creationId xmlns:p14="http://schemas.microsoft.com/office/powerpoint/2010/main" val="353436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ctrTitle"/>
          </p:nvPr>
        </p:nvSpPr>
        <p:spPr>
          <a:xfrm>
            <a:off x="-54873" y="6214624"/>
            <a:ext cx="9217024" cy="643376"/>
          </a:xfrm>
          <a:solidFill>
            <a:srgbClr val="000000"/>
          </a:solidFill>
        </p:spPr>
        <p:txBody>
          <a:bodyPr/>
          <a:lstStyle/>
          <a:p>
            <a:r>
              <a:rPr lang="en-US" sz="2800" b="1" dirty="0"/>
              <a:t>"</a:t>
            </a:r>
            <a:r>
              <a:rPr lang="en-US" sz="2800" b="1"/>
              <a:t>The Abduction of Europa</a:t>
            </a:r>
            <a:r>
              <a:rPr lang="en-US" sz="2800" b="1" dirty="0"/>
              <a:t>" (Woman on a Beast!)</a:t>
            </a:r>
          </a:p>
        </p:txBody>
      </p:sp>
    </p:spTree>
    <p:extLst>
      <p:ext uri="{BB962C8B-B14F-4D97-AF65-F5344CB8AC3E}">
        <p14:creationId xmlns:p14="http://schemas.microsoft.com/office/powerpoint/2010/main" val="123521750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873" y="0"/>
            <a:ext cx="4258573" cy="6858000"/>
          </a:xfrm>
          <a:noFill/>
        </p:spPr>
        <p:txBody>
          <a:bodyPr/>
          <a:lstStyle/>
          <a:p>
            <a:r>
              <a:rPr lang="en-US" b="1" dirty="0"/>
              <a:t>The EU Poster</a:t>
            </a:r>
          </a:p>
        </p:txBody>
      </p:sp>
      <p:sp>
        <p:nvSpPr>
          <p:cNvPr id="5" name="Title 1"/>
          <p:cNvSpPr txBox="1">
            <a:spLocks/>
          </p:cNvSpPr>
          <p:nvPr/>
        </p:nvSpPr>
        <p:spPr bwMode="auto">
          <a:xfrm>
            <a:off x="0" y="0"/>
            <a:ext cx="3431559" cy="191046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defTabSz="914400" eaLnBrk="0" fontAlgn="base" hangingPunct="0">
              <a:spcBef>
                <a:spcPct val="0"/>
              </a:spcBef>
              <a:spcAft>
                <a:spcPct val="0"/>
              </a:spcAft>
            </a:pPr>
            <a:endParaRPr lang="en-US" sz="2800">
              <a:effectLst>
                <a:glow rad="127000">
                  <a:srgbClr val="000000">
                    <a:alpha val="96000"/>
                  </a:srgbClr>
                </a:glow>
              </a:effectLst>
              <a:latin typeface="Arial"/>
            </a:endParaRPr>
          </a:p>
        </p:txBody>
      </p:sp>
      <p:pic>
        <p:nvPicPr>
          <p:cNvPr id="3" name="Picture 2"/>
          <p:cNvPicPr>
            <a:picLocks noChangeAspect="1"/>
          </p:cNvPicPr>
          <p:nvPr/>
        </p:nvPicPr>
        <p:blipFill>
          <a:blip r:embed="rId3"/>
          <a:stretch>
            <a:fillRect/>
          </a:stretch>
        </p:blipFill>
        <p:spPr>
          <a:xfrm>
            <a:off x="4203700" y="0"/>
            <a:ext cx="4940300" cy="6794500"/>
          </a:xfrm>
          <a:prstGeom prst="rect">
            <a:avLst/>
          </a:prstGeom>
        </p:spPr>
      </p:pic>
      <p:pic>
        <p:nvPicPr>
          <p:cNvPr id="7" name="Picture 6"/>
          <p:cNvPicPr>
            <a:picLocks noChangeAspect="1"/>
          </p:cNvPicPr>
          <p:nvPr/>
        </p:nvPicPr>
        <p:blipFill>
          <a:blip r:embed="rId4"/>
          <a:stretch>
            <a:fillRect/>
          </a:stretch>
        </p:blipFill>
        <p:spPr>
          <a:xfrm>
            <a:off x="0" y="203200"/>
            <a:ext cx="4584700" cy="2146300"/>
          </a:xfrm>
          <a:prstGeom prst="rect">
            <a:avLst/>
          </a:prstGeom>
        </p:spPr>
      </p:pic>
    </p:spTree>
    <p:extLst>
      <p:ext uri="{BB962C8B-B14F-4D97-AF65-F5344CB8AC3E}">
        <p14:creationId xmlns:p14="http://schemas.microsoft.com/office/powerpoint/2010/main" val="60400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144000" cy="792163"/>
          </a:xfrm>
        </p:spPr>
        <p:txBody>
          <a:bodyPr/>
          <a:lstStyle/>
          <a:p>
            <a:pPr>
              <a:defRPr/>
            </a:pPr>
            <a:r>
              <a:rPr lang="en-US" sz="4000" dirty="0"/>
              <a:t>Beast 4: Terrifying (Rome)</a:t>
            </a:r>
          </a:p>
        </p:txBody>
      </p:sp>
      <p:pic>
        <p:nvPicPr>
          <p:cNvPr id="378882" name="Picture 5" descr="daniel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800100"/>
            <a:ext cx="9180513" cy="644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txBox="1">
            <a:spLocks/>
          </p:cNvSpPr>
          <p:nvPr/>
        </p:nvSpPr>
        <p:spPr bwMode="auto">
          <a:xfrm>
            <a:off x="2771800" y="5949205"/>
            <a:ext cx="6181268"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defTabSz="914400">
              <a:defRPr/>
            </a:pPr>
            <a:r>
              <a:rPr lang="en-US" sz="4000" dirty="0">
                <a:solidFill>
                  <a:srgbClr val="FFFFFF"/>
                </a:solidFill>
                <a:effectLst>
                  <a:glow rad="317500">
                    <a:srgbClr val="000000">
                      <a:alpha val="75000"/>
                    </a:srgbClr>
                  </a:glow>
                  <a:outerShdw blurRad="38100" dist="38100" dir="2700000" algn="tl">
                    <a:srgbClr val="000000">
                      <a:alpha val="43137"/>
                    </a:srgbClr>
                  </a:outerShdw>
                </a:effectLst>
              </a:rPr>
              <a:t>Daniel 7:7</a:t>
            </a:r>
          </a:p>
        </p:txBody>
      </p:sp>
      <p:sp>
        <p:nvSpPr>
          <p:cNvPr id="5" name="TextBox 9"/>
          <p:cNvSpPr txBox="1">
            <a:spLocks noChangeArrowheads="1"/>
          </p:cNvSpPr>
          <p:nvPr/>
        </p:nvSpPr>
        <p:spPr bwMode="auto">
          <a:xfrm>
            <a:off x="8445500" y="-5475"/>
            <a:ext cx="698178" cy="4196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331</a:t>
            </a:r>
          </a:p>
        </p:txBody>
      </p:sp>
    </p:spTree>
    <p:extLst>
      <p:ext uri="{BB962C8B-B14F-4D97-AF65-F5344CB8AC3E}">
        <p14:creationId xmlns:p14="http://schemas.microsoft.com/office/powerpoint/2010/main" val="420641416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337" name="Picture 1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0113" y="1430338"/>
            <a:ext cx="7392987" cy="541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8338" name="WordArt 4"/>
          <p:cNvSpPr>
            <a:spLocks noChangeArrowheads="1" noChangeShapeType="1" noTextEdit="1"/>
          </p:cNvSpPr>
          <p:nvPr/>
        </p:nvSpPr>
        <p:spPr bwMode="auto">
          <a:xfrm>
            <a:off x="304800" y="228600"/>
            <a:ext cx="5943600" cy="457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BABYLON MYSTERY RELIGION TODAY</a:t>
            </a:r>
          </a:p>
        </p:txBody>
      </p:sp>
      <p:sp>
        <p:nvSpPr>
          <p:cNvPr id="1038339" name="Line 5"/>
          <p:cNvSpPr>
            <a:spLocks noChangeShapeType="1"/>
          </p:cNvSpPr>
          <p:nvPr/>
        </p:nvSpPr>
        <p:spPr bwMode="auto">
          <a:xfrm>
            <a:off x="304800" y="762000"/>
            <a:ext cx="60198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 name="Title 1"/>
          <p:cNvSpPr>
            <a:spLocks noGrp="1"/>
          </p:cNvSpPr>
          <p:nvPr>
            <p:ph type="title"/>
          </p:nvPr>
        </p:nvSpPr>
        <p:spPr>
          <a:xfrm>
            <a:off x="0" y="825500"/>
            <a:ext cx="9144000" cy="731838"/>
          </a:xfrm>
        </p:spPr>
        <p:txBody>
          <a:bodyPr/>
          <a:lstStyle/>
          <a:p>
            <a:pPr>
              <a:defRPr/>
            </a:pPr>
            <a:r>
              <a:rPr lang="en-US" sz="3200" b="1" kern="1200" dirty="0">
                <a:solidFill>
                  <a:srgbClr val="000000"/>
                </a:solidFill>
                <a:latin typeface="Arial"/>
                <a:ea typeface="ＭＳ Ｐゴシック"/>
                <a:cs typeface="Arial"/>
              </a:rPr>
              <a:t>The European Parliament Official Stamp</a:t>
            </a:r>
            <a:endParaRPr lang="en-US" dirty="0"/>
          </a:p>
        </p:txBody>
      </p:sp>
      <p:sp>
        <p:nvSpPr>
          <p:cNvPr id="7" name="Text Box 37"/>
          <p:cNvSpPr txBox="1">
            <a:spLocks noChangeArrowheads="1"/>
          </p:cNvSpPr>
          <p:nvPr/>
        </p:nvSpPr>
        <p:spPr bwMode="auto">
          <a:xfrm>
            <a:off x="8413779"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latin typeface="Arial" charset="0"/>
                <a:cs typeface="Arial" charset="0"/>
              </a:rPr>
              <a:t>398</a:t>
            </a:r>
          </a:p>
        </p:txBody>
      </p:sp>
    </p:spTree>
    <p:extLst>
      <p:ext uri="{BB962C8B-B14F-4D97-AF65-F5344CB8AC3E}">
        <p14:creationId xmlns:p14="http://schemas.microsoft.com/office/powerpoint/2010/main" val="86237895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7 PostWarNewWorldMa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70593"/>
            <a:ext cx="9184188" cy="5487408"/>
          </a:xfrm>
          <a:prstGeom prst="rect">
            <a:avLst/>
          </a:prstGeom>
        </p:spPr>
      </p:pic>
      <p:sp>
        <p:nvSpPr>
          <p:cNvPr id="198658" name="Rectangle 2"/>
          <p:cNvSpPr>
            <a:spLocks noGrp="1" noChangeArrowheads="1"/>
          </p:cNvSpPr>
          <p:nvPr>
            <p:ph type="title"/>
          </p:nvPr>
        </p:nvSpPr>
        <p:spPr>
          <a:xfrm>
            <a:off x="0" y="0"/>
            <a:ext cx="8427412" cy="1310125"/>
          </a:xfrm>
        </p:spPr>
        <p:txBody>
          <a:bodyPr/>
          <a:lstStyle/>
          <a:p>
            <a:pPr>
              <a:defRPr/>
            </a:pPr>
            <a:r>
              <a:rPr lang="en-US" sz="4000" b="1" dirty="0">
                <a:solidFill>
                  <a:srgbClr val="000000"/>
                </a:solidFill>
                <a:latin typeface="Arial"/>
                <a:cs typeface="Arial"/>
              </a:rPr>
              <a:t>Proposed Post-War World II Map</a:t>
            </a:r>
          </a:p>
        </p:txBody>
      </p:sp>
      <p:sp>
        <p:nvSpPr>
          <p:cNvPr id="8" name="Text Box 37"/>
          <p:cNvSpPr txBox="1">
            <a:spLocks noChangeArrowheads="1"/>
          </p:cNvSpPr>
          <p:nvPr/>
        </p:nvSpPr>
        <p:spPr bwMode="auto">
          <a:xfrm>
            <a:off x="8413780" y="24294"/>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latin typeface="Arial" charset="0"/>
                <a:cs typeface="Arial" charset="0"/>
              </a:rPr>
              <a:t>398</a:t>
            </a:r>
          </a:p>
        </p:txBody>
      </p:sp>
    </p:spTree>
    <p:extLst>
      <p:ext uri="{BB962C8B-B14F-4D97-AF65-F5344CB8AC3E}">
        <p14:creationId xmlns:p14="http://schemas.microsoft.com/office/powerpoint/2010/main" val="282000401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ctrTitle"/>
          </p:nvPr>
        </p:nvSpPr>
        <p:spPr>
          <a:xfrm>
            <a:off x="168275" y="2057400"/>
            <a:ext cx="2955925" cy="762000"/>
          </a:xfrm>
        </p:spPr>
        <p:txBody>
          <a:bodyPr/>
          <a:lstStyle/>
          <a:p>
            <a:pPr>
              <a:defRPr/>
            </a:pPr>
            <a:r>
              <a:rPr lang="en-US" sz="3600">
                <a:latin typeface="Arial"/>
                <a:cs typeface="Arial"/>
              </a:rPr>
              <a:t>Associations</a:t>
            </a:r>
          </a:p>
        </p:txBody>
      </p:sp>
      <p:grpSp>
        <p:nvGrpSpPr>
          <p:cNvPr id="6" name="Group 5"/>
          <p:cNvGrpSpPr>
            <a:grpSpLocks/>
          </p:cNvGrpSpPr>
          <p:nvPr/>
        </p:nvGrpSpPr>
        <p:grpSpPr bwMode="auto">
          <a:xfrm>
            <a:off x="1333500" y="5942013"/>
            <a:ext cx="6551613" cy="850900"/>
            <a:chOff x="1333500" y="5941864"/>
            <a:chExt cx="6551613" cy="850900"/>
          </a:xfrm>
        </p:grpSpPr>
        <p:sp>
          <p:nvSpPr>
            <p:cNvPr id="186374" name="Rectangle 6"/>
            <p:cNvSpPr>
              <a:spLocks noChangeArrowheads="1"/>
            </p:cNvSpPr>
            <p:nvPr/>
          </p:nvSpPr>
          <p:spPr bwMode="auto">
            <a:xfrm>
              <a:off x="1333500" y="6186339"/>
              <a:ext cx="6551613" cy="606425"/>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2700" tIns="12700" rIns="12700" bIns="12700" anchor="ctr"/>
            <a:lstStyle/>
            <a:p>
              <a:pPr algn="ctr" defTabSz="457200" eaLnBrk="1" fontAlgn="auto" hangingPunct="1">
                <a:spcBef>
                  <a:spcPts val="0"/>
                </a:spcBef>
                <a:spcAft>
                  <a:spcPts val="0"/>
                </a:spcAft>
                <a:defRPr/>
              </a:pPr>
              <a:r>
                <a:rPr lang="en-US" altLang="zh-CN" sz="1800" b="1" dirty="0">
                  <a:solidFill>
                    <a:srgbClr val="000000"/>
                  </a:solidFill>
                  <a:latin typeface="Arial"/>
                  <a:ea typeface="SimSun" charset="0"/>
                  <a:cs typeface="Arial"/>
                </a:rPr>
                <a:t>All Peoples of the Earth</a:t>
              </a:r>
            </a:p>
            <a:p>
              <a:pPr algn="ctr" defTabSz="457200" eaLnBrk="1" fontAlgn="auto" hangingPunct="1">
                <a:spcBef>
                  <a:spcPts val="0"/>
                </a:spcBef>
                <a:spcAft>
                  <a:spcPts val="0"/>
                </a:spcAft>
                <a:defRPr/>
              </a:pPr>
              <a:r>
                <a:rPr lang="en-US" altLang="zh-CN" sz="1600" b="1" dirty="0">
                  <a:solidFill>
                    <a:srgbClr val="000000"/>
                  </a:solidFill>
                  <a:latin typeface="Arial"/>
                  <a:ea typeface="SimSun" charset="0"/>
                  <a:cs typeface="Arial"/>
                </a:rPr>
                <a:t>(17:2, 15)</a:t>
              </a:r>
              <a:endParaRPr lang="en-US" altLang="zh-CN" sz="1800" dirty="0">
                <a:solidFill>
                  <a:srgbClr val="000000"/>
                </a:solidFill>
                <a:latin typeface="Arial"/>
                <a:ea typeface="SimSun" charset="0"/>
                <a:cs typeface="Arial"/>
              </a:endParaRPr>
            </a:p>
          </p:txBody>
        </p:sp>
        <p:sp>
          <p:nvSpPr>
            <p:cNvPr id="186377" name="Line 9"/>
            <p:cNvSpPr>
              <a:spLocks noChangeShapeType="1"/>
            </p:cNvSpPr>
            <p:nvPr/>
          </p:nvSpPr>
          <p:spPr bwMode="auto">
            <a:xfrm>
              <a:off x="4608513" y="5941864"/>
              <a:ext cx="1587" cy="241300"/>
            </a:xfrm>
            <a:prstGeom prst="line">
              <a:avLst/>
            </a:prstGeom>
            <a:noFill/>
            <a:ln w="38100" cmpd="sng">
              <a:solidFill>
                <a:srgbClr val="000000"/>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457200" eaLnBrk="1" fontAlgn="auto" hangingPunct="1">
                <a:spcBef>
                  <a:spcPts val="0"/>
                </a:spcBef>
                <a:spcAft>
                  <a:spcPts val="0"/>
                </a:spcAft>
                <a:defRPr/>
              </a:pPr>
              <a:endParaRPr lang="en-US" sz="1800">
                <a:solidFill>
                  <a:srgbClr val="000000"/>
                </a:solidFill>
                <a:latin typeface="Arial"/>
                <a:ea typeface="ＭＳ Ｐゴシック"/>
                <a:cs typeface="Arial"/>
              </a:endParaRPr>
            </a:p>
          </p:txBody>
        </p:sp>
      </p:grpSp>
      <p:grpSp>
        <p:nvGrpSpPr>
          <p:cNvPr id="2" name="Group 1"/>
          <p:cNvGrpSpPr>
            <a:grpSpLocks/>
          </p:cNvGrpSpPr>
          <p:nvPr/>
        </p:nvGrpSpPr>
        <p:grpSpPr bwMode="auto">
          <a:xfrm>
            <a:off x="1981200" y="1082675"/>
            <a:ext cx="5254625" cy="4795838"/>
            <a:chOff x="1981200" y="1082675"/>
            <a:chExt cx="5254625" cy="4795689"/>
          </a:xfrm>
        </p:grpSpPr>
        <p:sp>
          <p:nvSpPr>
            <p:cNvPr id="186375" name="Rectangle 7"/>
            <p:cNvSpPr>
              <a:spLocks noChangeArrowheads="1"/>
            </p:cNvSpPr>
            <p:nvPr/>
          </p:nvSpPr>
          <p:spPr bwMode="auto">
            <a:xfrm>
              <a:off x="1981200" y="5192585"/>
              <a:ext cx="5254625" cy="685779"/>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2700" tIns="12700" rIns="12700" bIns="12700" anchor="ctr"/>
            <a:lstStyle/>
            <a:p>
              <a:pPr algn="ctr" defTabSz="457200" eaLnBrk="1" fontAlgn="auto" hangingPunct="1">
                <a:spcBef>
                  <a:spcPts val="0"/>
                </a:spcBef>
                <a:spcAft>
                  <a:spcPts val="0"/>
                </a:spcAft>
                <a:defRPr/>
              </a:pPr>
              <a:r>
                <a:rPr lang="en-US" altLang="zh-CN" sz="1800" b="1" dirty="0">
                  <a:solidFill>
                    <a:srgbClr val="000000"/>
                  </a:solidFill>
                  <a:latin typeface="Arial"/>
                  <a:ea typeface="SimSun" charset="0"/>
                  <a:cs typeface="Arial"/>
                </a:rPr>
                <a:t>Kings of the Earth</a:t>
              </a:r>
            </a:p>
            <a:p>
              <a:pPr algn="ctr" defTabSz="457200" eaLnBrk="1" fontAlgn="auto" hangingPunct="1">
                <a:spcBef>
                  <a:spcPts val="0"/>
                </a:spcBef>
                <a:spcAft>
                  <a:spcPts val="0"/>
                </a:spcAft>
                <a:defRPr/>
              </a:pPr>
              <a:r>
                <a:rPr lang="en-US" altLang="zh-CN" sz="1600" b="1" dirty="0">
                  <a:solidFill>
                    <a:srgbClr val="000000"/>
                  </a:solidFill>
                  <a:latin typeface="Arial"/>
                  <a:ea typeface="SimSun" charset="0"/>
                  <a:cs typeface="Arial"/>
                </a:rPr>
                <a:t>(17:2)</a:t>
              </a:r>
              <a:endParaRPr lang="en-US" altLang="zh-CN" sz="1800" dirty="0">
                <a:solidFill>
                  <a:srgbClr val="000000"/>
                </a:solidFill>
                <a:latin typeface="Arial"/>
                <a:ea typeface="SimSun" charset="0"/>
                <a:cs typeface="Arial"/>
              </a:endParaRPr>
            </a:p>
          </p:txBody>
        </p:sp>
        <p:sp>
          <p:nvSpPr>
            <p:cNvPr id="186376" name="Line 8"/>
            <p:cNvSpPr>
              <a:spLocks noChangeShapeType="1"/>
            </p:cNvSpPr>
            <p:nvPr/>
          </p:nvSpPr>
          <p:spPr bwMode="auto">
            <a:xfrm>
              <a:off x="3184525" y="1082675"/>
              <a:ext cx="1588" cy="3959102"/>
            </a:xfrm>
            <a:prstGeom prst="line">
              <a:avLst/>
            </a:prstGeom>
            <a:noFill/>
            <a:ln w="38100" cmpd="sng">
              <a:solidFill>
                <a:srgbClr val="000000"/>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457200" eaLnBrk="1" fontAlgn="auto" hangingPunct="1">
                <a:spcBef>
                  <a:spcPts val="0"/>
                </a:spcBef>
                <a:spcAft>
                  <a:spcPts val="0"/>
                </a:spcAft>
                <a:defRPr/>
              </a:pPr>
              <a:endParaRPr lang="en-US" sz="1800">
                <a:solidFill>
                  <a:srgbClr val="000000"/>
                </a:solidFill>
                <a:latin typeface="Arial"/>
                <a:ea typeface="ＭＳ Ｐゴシック"/>
                <a:cs typeface="Arial"/>
              </a:endParaRPr>
            </a:p>
          </p:txBody>
        </p:sp>
        <p:sp>
          <p:nvSpPr>
            <p:cNvPr id="186378" name="Rectangle 10"/>
            <p:cNvSpPr>
              <a:spLocks noChangeArrowheads="1"/>
            </p:cNvSpPr>
            <p:nvPr/>
          </p:nvSpPr>
          <p:spPr bwMode="auto">
            <a:xfrm>
              <a:off x="2501900" y="3124137"/>
              <a:ext cx="1235075" cy="761976"/>
            </a:xfrm>
            <a:prstGeom prst="rect">
              <a:avLst/>
            </a:prstGeom>
            <a:solidFill>
              <a:srgbClr val="FFFFFF"/>
            </a:solidFill>
            <a:ln w="9525">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2700" tIns="12700" rIns="12700" bIns="12700" anchor="ctr"/>
            <a:lstStyle/>
            <a:p>
              <a:pPr algn="ctr" defTabSz="457200" eaLnBrk="1" fontAlgn="auto" hangingPunct="1">
                <a:spcBef>
                  <a:spcPts val="0"/>
                </a:spcBef>
                <a:spcAft>
                  <a:spcPts val="0"/>
                </a:spcAft>
                <a:defRPr/>
              </a:pPr>
              <a:r>
                <a:rPr lang="en-US" altLang="zh-CN" sz="2000" b="1" i="1" dirty="0">
                  <a:solidFill>
                    <a:srgbClr val="000000"/>
                  </a:solidFill>
                  <a:latin typeface="Arial"/>
                  <a:ea typeface="SimSun" charset="0"/>
                  <a:cs typeface="Arial"/>
                </a:rPr>
                <a:t>rules over </a:t>
              </a:r>
              <a:r>
                <a:rPr lang="en-US" altLang="zh-CN" sz="1800" b="1" i="1" dirty="0">
                  <a:solidFill>
                    <a:srgbClr val="000000"/>
                  </a:solidFill>
                  <a:latin typeface="Arial"/>
                  <a:ea typeface="SimSun" charset="0"/>
                  <a:cs typeface="Arial"/>
                </a:rPr>
                <a:t>(17:2)</a:t>
              </a:r>
              <a:endParaRPr lang="en-US" altLang="zh-CN" sz="2000" b="1" dirty="0">
                <a:solidFill>
                  <a:srgbClr val="000000"/>
                </a:solidFill>
                <a:latin typeface="Arial"/>
                <a:ea typeface="SimSun" charset="0"/>
                <a:cs typeface="Arial"/>
              </a:endParaRPr>
            </a:p>
          </p:txBody>
        </p:sp>
      </p:grpSp>
      <p:grpSp>
        <p:nvGrpSpPr>
          <p:cNvPr id="5" name="Group 4"/>
          <p:cNvGrpSpPr>
            <a:grpSpLocks/>
          </p:cNvGrpSpPr>
          <p:nvPr/>
        </p:nvGrpSpPr>
        <p:grpSpPr bwMode="auto">
          <a:xfrm>
            <a:off x="5175250" y="1219200"/>
            <a:ext cx="1989138" cy="1371600"/>
            <a:chOff x="5175250" y="1219200"/>
            <a:chExt cx="1989138" cy="1371600"/>
          </a:xfrm>
        </p:grpSpPr>
        <p:sp>
          <p:nvSpPr>
            <p:cNvPr id="186380" name="Line 12"/>
            <p:cNvSpPr>
              <a:spLocks noChangeShapeType="1"/>
            </p:cNvSpPr>
            <p:nvPr/>
          </p:nvSpPr>
          <p:spPr bwMode="auto">
            <a:xfrm>
              <a:off x="6019800" y="1219200"/>
              <a:ext cx="0" cy="1371600"/>
            </a:xfrm>
            <a:prstGeom prst="line">
              <a:avLst/>
            </a:prstGeom>
            <a:noFill/>
            <a:ln w="38100" cmpd="sng">
              <a:solidFill>
                <a:srgbClr val="000000"/>
              </a:solidFill>
              <a:round/>
              <a:headEnd type="triangle" w="lg" len="lg"/>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457200" eaLnBrk="1" fontAlgn="auto" hangingPunct="1">
                <a:spcBef>
                  <a:spcPts val="0"/>
                </a:spcBef>
                <a:spcAft>
                  <a:spcPts val="0"/>
                </a:spcAft>
                <a:defRPr/>
              </a:pPr>
              <a:endParaRPr lang="en-US" sz="1800">
                <a:solidFill>
                  <a:srgbClr val="000000"/>
                </a:solidFill>
                <a:latin typeface="Arial"/>
                <a:ea typeface="ＭＳ Ｐゴシック"/>
                <a:cs typeface="Arial"/>
              </a:endParaRPr>
            </a:p>
          </p:txBody>
        </p:sp>
        <p:sp>
          <p:nvSpPr>
            <p:cNvPr id="186382" name="Rectangle 14"/>
            <p:cNvSpPr>
              <a:spLocks noChangeArrowheads="1"/>
            </p:cNvSpPr>
            <p:nvPr/>
          </p:nvSpPr>
          <p:spPr bwMode="auto">
            <a:xfrm>
              <a:off x="5175250" y="1447800"/>
              <a:ext cx="1989138" cy="655638"/>
            </a:xfrm>
            <a:prstGeom prst="rect">
              <a:avLst/>
            </a:prstGeom>
            <a:solidFill>
              <a:srgbClr val="FFFFFF"/>
            </a:solidFill>
            <a:ln w="9525">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2700" tIns="12700" rIns="12700" bIns="12700"/>
            <a:lstStyle/>
            <a:p>
              <a:pPr algn="ctr" defTabSz="457200" eaLnBrk="1" fontAlgn="auto" hangingPunct="1">
                <a:spcBef>
                  <a:spcPts val="0"/>
                </a:spcBef>
                <a:spcAft>
                  <a:spcPts val="0"/>
                </a:spcAft>
                <a:defRPr/>
              </a:pPr>
              <a:r>
                <a:rPr lang="en-US" altLang="zh-CN" sz="2000" b="1" i="1">
                  <a:solidFill>
                    <a:srgbClr val="000000"/>
                  </a:solidFill>
                  <a:latin typeface="Arial"/>
                  <a:ea typeface="SimSun" charset="0"/>
                  <a:cs typeface="Arial"/>
                </a:rPr>
                <a:t>later destroyed by beast</a:t>
              </a:r>
              <a:r>
                <a:rPr lang="en-US" altLang="zh-CN" sz="1800" b="1" i="1">
                  <a:solidFill>
                    <a:srgbClr val="000000"/>
                  </a:solidFill>
                  <a:latin typeface="Arial"/>
                  <a:ea typeface="SimSun" charset="0"/>
                  <a:cs typeface="Arial"/>
                </a:rPr>
                <a:t> (17:16)</a:t>
              </a:r>
              <a:endParaRPr lang="en-US" altLang="zh-CN" sz="2000" b="1">
                <a:solidFill>
                  <a:srgbClr val="000000"/>
                </a:solidFill>
                <a:latin typeface="Arial"/>
                <a:ea typeface="SimSun" charset="0"/>
                <a:cs typeface="Arial"/>
              </a:endParaRPr>
            </a:p>
          </p:txBody>
        </p:sp>
      </p:grpSp>
      <p:sp>
        <p:nvSpPr>
          <p:cNvPr id="186372" name="Rectangle 4"/>
          <p:cNvSpPr>
            <a:spLocks noChangeArrowheads="1"/>
          </p:cNvSpPr>
          <p:nvPr/>
        </p:nvSpPr>
        <p:spPr bwMode="auto">
          <a:xfrm>
            <a:off x="395288" y="0"/>
            <a:ext cx="7224712" cy="1219200"/>
          </a:xfrm>
          <a:prstGeom prst="rect">
            <a:avLst/>
          </a:prstGeom>
          <a:solidFill>
            <a:srgbClr val="0D0D0D"/>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2700" tIns="12700" rIns="12700" bIns="12700" anchor="ctr"/>
          <a:lstStyle/>
          <a:p>
            <a:pPr algn="ctr" defTabSz="457200" eaLnBrk="1" fontAlgn="auto" hangingPunct="1">
              <a:spcBef>
                <a:spcPts val="0"/>
              </a:spcBef>
              <a:spcAft>
                <a:spcPts val="0"/>
              </a:spcAft>
              <a:defRPr/>
            </a:pPr>
            <a:r>
              <a:rPr lang="en-US" altLang="zh-CN" sz="3200" b="1" dirty="0">
                <a:solidFill>
                  <a:srgbClr val="FFFFFF"/>
                </a:solidFill>
                <a:latin typeface="Arial"/>
                <a:ea typeface="SimSun" charset="0"/>
                <a:cs typeface="Arial"/>
              </a:rPr>
              <a:t>End-Times Babylon (Prostitute)</a:t>
            </a:r>
          </a:p>
          <a:p>
            <a:pPr algn="ctr" defTabSz="457200" eaLnBrk="1" fontAlgn="auto" hangingPunct="1">
              <a:spcBef>
                <a:spcPts val="0"/>
              </a:spcBef>
              <a:spcAft>
                <a:spcPts val="0"/>
              </a:spcAft>
              <a:defRPr/>
            </a:pPr>
            <a:r>
              <a:rPr lang="en-US" altLang="zh-CN" sz="3200" b="1" dirty="0">
                <a:solidFill>
                  <a:srgbClr val="FFFFFF"/>
                </a:solidFill>
                <a:latin typeface="Arial"/>
                <a:ea typeface="SimSun" charset="0"/>
                <a:cs typeface="Arial"/>
              </a:rPr>
              <a:t>(17:1–19:2)</a:t>
            </a:r>
            <a:endParaRPr lang="en-US" altLang="zh-CN" sz="4000" b="1" dirty="0">
              <a:solidFill>
                <a:srgbClr val="000000"/>
              </a:solidFill>
              <a:latin typeface="Arial"/>
              <a:ea typeface="SimSun" charset="0"/>
              <a:cs typeface="Arial"/>
            </a:endParaRPr>
          </a:p>
        </p:txBody>
      </p:sp>
      <p:grpSp>
        <p:nvGrpSpPr>
          <p:cNvPr id="4" name="Group 3"/>
          <p:cNvGrpSpPr>
            <a:grpSpLocks/>
          </p:cNvGrpSpPr>
          <p:nvPr/>
        </p:nvGrpSpPr>
        <p:grpSpPr bwMode="auto">
          <a:xfrm>
            <a:off x="3471863" y="1219200"/>
            <a:ext cx="4268787" cy="3652838"/>
            <a:chOff x="3471863" y="1219200"/>
            <a:chExt cx="4268787" cy="3652838"/>
          </a:xfrm>
        </p:grpSpPr>
        <p:pic>
          <p:nvPicPr>
            <p:cNvPr id="186386" name="Picture 18"/>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3957638" y="2438400"/>
              <a:ext cx="2190750" cy="2433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86379" name="Line 11"/>
            <p:cNvSpPr>
              <a:spLocks noChangeShapeType="1"/>
            </p:cNvSpPr>
            <p:nvPr/>
          </p:nvSpPr>
          <p:spPr bwMode="auto">
            <a:xfrm>
              <a:off x="4267200" y="1219200"/>
              <a:ext cx="0" cy="1295400"/>
            </a:xfrm>
            <a:prstGeom prst="line">
              <a:avLst/>
            </a:prstGeom>
            <a:noFill/>
            <a:ln w="38100" cmpd="sng">
              <a:solidFill>
                <a:srgbClr val="000000"/>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457200" eaLnBrk="1" fontAlgn="auto" hangingPunct="1">
                <a:spcBef>
                  <a:spcPts val="0"/>
                </a:spcBef>
                <a:spcAft>
                  <a:spcPts val="0"/>
                </a:spcAft>
                <a:defRPr/>
              </a:pPr>
              <a:endParaRPr lang="en-US" sz="1800">
                <a:solidFill>
                  <a:srgbClr val="000000"/>
                </a:solidFill>
                <a:latin typeface="Arial"/>
                <a:ea typeface="ＭＳ Ｐゴシック"/>
                <a:cs typeface="Arial"/>
              </a:endParaRPr>
            </a:p>
          </p:txBody>
        </p:sp>
        <p:sp>
          <p:nvSpPr>
            <p:cNvPr id="186381" name="Rectangle 13"/>
            <p:cNvSpPr>
              <a:spLocks noChangeArrowheads="1"/>
            </p:cNvSpPr>
            <p:nvPr/>
          </p:nvSpPr>
          <p:spPr bwMode="auto">
            <a:xfrm>
              <a:off x="3471863" y="1447800"/>
              <a:ext cx="1644650" cy="685800"/>
            </a:xfrm>
            <a:prstGeom prst="rect">
              <a:avLst/>
            </a:prstGeom>
            <a:solidFill>
              <a:srgbClr val="F2F2F2"/>
            </a:solidFill>
            <a:ln w="9525">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2700" tIns="12700" rIns="12700" bIns="12700"/>
            <a:lstStyle/>
            <a:p>
              <a:pPr algn="ctr" defTabSz="457200" eaLnBrk="1" fontAlgn="auto" hangingPunct="1">
                <a:spcBef>
                  <a:spcPts val="0"/>
                </a:spcBef>
                <a:spcAft>
                  <a:spcPts val="0"/>
                </a:spcAft>
                <a:defRPr/>
              </a:pPr>
              <a:r>
                <a:rPr lang="en-US" altLang="zh-CN" sz="2000" b="1" i="1" dirty="0">
                  <a:solidFill>
                    <a:srgbClr val="000000"/>
                  </a:solidFill>
                  <a:latin typeface="Arial"/>
                  <a:ea typeface="SimSun" charset="0"/>
                  <a:cs typeface="Arial"/>
                </a:rPr>
                <a:t>at first</a:t>
              </a:r>
            </a:p>
            <a:p>
              <a:pPr algn="ctr" defTabSz="457200" eaLnBrk="1" fontAlgn="auto" hangingPunct="1">
                <a:spcBef>
                  <a:spcPts val="0"/>
                </a:spcBef>
                <a:spcAft>
                  <a:spcPts val="0"/>
                </a:spcAft>
                <a:defRPr/>
              </a:pPr>
              <a:r>
                <a:rPr lang="en-US" altLang="zh-CN" sz="2000" b="1" i="1" dirty="0">
                  <a:solidFill>
                    <a:srgbClr val="000000"/>
                  </a:solidFill>
                  <a:latin typeface="Arial"/>
                  <a:ea typeface="SimSun" charset="0"/>
                  <a:cs typeface="Arial"/>
                </a:rPr>
                <a:t>sits on </a:t>
              </a:r>
              <a:r>
                <a:rPr lang="en-US" altLang="zh-CN" sz="1800" b="1" i="1" dirty="0">
                  <a:solidFill>
                    <a:srgbClr val="000000"/>
                  </a:solidFill>
                  <a:latin typeface="Arial"/>
                  <a:ea typeface="SimSun" charset="0"/>
                  <a:cs typeface="Arial"/>
                </a:rPr>
                <a:t>(17:3)</a:t>
              </a:r>
              <a:endParaRPr lang="en-US" altLang="zh-CN" sz="2000" b="1" dirty="0">
                <a:solidFill>
                  <a:srgbClr val="000000"/>
                </a:solidFill>
                <a:latin typeface="Arial"/>
                <a:ea typeface="SimSun" charset="0"/>
                <a:cs typeface="Arial"/>
              </a:endParaRPr>
            </a:p>
          </p:txBody>
        </p:sp>
        <p:sp>
          <p:nvSpPr>
            <p:cNvPr id="186387" name="Rectangle 19"/>
            <p:cNvSpPr>
              <a:spLocks noChangeArrowheads="1"/>
            </p:cNvSpPr>
            <p:nvPr/>
          </p:nvSpPr>
          <p:spPr bwMode="auto">
            <a:xfrm>
              <a:off x="5967413" y="2852738"/>
              <a:ext cx="1773237" cy="149225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defTabSz="457200" eaLnBrk="1" fontAlgn="auto" hangingPunct="1">
                <a:spcBef>
                  <a:spcPts val="0"/>
                </a:spcBef>
                <a:spcAft>
                  <a:spcPts val="0"/>
                </a:spcAft>
                <a:defRPr/>
              </a:pPr>
              <a:r>
                <a:rPr lang="en-US" altLang="zh-CN" sz="2500" b="1" dirty="0">
                  <a:solidFill>
                    <a:srgbClr val="000000"/>
                  </a:solidFill>
                  <a:latin typeface="Arial"/>
                  <a:ea typeface="SimSun" charset="0"/>
                  <a:cs typeface="Arial"/>
                </a:rPr>
                <a:t>Beast:</a:t>
              </a:r>
            </a:p>
            <a:p>
              <a:pPr algn="ctr" defTabSz="457200" eaLnBrk="1" fontAlgn="auto" hangingPunct="1">
                <a:spcBef>
                  <a:spcPts val="0"/>
                </a:spcBef>
                <a:spcAft>
                  <a:spcPts val="0"/>
                </a:spcAft>
                <a:defRPr/>
              </a:pPr>
              <a:r>
                <a:rPr lang="en-US" altLang="zh-CN" sz="2500" b="1" dirty="0">
                  <a:solidFill>
                    <a:srgbClr val="000000"/>
                  </a:solidFill>
                  <a:latin typeface="Arial"/>
                  <a:ea typeface="SimSun" charset="0"/>
                  <a:cs typeface="Arial"/>
                </a:rPr>
                <a:t> 7 Heads</a:t>
              </a:r>
            </a:p>
            <a:p>
              <a:pPr algn="ctr" defTabSz="457200" eaLnBrk="1" fontAlgn="auto" hangingPunct="1">
                <a:spcBef>
                  <a:spcPts val="0"/>
                </a:spcBef>
                <a:spcAft>
                  <a:spcPts val="0"/>
                </a:spcAft>
                <a:defRPr/>
              </a:pPr>
              <a:r>
                <a:rPr lang="en-US" altLang="zh-CN" sz="2500" b="1" dirty="0">
                  <a:solidFill>
                    <a:srgbClr val="000000"/>
                  </a:solidFill>
                  <a:latin typeface="Arial"/>
                  <a:ea typeface="SimSun" charset="0"/>
                  <a:cs typeface="Arial"/>
                </a:rPr>
                <a:t> 10 Horns</a:t>
              </a:r>
              <a:endParaRPr lang="en-US" altLang="zh-CN" sz="1800" dirty="0">
                <a:solidFill>
                  <a:srgbClr val="000000"/>
                </a:solidFill>
                <a:latin typeface="Arial"/>
                <a:ea typeface="SimSun" charset="0"/>
                <a:cs typeface="Arial"/>
              </a:endParaRPr>
            </a:p>
            <a:p>
              <a:pPr algn="ctr" defTabSz="457200" eaLnBrk="1" fontAlgn="auto" hangingPunct="1">
                <a:spcBef>
                  <a:spcPts val="0"/>
                </a:spcBef>
                <a:spcAft>
                  <a:spcPts val="0"/>
                </a:spcAft>
                <a:defRPr/>
              </a:pPr>
              <a:r>
                <a:rPr lang="en-US" altLang="zh-CN" sz="1600" b="1" dirty="0">
                  <a:solidFill>
                    <a:srgbClr val="000000"/>
                  </a:solidFill>
                  <a:latin typeface="Arial"/>
                  <a:ea typeface="SimSun" charset="0"/>
                  <a:cs typeface="Arial"/>
                </a:rPr>
                <a:t>(17:3,12)</a:t>
              </a:r>
              <a:endParaRPr lang="en-US" sz="1600" b="1" dirty="0">
                <a:solidFill>
                  <a:srgbClr val="000000"/>
                </a:solidFill>
                <a:latin typeface="Arial"/>
                <a:ea typeface="SimSun" charset="0"/>
                <a:cs typeface="Arial"/>
              </a:endParaRPr>
            </a:p>
          </p:txBody>
        </p:sp>
      </p:grpSp>
      <p:sp>
        <p:nvSpPr>
          <p:cNvPr id="508935" name="Text Box 37"/>
          <p:cNvSpPr txBox="1">
            <a:spLocks noChangeArrowheads="1"/>
          </p:cNvSpPr>
          <p:nvPr/>
        </p:nvSpPr>
        <p:spPr bwMode="auto">
          <a:xfrm>
            <a:off x="8604250" y="-26988"/>
            <a:ext cx="539750" cy="157162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spAutoFit/>
          </a:bodyPr>
          <a:lstStyle>
            <a:lvl1pPr defTabSz="457200">
              <a:defRPr sz="2400">
                <a:solidFill>
                  <a:schemeClr val="tx1"/>
                </a:solidFill>
                <a:latin typeface="Comic Sans MS" charset="0"/>
                <a:ea typeface="ＭＳ Ｐゴシック" charset="0"/>
                <a:cs typeface="ＭＳ Ｐゴシック" charset="0"/>
              </a:defRPr>
            </a:lvl1pPr>
            <a:lvl2pPr marL="742950" indent="-285750" defTabSz="457200">
              <a:defRPr sz="2400">
                <a:solidFill>
                  <a:schemeClr val="tx1"/>
                </a:solidFill>
                <a:latin typeface="Comic Sans MS" charset="0"/>
                <a:ea typeface="ＭＳ Ｐゴシック" charset="0"/>
              </a:defRPr>
            </a:lvl2pPr>
            <a:lvl3pPr marL="1143000" indent="-228600" defTabSz="457200">
              <a:defRPr sz="2400">
                <a:solidFill>
                  <a:schemeClr val="tx1"/>
                </a:solidFill>
                <a:latin typeface="Comic Sans MS" charset="0"/>
                <a:ea typeface="ＭＳ Ｐゴシック" charset="0"/>
              </a:defRPr>
            </a:lvl3pPr>
            <a:lvl4pPr marL="1600200" indent="-228600" defTabSz="457200">
              <a:defRPr sz="2400">
                <a:solidFill>
                  <a:schemeClr val="tx1"/>
                </a:solidFill>
                <a:latin typeface="Comic Sans MS" charset="0"/>
                <a:ea typeface="ＭＳ Ｐゴシック" charset="0"/>
              </a:defRPr>
            </a:lvl4pPr>
            <a:lvl5pPr marL="2057400" indent="-228600" defTabSz="4572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en-US" b="1">
                <a:solidFill>
                  <a:srgbClr val="FFFFFF"/>
                </a:solidFill>
                <a:latin typeface="Arial" charset="0"/>
                <a:cs typeface="Arial" charset="0"/>
              </a:rPr>
              <a:t>80</a:t>
            </a:r>
          </a:p>
          <a:p>
            <a:pPr algn="ctr" eaLnBrk="1" hangingPunct="1"/>
            <a:r>
              <a:rPr lang="en-US" b="1">
                <a:solidFill>
                  <a:srgbClr val="FFFFFF"/>
                </a:solidFill>
                <a:latin typeface="Arial" charset="0"/>
                <a:cs typeface="Arial" charset="0"/>
              </a:rPr>
              <a:t>D &amp; E</a:t>
            </a:r>
          </a:p>
        </p:txBody>
      </p:sp>
      <p:grpSp>
        <p:nvGrpSpPr>
          <p:cNvPr id="7" name="Group 6"/>
          <p:cNvGrpSpPr>
            <a:grpSpLocks/>
          </p:cNvGrpSpPr>
          <p:nvPr/>
        </p:nvGrpSpPr>
        <p:grpSpPr bwMode="auto">
          <a:xfrm>
            <a:off x="3646488" y="4622800"/>
            <a:ext cx="3330575" cy="569913"/>
            <a:chOff x="3646488" y="4623296"/>
            <a:chExt cx="3330575" cy="569268"/>
          </a:xfrm>
        </p:grpSpPr>
        <p:sp>
          <p:nvSpPr>
            <p:cNvPr id="186384" name="Line 16"/>
            <p:cNvSpPr>
              <a:spLocks noChangeShapeType="1"/>
            </p:cNvSpPr>
            <p:nvPr/>
          </p:nvSpPr>
          <p:spPr bwMode="auto">
            <a:xfrm>
              <a:off x="5003800" y="4659768"/>
              <a:ext cx="0" cy="532796"/>
            </a:xfrm>
            <a:prstGeom prst="line">
              <a:avLst/>
            </a:prstGeom>
            <a:noFill/>
            <a:ln w="38100" cmpd="sng">
              <a:solidFill>
                <a:srgbClr val="000000"/>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ctr" defTabSz="457200" eaLnBrk="1" fontAlgn="auto" hangingPunct="1">
                <a:spcBef>
                  <a:spcPts val="0"/>
                </a:spcBef>
                <a:spcAft>
                  <a:spcPts val="0"/>
                </a:spcAft>
                <a:defRPr/>
              </a:pPr>
              <a:endParaRPr lang="en-US" sz="1800">
                <a:solidFill>
                  <a:srgbClr val="000000"/>
                </a:solidFill>
                <a:latin typeface="Arial"/>
                <a:ea typeface="ＭＳ Ｐゴシック"/>
                <a:cs typeface="Arial"/>
              </a:endParaRPr>
            </a:p>
          </p:txBody>
        </p:sp>
        <p:sp>
          <p:nvSpPr>
            <p:cNvPr id="186383" name="Rectangle 15"/>
            <p:cNvSpPr>
              <a:spLocks noChangeArrowheads="1"/>
            </p:cNvSpPr>
            <p:nvPr/>
          </p:nvSpPr>
          <p:spPr bwMode="auto">
            <a:xfrm>
              <a:off x="3646488" y="4623296"/>
              <a:ext cx="3330575" cy="290184"/>
            </a:xfrm>
            <a:prstGeom prst="rect">
              <a:avLst/>
            </a:prstGeom>
            <a:solidFill>
              <a:srgbClr val="FFFFFF"/>
            </a:solidFill>
            <a:ln w="9525">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2700" tIns="12700" rIns="12700" bIns="12700"/>
            <a:lstStyle/>
            <a:p>
              <a:pPr algn="ctr" defTabSz="457200" eaLnBrk="1" fontAlgn="auto" hangingPunct="1">
                <a:spcBef>
                  <a:spcPts val="0"/>
                </a:spcBef>
                <a:spcAft>
                  <a:spcPts val="0"/>
                </a:spcAft>
                <a:defRPr/>
              </a:pPr>
              <a:r>
                <a:rPr lang="en-US" altLang="zh-CN" sz="2000" b="1" i="1" dirty="0">
                  <a:solidFill>
                    <a:srgbClr val="000000"/>
                  </a:solidFill>
                  <a:latin typeface="Arial"/>
                  <a:ea typeface="SimSun" charset="0"/>
                  <a:cs typeface="Arial"/>
                </a:rPr>
                <a:t>desires to rule over</a:t>
              </a:r>
              <a:r>
                <a:rPr lang="en-US" altLang="zh-CN" sz="1800" b="1" i="1" dirty="0">
                  <a:solidFill>
                    <a:srgbClr val="000000"/>
                  </a:solidFill>
                  <a:latin typeface="Arial"/>
                  <a:ea typeface="SimSun" charset="0"/>
                  <a:cs typeface="Arial"/>
                </a:rPr>
                <a:t> (17:17)</a:t>
              </a:r>
              <a:endParaRPr lang="en-US" altLang="zh-CN" sz="2000" b="1" dirty="0">
                <a:solidFill>
                  <a:srgbClr val="000000"/>
                </a:solidFill>
                <a:latin typeface="Arial"/>
                <a:ea typeface="SimSun" charset="0"/>
                <a:cs typeface="Arial"/>
              </a:endParaRPr>
            </a:p>
          </p:txBody>
        </p:sp>
      </p:grpSp>
      <p:pic>
        <p:nvPicPr>
          <p:cNvPr id="186385" name="Picture 1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35825" y="0"/>
            <a:ext cx="1187450" cy="1600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9" name="Rectangle 7"/>
          <p:cNvSpPr>
            <a:spLocks noChangeArrowheads="1"/>
          </p:cNvSpPr>
          <p:nvPr/>
        </p:nvSpPr>
        <p:spPr bwMode="auto">
          <a:xfrm>
            <a:off x="0" y="0"/>
            <a:ext cx="9144000" cy="6858000"/>
          </a:xfrm>
          <a:prstGeom prst="rect">
            <a:avLst/>
          </a:prstGeom>
          <a:solidFill>
            <a:schemeClr val="tx1">
              <a:alpha val="64999"/>
            </a:scheme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400">
              <a:solidFill>
                <a:srgbClr val="FFFFFF"/>
              </a:solidFill>
              <a:latin typeface="Arial"/>
              <a:ea typeface="ＭＳ Ｐゴシック" charset="0"/>
              <a:cs typeface="Arial"/>
            </a:endParaRPr>
          </a:p>
        </p:txBody>
      </p:sp>
      <p:pic>
        <p:nvPicPr>
          <p:cNvPr id="187400"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1893"/>
            <a:ext cx="3708400" cy="3756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87394" name="Rectangle 2"/>
          <p:cNvSpPr>
            <a:spLocks noGrp="1" noChangeArrowheads="1"/>
          </p:cNvSpPr>
          <p:nvPr>
            <p:ph type="title"/>
          </p:nvPr>
        </p:nvSpPr>
        <p:spPr>
          <a:xfrm>
            <a:off x="444500" y="1511300"/>
            <a:ext cx="3048000" cy="2133600"/>
          </a:xfrm>
          <a:effectLst>
            <a:outerShdw blurRad="63500" dist="38099" dir="2700000" algn="ctr" rotWithShape="0">
              <a:schemeClr val="tx1">
                <a:alpha val="74998"/>
              </a:schemeClr>
            </a:outerShdw>
          </a:effectLst>
        </p:spPr>
        <p:txBody>
          <a:bodyPr/>
          <a:lstStyle/>
          <a:p>
            <a:pPr>
              <a:defRPr/>
            </a:pPr>
            <a:r>
              <a:rPr lang="en-US" dirty="0">
                <a:solidFill>
                  <a:srgbClr val="FFFFFF"/>
                </a:solidFill>
                <a:latin typeface="Arial"/>
                <a:cs typeface="Arial"/>
              </a:rPr>
              <a:t>Views on End Times Babylon</a:t>
            </a:r>
            <a:endParaRPr lang="en-US" dirty="0">
              <a:latin typeface="Arial"/>
              <a:cs typeface="Arial"/>
            </a:endParaRPr>
          </a:p>
        </p:txBody>
      </p:sp>
      <p:sp>
        <p:nvSpPr>
          <p:cNvPr id="1032196" name="Text Box 37"/>
          <p:cNvSpPr txBox="1">
            <a:spLocks noChangeArrowheads="1"/>
          </p:cNvSpPr>
          <p:nvPr/>
        </p:nvSpPr>
        <p:spPr bwMode="auto">
          <a:xfrm>
            <a:off x="8414214" y="8413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400</a:t>
            </a:r>
          </a:p>
        </p:txBody>
      </p:sp>
      <p:sp>
        <p:nvSpPr>
          <p:cNvPr id="7" name="Rectangle 5"/>
          <p:cNvSpPr txBox="1">
            <a:spLocks noChangeArrowheads="1"/>
          </p:cNvSpPr>
          <p:nvPr/>
        </p:nvSpPr>
        <p:spPr bwMode="auto">
          <a:xfrm>
            <a:off x="236538" y="3822700"/>
            <a:ext cx="8915400" cy="304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defTabSz="914400">
              <a:defRPr/>
            </a:pPr>
            <a:r>
              <a:rPr lang="en-US" b="1" dirty="0">
                <a:solidFill>
                  <a:srgbClr val="FFFFFF"/>
                </a:solidFill>
                <a:effectLst>
                  <a:outerShdw blurRad="38100" dist="38100" dir="2700000" algn="tl">
                    <a:srgbClr val="000000">
                      <a:alpha val="43137"/>
                    </a:srgbClr>
                  </a:outerShdw>
                </a:effectLst>
                <a:latin typeface="Arial"/>
                <a:ea typeface="ＭＳ Ｐゴシック"/>
                <a:cs typeface="Arial"/>
              </a:rPr>
              <a:t>The </a:t>
            </a:r>
            <a:r>
              <a:rPr lang="en-US" b="1" dirty="0">
                <a:solidFill>
                  <a:srgbClr val="FFFF00"/>
                </a:solidFill>
                <a:effectLst>
                  <a:outerShdw blurRad="38100" dist="38100" dir="2700000" algn="tl">
                    <a:srgbClr val="000000">
                      <a:alpha val="43137"/>
                    </a:srgbClr>
                  </a:outerShdw>
                </a:effectLst>
                <a:latin typeface="Arial"/>
                <a:ea typeface="ＭＳ Ｐゴシック"/>
                <a:cs typeface="Arial"/>
              </a:rPr>
              <a:t>World System</a:t>
            </a:r>
          </a:p>
          <a:p>
            <a:pPr defTabSz="914400">
              <a:defRPr/>
            </a:pPr>
            <a:r>
              <a:rPr lang="en-US" b="1" dirty="0">
                <a:solidFill>
                  <a:srgbClr val="FFFFFF"/>
                </a:solidFill>
                <a:effectLst>
                  <a:outerShdw blurRad="38100" dist="38100" dir="2700000" algn="tl">
                    <a:srgbClr val="000000">
                      <a:alpha val="43137"/>
                    </a:srgbClr>
                  </a:outerShdw>
                </a:effectLst>
                <a:latin typeface="Arial"/>
                <a:ea typeface="ＭＳ Ｐゴシック"/>
                <a:cs typeface="Arial"/>
              </a:rPr>
              <a:t>A </a:t>
            </a:r>
            <a:r>
              <a:rPr lang="en-US" b="1" dirty="0">
                <a:solidFill>
                  <a:srgbClr val="FFFF00"/>
                </a:solidFill>
                <a:effectLst>
                  <a:outerShdw blurRad="38100" dist="38100" dir="2700000" algn="tl">
                    <a:srgbClr val="000000">
                      <a:alpha val="43137"/>
                    </a:srgbClr>
                  </a:outerShdw>
                </a:effectLst>
                <a:latin typeface="Arial"/>
                <a:ea typeface="ＭＳ Ｐゴシック"/>
                <a:cs typeface="Arial"/>
              </a:rPr>
              <a:t>Religion</a:t>
            </a:r>
            <a:r>
              <a:rPr lang="en-US" b="1" dirty="0">
                <a:solidFill>
                  <a:srgbClr val="FFFFFF"/>
                </a:solidFill>
                <a:effectLst>
                  <a:outerShdw blurRad="38100" dist="38100" dir="2700000" algn="tl">
                    <a:srgbClr val="000000">
                      <a:alpha val="43137"/>
                    </a:srgbClr>
                  </a:outerShdw>
                </a:effectLst>
                <a:latin typeface="Arial"/>
                <a:ea typeface="ＭＳ Ｐゴシック"/>
                <a:cs typeface="Arial"/>
              </a:rPr>
              <a:t> (Islam, Catholics, Astrology, One World Religion/New Age)</a:t>
            </a:r>
          </a:p>
          <a:p>
            <a:pPr defTabSz="914400">
              <a:defRPr/>
            </a:pPr>
            <a:r>
              <a:rPr lang="en-US" b="1" dirty="0">
                <a:solidFill>
                  <a:srgbClr val="FFFFFF"/>
                </a:solidFill>
                <a:effectLst>
                  <a:outerShdw blurRad="38100" dist="38100" dir="2700000" algn="tl">
                    <a:srgbClr val="000000">
                      <a:alpha val="43137"/>
                    </a:srgbClr>
                  </a:outerShdw>
                </a:effectLst>
                <a:latin typeface="Arial"/>
                <a:ea typeface="ＭＳ Ｐゴシック"/>
                <a:cs typeface="Arial"/>
              </a:rPr>
              <a:t>A </a:t>
            </a:r>
            <a:r>
              <a:rPr lang="en-US" b="1" dirty="0">
                <a:solidFill>
                  <a:srgbClr val="FFFF00"/>
                </a:solidFill>
                <a:effectLst>
                  <a:outerShdw blurRad="38100" dist="38100" dir="2700000" algn="tl">
                    <a:srgbClr val="000000">
                      <a:alpha val="43137"/>
                    </a:srgbClr>
                  </a:outerShdw>
                </a:effectLst>
                <a:latin typeface="Arial"/>
                <a:ea typeface="ＭＳ Ｐゴシック"/>
                <a:cs typeface="Arial"/>
              </a:rPr>
              <a:t>City</a:t>
            </a:r>
            <a:r>
              <a:rPr lang="en-US" b="1" dirty="0">
                <a:solidFill>
                  <a:srgbClr val="FFFFFF"/>
                </a:solidFill>
                <a:effectLst>
                  <a:outerShdw blurRad="38100" dist="38100" dir="2700000" algn="tl">
                    <a:srgbClr val="000000">
                      <a:alpha val="43137"/>
                    </a:srgbClr>
                  </a:outerShdw>
                </a:effectLst>
                <a:latin typeface="Arial"/>
                <a:ea typeface="ＭＳ Ｐゴシック"/>
                <a:cs typeface="Arial"/>
              </a:rPr>
              <a:t> (Babylon, Rome, Jerusalem)</a:t>
            </a:r>
          </a:p>
          <a:p>
            <a:pPr defTabSz="914400">
              <a:defRPr/>
            </a:pPr>
            <a:r>
              <a:rPr lang="en-US" b="1" dirty="0">
                <a:solidFill>
                  <a:srgbClr val="FFFFFF"/>
                </a:solidFill>
                <a:effectLst>
                  <a:outerShdw blurRad="38100" dist="38100" dir="2700000" algn="tl">
                    <a:srgbClr val="000000">
                      <a:alpha val="43137"/>
                    </a:srgbClr>
                  </a:outerShdw>
                </a:effectLst>
                <a:latin typeface="Arial"/>
                <a:ea typeface="ＭＳ Ｐゴシック"/>
                <a:cs typeface="Arial"/>
              </a:rPr>
              <a:t>A </a:t>
            </a:r>
            <a:r>
              <a:rPr lang="en-US" b="1" dirty="0">
                <a:solidFill>
                  <a:srgbClr val="FFFF00"/>
                </a:solidFill>
                <a:effectLst>
                  <a:outerShdw blurRad="38100" dist="38100" dir="2700000" algn="tl">
                    <a:srgbClr val="000000">
                      <a:alpha val="43137"/>
                    </a:srgbClr>
                  </a:outerShdw>
                </a:effectLst>
                <a:latin typeface="Arial"/>
                <a:ea typeface="ＭＳ Ｐゴシック"/>
                <a:cs typeface="Arial"/>
              </a:rPr>
              <a:t>Nation</a:t>
            </a:r>
          </a:p>
        </p:txBody>
      </p:sp>
    </p:spTree>
    <p:extLst>
      <p:ext uri="{BB962C8B-B14F-4D97-AF65-F5344CB8AC3E}">
        <p14:creationId xmlns:p14="http://schemas.microsoft.com/office/powerpoint/2010/main" val="9988108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7399"/>
                                        </p:tgtEl>
                                        <p:attrNameLst>
                                          <p:attrName>style.visibility</p:attrName>
                                        </p:attrNameLst>
                                      </p:cBhvr>
                                      <p:to>
                                        <p:strVal val="visible"/>
                                      </p:to>
                                    </p:set>
                                    <p:animEffect transition="in" filter="fade">
                                      <p:cBhvr>
                                        <p:cTn id="7" dur="500"/>
                                        <p:tgtEl>
                                          <p:spTgt spid="1873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 calcmode="lin" valueType="num">
                                      <p:cBhvr additive="base">
                                        <p:cTn id="18"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 calcmode="lin" valueType="num">
                                      <p:cBhvr additive="base">
                                        <p:cTn id="24"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 calcmode="lin" valueType="num">
                                      <p:cBhvr additive="base">
                                        <p:cTn id="30"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9" grpId="0" animBg="1" autoUpdateAnimBg="0"/>
      <p:bldP spid="7" grpId="0" build="p" bldLvl="2"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41" name="Picture 3" descr="StruggleoverMone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5175" y="0"/>
            <a:ext cx="4605338" cy="328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9452" name="Picture 1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81200" y="4972050"/>
            <a:ext cx="2514600" cy="1885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034243" name="Picture 6" descr="1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4648200" cy="348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9442" name="Rectangle 2"/>
          <p:cNvSpPr>
            <a:spLocks noGrp="1" noChangeArrowheads="1"/>
          </p:cNvSpPr>
          <p:nvPr>
            <p:ph type="title"/>
          </p:nvPr>
        </p:nvSpPr>
        <p:spPr>
          <a:xfrm>
            <a:off x="179388" y="188913"/>
            <a:ext cx="7772400" cy="1143000"/>
          </a:xfrm>
          <a:effectLst>
            <a:outerShdw blurRad="63500" dist="38099" dir="2700000" algn="ctr" rotWithShape="0">
              <a:schemeClr val="tx1">
                <a:alpha val="74998"/>
              </a:schemeClr>
            </a:outerShdw>
          </a:effectLst>
        </p:spPr>
        <p:txBody>
          <a:bodyPr/>
          <a:lstStyle/>
          <a:p>
            <a:pPr algn="l">
              <a:defRPr/>
            </a:pPr>
            <a:r>
              <a:rPr lang="en-US" dirty="0">
                <a:solidFill>
                  <a:srgbClr val="FFFFFF"/>
                </a:solidFill>
                <a:latin typeface="Arial"/>
                <a:cs typeface="Arial"/>
              </a:rPr>
              <a:t>Is Babylon the…</a:t>
            </a:r>
            <a:endParaRPr lang="en-US" dirty="0">
              <a:latin typeface="Arial"/>
              <a:cs typeface="Arial"/>
            </a:endParaRPr>
          </a:p>
        </p:txBody>
      </p:sp>
      <p:pic>
        <p:nvPicPr>
          <p:cNvPr id="189451" name="Picture 1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3124200"/>
            <a:ext cx="2522538" cy="3733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89455" name="Picture 1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916363" y="3429000"/>
            <a:ext cx="2619375" cy="3429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034247"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400</a:t>
            </a:r>
          </a:p>
        </p:txBody>
      </p:sp>
      <p:pic>
        <p:nvPicPr>
          <p:cNvPr id="1034248" name="Picture 2" descr="greed see through money over eyes.jp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6502400" y="3357563"/>
            <a:ext cx="2627313" cy="3500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249" name="WordArt 10"/>
          <p:cNvSpPr>
            <a:spLocks noChangeArrowheads="1" noChangeShapeType="1" noTextEdit="1"/>
          </p:cNvSpPr>
          <p:nvPr/>
        </p:nvSpPr>
        <p:spPr bwMode="auto">
          <a:xfrm>
            <a:off x="1476375" y="1628775"/>
            <a:ext cx="6551613" cy="3887788"/>
          </a:xfrm>
          <a:prstGeom prst="rect">
            <a:avLst/>
          </a:prstGeom>
        </p:spPr>
        <p:txBody>
          <a:bodyPr wrap="none" fromWordArt="1">
            <a:prstTxWarp prst="textCascadeUp">
              <a:avLst>
                <a:gd name="adj" fmla="val 44444"/>
              </a:avLst>
            </a:prstTxWarp>
            <a:scene3d>
              <a:camera prst="legacyPerspectiveFront">
                <a:rot lat="20519961" lon="1080000" rev="0"/>
              </a:camera>
              <a:lightRig rig="legacyHarsh2" dir="b"/>
            </a:scene3d>
            <a:sp3d extrusionH="430200" prstMaterial="legacyMatte">
              <a:extrusionClr>
                <a:srgbClr val="FF6600"/>
              </a:extrusionClr>
            </a:sp3d>
          </a:bodyPr>
          <a:lstStyle/>
          <a:p>
            <a:pPr algn="ctr" defTabSz="914400" eaLnBrk="0" fontAlgn="base" hangingPunct="0">
              <a:spcBef>
                <a:spcPct val="0"/>
              </a:spcBef>
              <a:spcAft>
                <a:spcPct val="0"/>
              </a:spcAft>
            </a:pP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World System?</a:t>
            </a:r>
          </a:p>
        </p:txBody>
      </p:sp>
    </p:spTree>
    <p:extLst>
      <p:ext uri="{BB962C8B-B14F-4D97-AF65-F5344CB8AC3E}">
        <p14:creationId xmlns:p14="http://schemas.microsoft.com/office/powerpoint/2010/main" val="256888272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Revelation 18</a:t>
            </a:r>
          </a:p>
        </p:txBody>
      </p:sp>
    </p:spTree>
    <p:extLst>
      <p:ext uri="{BB962C8B-B14F-4D97-AF65-F5344CB8AC3E}">
        <p14:creationId xmlns:p14="http://schemas.microsoft.com/office/powerpoint/2010/main" val="159151942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9076765" cy="6858000"/>
          </a:xfrm>
          <a:prstGeom prst="rect">
            <a:avLst/>
          </a:prstGeom>
        </p:spPr>
      </p:pic>
      <p:sp>
        <p:nvSpPr>
          <p:cNvPr id="887810" name="Rectangle 1026"/>
          <p:cNvSpPr>
            <a:spLocks noGrp="1" noChangeArrowheads="1"/>
          </p:cNvSpPr>
          <p:nvPr>
            <p:ph type="ctrTitle"/>
          </p:nvPr>
        </p:nvSpPr>
        <p:spPr>
          <a:xfrm>
            <a:off x="0" y="4097867"/>
            <a:ext cx="9144000" cy="2607726"/>
          </a:xfrm>
          <a:noFill/>
          <a:ln>
            <a:noFill/>
          </a:ln>
          <a:effectLst/>
        </p:spPr>
        <p:txBody>
          <a:bodyPr vert="horz" wrap="square" lIns="91440" tIns="45720" rIns="91440" bIns="45720" numCol="1" anchor="t" anchorCtr="0" compatLnSpc="1">
            <a:prstTxWarp prst="textNoShape">
              <a:avLst/>
            </a:prstTxWarp>
          </a:bodyPr>
          <a:lstStyle/>
          <a:p>
            <a:r>
              <a:rPr lang="en-US" sz="3200" b="1" dirty="0">
                <a:effectLst>
                  <a:glow rad="203200">
                    <a:schemeClr val="tx1"/>
                  </a:glow>
                </a:effectLst>
              </a:rPr>
              <a:t>"After all this I saw another angel come down from heaven with great authority, and the earth grew bright with his splendor.  </a:t>
            </a:r>
            <a:br>
              <a:rPr lang="en-US" sz="3200" b="1" dirty="0">
                <a:effectLst>
                  <a:glow rad="203200">
                    <a:schemeClr val="tx1"/>
                  </a:glow>
                </a:effectLst>
              </a:rPr>
            </a:br>
            <a:r>
              <a:rPr lang="en-US" sz="3200" b="1" baseline="30000" dirty="0">
                <a:effectLst>
                  <a:glow rad="203200">
                    <a:schemeClr val="tx1"/>
                  </a:glow>
                </a:effectLst>
              </a:rPr>
              <a:t>2</a:t>
            </a:r>
            <a:r>
              <a:rPr lang="en-US" sz="3200" b="1" dirty="0">
                <a:effectLst>
                  <a:glow rad="203200">
                    <a:schemeClr val="tx1"/>
                  </a:glow>
                </a:effectLst>
              </a:rPr>
              <a:t>He gave a mighty shout" </a:t>
            </a:r>
            <a:br>
              <a:rPr lang="en-US" sz="3200" b="1" dirty="0">
                <a:effectLst>
                  <a:glow rad="203200">
                    <a:schemeClr val="tx1"/>
                  </a:glow>
                </a:effectLst>
              </a:rPr>
            </a:br>
            <a:r>
              <a:rPr lang="en-US" sz="3200" b="1" dirty="0">
                <a:effectLst>
                  <a:glow rad="203200">
                    <a:schemeClr val="tx1"/>
                  </a:glow>
                </a:effectLst>
              </a:rPr>
              <a:t>(18:1-2a </a:t>
            </a:r>
            <a:r>
              <a:rPr lang="en-US" sz="2800" b="1" dirty="0">
                <a:effectLst>
                  <a:glow rad="203200">
                    <a:schemeClr val="tx1"/>
                  </a:glow>
                </a:effectLst>
              </a:rPr>
              <a:t>NLT</a:t>
            </a:r>
            <a:r>
              <a:rPr lang="en-US" sz="3200" b="1" dirty="0">
                <a:effectLst>
                  <a:glow rad="203200">
                    <a:schemeClr val="tx1"/>
                  </a:glow>
                </a:effectLst>
              </a:rPr>
              <a:t>).</a:t>
            </a:r>
            <a:endParaRPr lang="en-US" sz="1100" b="1" kern="1200" dirty="0">
              <a:effectLst>
                <a:glow rad="203200">
                  <a:schemeClr val="tx1"/>
                </a:glow>
              </a:effectLst>
            </a:endParaRPr>
          </a:p>
        </p:txBody>
      </p:sp>
    </p:spTree>
    <p:extLst>
      <p:ext uri="{BB962C8B-B14F-4D97-AF65-F5344CB8AC3E}">
        <p14:creationId xmlns:p14="http://schemas.microsoft.com/office/powerpoint/2010/main" val="205712719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4352"/>
            <a:ext cx="9138197" cy="6853648"/>
          </a:xfrm>
          <a:prstGeom prst="rect">
            <a:avLst/>
          </a:prstGeom>
        </p:spPr>
      </p:pic>
      <p:sp>
        <p:nvSpPr>
          <p:cNvPr id="887810" name="Rectangle 1026"/>
          <p:cNvSpPr>
            <a:spLocks noGrp="1" noChangeArrowheads="1"/>
          </p:cNvSpPr>
          <p:nvPr>
            <p:ph type="ctrTitle"/>
          </p:nvPr>
        </p:nvSpPr>
        <p:spPr>
          <a:xfrm>
            <a:off x="0" y="406393"/>
            <a:ext cx="9144000" cy="6299200"/>
          </a:xfrm>
          <a:noFill/>
          <a:ln>
            <a:noFill/>
          </a:ln>
          <a:effectLst/>
        </p:spPr>
        <p:txBody>
          <a:bodyPr vert="horz" wrap="square" lIns="91440" tIns="45720" rIns="91440" bIns="45720" numCol="1" anchor="t" anchorCtr="0" compatLnSpc="1">
            <a:prstTxWarp prst="textNoShape">
              <a:avLst/>
            </a:prstTxWarp>
          </a:bodyPr>
          <a:lstStyle/>
          <a:p>
            <a:r>
              <a:rPr lang="en-US" sz="3200" b="1" dirty="0">
                <a:effectLst>
                  <a:glow rad="203200">
                    <a:schemeClr val="tx1"/>
                  </a:glow>
                </a:effectLst>
              </a:rPr>
              <a:t>"Babylon is fallen—that great city is fallen! </a:t>
            </a:r>
            <a:br>
              <a:rPr lang="en-US" sz="3200" b="1" dirty="0">
                <a:effectLst>
                  <a:glow rad="203200">
                    <a:schemeClr val="tx1"/>
                  </a:glow>
                </a:effectLst>
              </a:rPr>
            </a:br>
            <a:r>
              <a:rPr lang="en-US" sz="3200" b="1" dirty="0">
                <a:effectLst>
                  <a:glow rad="203200">
                    <a:schemeClr val="tx1"/>
                  </a:glow>
                </a:effectLst>
              </a:rPr>
              <a:t>She has become a home for demons. </a:t>
            </a:r>
            <a:br>
              <a:rPr lang="en-US" sz="3200" b="1" dirty="0">
                <a:effectLst>
                  <a:glow rad="203200">
                    <a:schemeClr val="tx1"/>
                  </a:glow>
                </a:effectLst>
              </a:rPr>
            </a:br>
            <a:r>
              <a:rPr lang="en-US" sz="3200" b="1" dirty="0">
                <a:effectLst>
                  <a:glow rad="203200">
                    <a:schemeClr val="tx1"/>
                  </a:glow>
                </a:effectLst>
              </a:rPr>
              <a:t>She is a hideout for every foul spirit, </a:t>
            </a:r>
            <a:br>
              <a:rPr lang="en-US" sz="3200" b="1" dirty="0">
                <a:effectLst>
                  <a:glow rad="203200">
                    <a:schemeClr val="tx1"/>
                  </a:glow>
                </a:effectLst>
              </a:rPr>
            </a:br>
            <a:r>
              <a:rPr lang="en-US" sz="3200" b="1" dirty="0">
                <a:effectLst>
                  <a:glow rad="203200">
                    <a:schemeClr val="tx1"/>
                  </a:glow>
                </a:effectLst>
              </a:rPr>
              <a:t>a hideout for every foul vulture </a:t>
            </a:r>
            <a:br>
              <a:rPr lang="en-US" sz="3200" b="1" dirty="0">
                <a:effectLst>
                  <a:glow rad="203200">
                    <a:schemeClr val="tx1"/>
                  </a:glow>
                </a:effectLst>
              </a:rPr>
            </a:br>
            <a:r>
              <a:rPr lang="en-US" sz="3200" b="1" dirty="0">
                <a:effectLst>
                  <a:glow rad="203200">
                    <a:schemeClr val="tx1"/>
                  </a:glow>
                </a:effectLst>
              </a:rPr>
              <a:t>and every foul and dreadful animal. </a:t>
            </a:r>
            <a:br>
              <a:rPr lang="en-US" sz="3200" b="1" dirty="0">
                <a:effectLst>
                  <a:glow rad="203200">
                    <a:schemeClr val="tx1"/>
                  </a:glow>
                </a:effectLst>
              </a:rPr>
            </a:br>
            <a:r>
              <a:rPr lang="en-US" sz="3200" b="1" baseline="30000" dirty="0">
                <a:effectLst>
                  <a:glow rad="203200">
                    <a:schemeClr val="tx1"/>
                  </a:glow>
                </a:effectLst>
              </a:rPr>
              <a:t>3</a:t>
            </a:r>
            <a:r>
              <a:rPr lang="en-US" sz="3200" b="1" dirty="0">
                <a:effectLst>
                  <a:glow rad="203200">
                    <a:schemeClr val="tx1"/>
                  </a:glow>
                </a:effectLst>
              </a:rPr>
              <a:t>For all the nations have fallen because of the wine of her passionate immorality. The kings of the world have committed adultery with her.  Because of her desires for extravagant luxury, the merchants of the world have grown rich" (18:2b-3 </a:t>
            </a:r>
            <a:r>
              <a:rPr lang="en-US" sz="2800" b="1" dirty="0">
                <a:effectLst>
                  <a:glow rad="203200">
                    <a:schemeClr val="tx1"/>
                  </a:glow>
                </a:effectLst>
              </a:rPr>
              <a:t>NLT</a:t>
            </a:r>
            <a:r>
              <a:rPr lang="en-US" sz="3200" b="1" dirty="0">
                <a:effectLst>
                  <a:glow rad="203200">
                    <a:schemeClr val="tx1"/>
                  </a:glow>
                </a:effectLst>
              </a:rPr>
              <a:t>).</a:t>
            </a:r>
          </a:p>
        </p:txBody>
      </p:sp>
    </p:spTree>
    <p:extLst>
      <p:ext uri="{BB962C8B-B14F-4D97-AF65-F5344CB8AC3E}">
        <p14:creationId xmlns:p14="http://schemas.microsoft.com/office/powerpoint/2010/main" val="188386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87810"/>
                                        </p:tgtEl>
                                        <p:attrNameLst>
                                          <p:attrName>style.visibility</p:attrName>
                                        </p:attrNameLst>
                                      </p:cBhvr>
                                      <p:to>
                                        <p:strVal val="visible"/>
                                      </p:to>
                                    </p:set>
                                    <p:animEffect transition="in" filter="blinds(horizontal)">
                                      <p:cBhvr>
                                        <p:cTn id="7" dur="500"/>
                                        <p:tgtEl>
                                          <p:spTgt spid="887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10"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87810" name="Rectangle 1026"/>
          <p:cNvSpPr>
            <a:spLocks noGrp="1" noChangeArrowheads="1"/>
          </p:cNvSpPr>
          <p:nvPr>
            <p:ph type="ctrTitle"/>
          </p:nvPr>
        </p:nvSpPr>
        <p:spPr>
          <a:xfrm>
            <a:off x="-2" y="1881"/>
            <a:ext cx="7061201" cy="1318919"/>
          </a:xfrm>
          <a:noFill/>
          <a:effectLst/>
        </p:spPr>
        <p:txBody>
          <a:bodyPr/>
          <a:lstStyle/>
          <a:p>
            <a:pPr>
              <a:defRPr/>
            </a:pPr>
            <a:r>
              <a:rPr lang="en-US" b="1" dirty="0">
                <a:effectLst>
                  <a:glow rad="165100">
                    <a:schemeClr val="tx1"/>
                  </a:glow>
                </a:effectLst>
                <a:latin typeface="Arial" charset="0"/>
                <a:ea typeface="ＭＳ Ｐゴシック" charset="0"/>
                <a:cs typeface="ＭＳ Ｐゴシック" charset="0"/>
              </a:rPr>
              <a:t>"Come out of her" (18:4)</a:t>
            </a:r>
            <a:endParaRPr lang="en-US" dirty="0">
              <a:effectLst>
                <a:glow rad="1651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549950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90500"/>
            <a:ext cx="9144000" cy="6471497"/>
          </a:xfrm>
          <a:prstGeom prst="rect">
            <a:avLst/>
          </a:prstGeom>
        </p:spPr>
      </p:pic>
      <p:sp>
        <p:nvSpPr>
          <p:cNvPr id="887810" name="Rectangle 1026"/>
          <p:cNvSpPr>
            <a:spLocks noGrp="1" noChangeArrowheads="1"/>
          </p:cNvSpPr>
          <p:nvPr>
            <p:ph type="ctrTitle"/>
          </p:nvPr>
        </p:nvSpPr>
        <p:spPr>
          <a:xfrm>
            <a:off x="0" y="220129"/>
            <a:ext cx="9144000" cy="6441867"/>
          </a:xfrm>
          <a:noFill/>
          <a:ln>
            <a:noFill/>
          </a:ln>
          <a:effectLst/>
        </p:spPr>
        <p:txBody>
          <a:bodyPr vert="horz" wrap="square" lIns="91440" tIns="45720" rIns="91440" bIns="45720" numCol="1" anchor="t" anchorCtr="0" compatLnSpc="1">
            <a:prstTxWarp prst="textNoShape">
              <a:avLst/>
            </a:prstTxWarp>
          </a:bodyPr>
          <a:lstStyle/>
          <a:p>
            <a:r>
              <a:rPr lang="en-US" sz="3200" b="1" dirty="0">
                <a:effectLst>
                  <a:glow rad="203200">
                    <a:schemeClr val="tx1"/>
                  </a:glow>
                </a:effectLst>
              </a:rPr>
              <a:t>"Then I heard another voice calling from heaven, </a:t>
            </a:r>
            <a:r>
              <a:rPr lang="fr-FR" sz="3200" b="1" dirty="0">
                <a:effectLst>
                  <a:glow rad="203200">
                    <a:schemeClr val="tx1"/>
                  </a:glow>
                </a:effectLst>
              </a:rPr>
              <a:t>'</a:t>
            </a:r>
            <a:r>
              <a:rPr lang="en-US" sz="3200" b="1" dirty="0">
                <a:effectLst>
                  <a:glow rad="203200">
                    <a:schemeClr val="tx1"/>
                  </a:glow>
                </a:effectLst>
              </a:rPr>
              <a:t>Come away from her, my people. </a:t>
            </a:r>
            <a:br>
              <a:rPr lang="en-US" sz="3200" b="1" dirty="0">
                <a:effectLst>
                  <a:glow rad="203200">
                    <a:schemeClr val="tx1"/>
                  </a:glow>
                </a:effectLst>
              </a:rPr>
            </a:br>
            <a:r>
              <a:rPr lang="en-US" sz="3200" b="1" dirty="0">
                <a:effectLst>
                  <a:glow rad="203200">
                    <a:schemeClr val="tx1"/>
                  </a:glow>
                </a:effectLst>
              </a:rPr>
              <a:t>Do not take part in her sins, </a:t>
            </a:r>
            <a:br>
              <a:rPr lang="en-US" sz="3200" b="1" dirty="0">
                <a:effectLst>
                  <a:glow rad="203200">
                    <a:schemeClr val="tx1"/>
                  </a:glow>
                </a:effectLst>
              </a:rPr>
            </a:br>
            <a:r>
              <a:rPr lang="en-US" sz="3200" b="1" dirty="0">
                <a:effectLst>
                  <a:glow rad="203200">
                    <a:schemeClr val="tx1"/>
                  </a:glow>
                </a:effectLst>
              </a:rPr>
              <a:t>or you will be punished with her. </a:t>
            </a:r>
            <a:br>
              <a:rPr lang="en-US" sz="3200" b="1" dirty="0">
                <a:effectLst>
                  <a:glow rad="203200">
                    <a:schemeClr val="tx1"/>
                  </a:glow>
                </a:effectLst>
              </a:rPr>
            </a:br>
            <a:r>
              <a:rPr lang="en-US" sz="3200" b="1" baseline="30000" dirty="0">
                <a:effectLst>
                  <a:glow rad="203200">
                    <a:schemeClr val="tx1"/>
                  </a:glow>
                </a:effectLst>
              </a:rPr>
              <a:t>5</a:t>
            </a:r>
            <a:r>
              <a:rPr lang="en-US" sz="3200" b="1" dirty="0">
                <a:effectLst>
                  <a:glow rad="203200">
                    <a:schemeClr val="tx1"/>
                  </a:glow>
                </a:effectLst>
              </a:rPr>
              <a:t>For her sins are piled as high as heaven, </a:t>
            </a:r>
            <a:br>
              <a:rPr lang="en-US" sz="3200" b="1" dirty="0">
                <a:effectLst>
                  <a:glow rad="203200">
                    <a:schemeClr val="tx1"/>
                  </a:glow>
                </a:effectLst>
              </a:rPr>
            </a:br>
            <a:r>
              <a:rPr lang="en-US" sz="3200" b="1" dirty="0">
                <a:effectLst>
                  <a:glow rad="203200">
                    <a:schemeClr val="tx1"/>
                  </a:glow>
                </a:effectLst>
              </a:rPr>
              <a:t>and God remembers her evil deeds. </a:t>
            </a:r>
            <a:br>
              <a:rPr lang="en-US" sz="3200" b="1" dirty="0">
                <a:effectLst>
                  <a:glow rad="203200">
                    <a:schemeClr val="tx1"/>
                  </a:glow>
                </a:effectLst>
              </a:rPr>
            </a:br>
            <a:r>
              <a:rPr lang="en-US" sz="3200" b="1" baseline="30000" dirty="0">
                <a:effectLst>
                  <a:glow rad="203200">
                    <a:schemeClr val="tx1"/>
                  </a:glow>
                </a:effectLst>
              </a:rPr>
              <a:t>6</a:t>
            </a:r>
            <a:r>
              <a:rPr lang="en-US" sz="3200" b="1" dirty="0">
                <a:effectLst>
                  <a:glow rad="203200">
                    <a:schemeClr val="tx1"/>
                  </a:glow>
                </a:effectLst>
              </a:rPr>
              <a:t>Do to her as she has done to others. </a:t>
            </a:r>
            <a:br>
              <a:rPr lang="en-US" sz="3200" b="1" dirty="0">
                <a:effectLst>
                  <a:glow rad="203200">
                    <a:schemeClr val="tx1"/>
                  </a:glow>
                </a:effectLst>
              </a:rPr>
            </a:br>
            <a:r>
              <a:rPr lang="en-US" sz="3200" b="1" dirty="0">
                <a:effectLst>
                  <a:glow rad="203200">
                    <a:schemeClr val="tx1"/>
                  </a:glow>
                </a:effectLst>
              </a:rPr>
              <a:t>Double her penalty for all her evil deeds. </a:t>
            </a:r>
            <a:br>
              <a:rPr lang="en-US" sz="3200" b="1" dirty="0">
                <a:effectLst>
                  <a:glow rad="203200">
                    <a:schemeClr val="tx1"/>
                  </a:glow>
                </a:effectLst>
              </a:rPr>
            </a:br>
            <a:r>
              <a:rPr lang="en-US" sz="3200" b="1" dirty="0">
                <a:effectLst>
                  <a:glow rad="203200">
                    <a:schemeClr val="tx1"/>
                  </a:glow>
                </a:effectLst>
              </a:rPr>
              <a:t>She brewed a cup of terror for others, </a:t>
            </a:r>
            <a:br>
              <a:rPr lang="en-US" sz="3200" b="1" dirty="0">
                <a:effectLst>
                  <a:glow rad="203200">
                    <a:schemeClr val="tx1"/>
                  </a:glow>
                </a:effectLst>
              </a:rPr>
            </a:br>
            <a:r>
              <a:rPr lang="en-US" sz="3200" b="1" dirty="0">
                <a:effectLst>
                  <a:glow rad="203200">
                    <a:schemeClr val="tx1"/>
                  </a:glow>
                </a:effectLst>
              </a:rPr>
              <a:t>so brew twice as much for her. </a:t>
            </a:r>
            <a:br>
              <a:rPr lang="en-US" sz="3200" b="1" dirty="0">
                <a:effectLst>
                  <a:glow rad="203200">
                    <a:schemeClr val="tx1"/>
                  </a:glow>
                </a:effectLst>
              </a:rPr>
            </a:br>
            <a:r>
              <a:rPr lang="en-US" sz="3200" b="1" baseline="30000" dirty="0">
                <a:effectLst>
                  <a:glow rad="203200">
                    <a:schemeClr val="tx1"/>
                  </a:glow>
                </a:effectLst>
              </a:rPr>
              <a:t>7</a:t>
            </a:r>
            <a:r>
              <a:rPr lang="en-US" sz="3200" b="1" dirty="0">
                <a:effectLst>
                  <a:glow rad="203200">
                    <a:schemeClr val="tx1"/>
                  </a:glow>
                </a:effectLst>
              </a:rPr>
              <a:t>She glorified herself and lived in luxury, so match it now with torment and sorrow</a:t>
            </a:r>
            <a:r>
              <a:rPr lang="fr-FR" sz="3200" b="1" dirty="0">
                <a:effectLst>
                  <a:glow rad="203200">
                    <a:schemeClr val="tx1"/>
                  </a:glow>
                </a:effectLst>
              </a:rPr>
              <a:t>'"</a:t>
            </a:r>
            <a:r>
              <a:rPr lang="en-US" sz="3200" b="1" dirty="0">
                <a:effectLst>
                  <a:glow rad="203200">
                    <a:schemeClr val="tx1"/>
                  </a:glow>
                </a:effectLst>
              </a:rPr>
              <a:t> (18:4-7a </a:t>
            </a:r>
            <a:r>
              <a:rPr lang="en-US" sz="2800" b="1" dirty="0">
                <a:effectLst>
                  <a:glow rad="203200">
                    <a:schemeClr val="tx1"/>
                  </a:glow>
                </a:effectLst>
              </a:rPr>
              <a:t>NLT</a:t>
            </a:r>
            <a:r>
              <a:rPr lang="en-US" sz="3200" b="1" dirty="0">
                <a:effectLst>
                  <a:glow rad="203200">
                    <a:schemeClr val="tx1"/>
                  </a:glow>
                </a:effectLst>
              </a:rPr>
              <a:t>).</a:t>
            </a:r>
            <a:endParaRPr lang="en-US" sz="1100" b="1" kern="1200" dirty="0">
              <a:effectLst>
                <a:glow rad="203200">
                  <a:schemeClr val="tx1"/>
                </a:glow>
              </a:effectLst>
            </a:endParaRPr>
          </a:p>
        </p:txBody>
      </p:sp>
    </p:spTree>
    <p:extLst>
      <p:ext uri="{BB962C8B-B14F-4D97-AF65-F5344CB8AC3E}">
        <p14:creationId xmlns:p14="http://schemas.microsoft.com/office/powerpoint/2010/main" val="56014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87810"/>
                                        </p:tgtEl>
                                        <p:attrNameLst>
                                          <p:attrName>style.visibility</p:attrName>
                                        </p:attrNameLst>
                                      </p:cBhvr>
                                      <p:to>
                                        <p:strVal val="visible"/>
                                      </p:to>
                                    </p:set>
                                    <p:animEffect transition="in" filter="blinds(horizontal)">
                                      <p:cBhvr>
                                        <p:cTn id="7" dur="500"/>
                                        <p:tgtEl>
                                          <p:spTgt spid="887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littlehor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343448"/>
            <a:ext cx="9144000" cy="792163"/>
          </a:xfrm>
        </p:spPr>
        <p:txBody>
          <a:bodyPr/>
          <a:lstStyle/>
          <a:p>
            <a:pPr>
              <a:defRPr/>
            </a:pPr>
            <a:r>
              <a:rPr lang="en-US" sz="4000" dirty="0">
                <a:effectLst>
                  <a:glow rad="317500">
                    <a:schemeClr val="tx2">
                      <a:alpha val="75000"/>
                    </a:schemeClr>
                  </a:glow>
                  <a:outerShdw blurRad="38100" dist="38100" dir="2700000" algn="tl">
                    <a:srgbClr val="000000">
                      <a:alpha val="43137"/>
                    </a:srgbClr>
                  </a:outerShdw>
                </a:effectLst>
              </a:rPr>
              <a:t>Little Horn on Beast 4 (Antichrist)</a:t>
            </a:r>
          </a:p>
        </p:txBody>
      </p:sp>
      <p:sp>
        <p:nvSpPr>
          <p:cNvPr id="4" name="Title 1"/>
          <p:cNvSpPr txBox="1">
            <a:spLocks/>
          </p:cNvSpPr>
          <p:nvPr/>
        </p:nvSpPr>
        <p:spPr bwMode="auto">
          <a:xfrm>
            <a:off x="2771800" y="5949205"/>
            <a:ext cx="6181268"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defTabSz="914400">
              <a:defRPr/>
            </a:pPr>
            <a:r>
              <a:rPr lang="en-US" sz="4000" dirty="0">
                <a:solidFill>
                  <a:srgbClr val="FFFFFF"/>
                </a:solidFill>
                <a:effectLst>
                  <a:glow rad="317500">
                    <a:srgbClr val="000000">
                      <a:alpha val="75000"/>
                    </a:srgbClr>
                  </a:glow>
                  <a:outerShdw blurRad="38100" dist="38100" dir="2700000" algn="tl">
                    <a:srgbClr val="000000">
                      <a:alpha val="43137"/>
                    </a:srgbClr>
                  </a:outerShdw>
                </a:effectLst>
              </a:rPr>
              <a:t>Daniel 7:8</a:t>
            </a:r>
          </a:p>
        </p:txBody>
      </p:sp>
      <p:sp>
        <p:nvSpPr>
          <p:cNvPr id="5" name="TextBox 9"/>
          <p:cNvSpPr txBox="1">
            <a:spLocks noChangeArrowheads="1"/>
          </p:cNvSpPr>
          <p:nvPr/>
        </p:nvSpPr>
        <p:spPr bwMode="auto">
          <a:xfrm>
            <a:off x="8445500" y="-5475"/>
            <a:ext cx="698178" cy="4196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331</a:t>
            </a:r>
          </a:p>
        </p:txBody>
      </p:sp>
    </p:spTree>
    <p:extLst>
      <p:ext uri="{BB962C8B-B14F-4D97-AF65-F5344CB8AC3E}">
        <p14:creationId xmlns:p14="http://schemas.microsoft.com/office/powerpoint/2010/main" val="125714373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051"/>
            <a:ext cx="9144000" cy="6873052"/>
          </a:xfrm>
          <a:prstGeom prst="rect">
            <a:avLst/>
          </a:prstGeom>
        </p:spPr>
      </p:pic>
      <p:sp>
        <p:nvSpPr>
          <p:cNvPr id="887810" name="Rectangle 1026"/>
          <p:cNvSpPr>
            <a:spLocks noGrp="1" noChangeArrowheads="1"/>
          </p:cNvSpPr>
          <p:nvPr>
            <p:ph type="ctrTitle"/>
          </p:nvPr>
        </p:nvSpPr>
        <p:spPr>
          <a:xfrm>
            <a:off x="-2" y="1881"/>
            <a:ext cx="7061201" cy="1318919"/>
          </a:xfrm>
          <a:noFill/>
          <a:effectLst/>
        </p:spPr>
        <p:txBody>
          <a:bodyPr/>
          <a:lstStyle/>
          <a:p>
            <a:pPr>
              <a:defRPr/>
            </a:pPr>
            <a:r>
              <a:rPr lang="en-US" b="1" dirty="0">
                <a:effectLst>
                  <a:glow rad="165100">
                    <a:schemeClr val="tx1"/>
                  </a:glow>
                </a:effectLst>
                <a:latin typeface="Arial" charset="0"/>
                <a:ea typeface="ＭＳ Ｐゴシック" charset="0"/>
                <a:cs typeface="ＭＳ Ｐゴシック" charset="0"/>
              </a:rPr>
              <a:t>"Come out of her" (18:4)</a:t>
            </a:r>
            <a:endParaRPr lang="en-US" dirty="0">
              <a:effectLst>
                <a:glow rad="1651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1329890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en-US" b="1" dirty="0">
                <a:effectLst>
                  <a:outerShdw blurRad="38100" dist="38100" dir="2700000" algn="tl">
                    <a:srgbClr val="000000">
                      <a:alpha val="43137"/>
                    </a:srgbClr>
                  </a:outerShdw>
                </a:effectLst>
                <a:latin typeface="Arial" charset="0"/>
                <a:ea typeface="ＭＳ Ｐゴシック" charset="0"/>
                <a:cs typeface="ＭＳ Ｐゴシック" charset="0"/>
              </a:rPr>
              <a:t>Earth Mourns (18:9-24)</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8534316" y="4352"/>
            <a:ext cx="524099"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97</a:t>
            </a:r>
          </a:p>
        </p:txBody>
      </p:sp>
      <p:pic>
        <p:nvPicPr>
          <p:cNvPr id="3" name="Picture 2" descr="rev 19 end-of-the-worl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55286"/>
            <a:ext cx="9144000" cy="6102714"/>
          </a:xfrm>
          <a:prstGeom prst="rect">
            <a:avLst/>
          </a:prstGeom>
        </p:spPr>
      </p:pic>
    </p:spTree>
    <p:extLst>
      <p:ext uri="{BB962C8B-B14F-4D97-AF65-F5344CB8AC3E}">
        <p14:creationId xmlns:p14="http://schemas.microsoft.com/office/powerpoint/2010/main" val="365678910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50800"/>
            <a:ext cx="9076267" cy="6807200"/>
          </a:xfrm>
          <a:prstGeom prst="rect">
            <a:avLst/>
          </a:prstGeom>
        </p:spPr>
      </p:pic>
      <p:sp>
        <p:nvSpPr>
          <p:cNvPr id="887810" name="Rectangle 1026"/>
          <p:cNvSpPr>
            <a:spLocks noGrp="1" noChangeArrowheads="1"/>
          </p:cNvSpPr>
          <p:nvPr>
            <p:ph type="ctrTitle"/>
          </p:nvPr>
        </p:nvSpPr>
        <p:spPr>
          <a:xfrm>
            <a:off x="0" y="50800"/>
            <a:ext cx="9144000" cy="6163733"/>
          </a:xfrm>
          <a:noFill/>
          <a:ln>
            <a:noFill/>
          </a:ln>
          <a:effectLst/>
        </p:spPr>
        <p:txBody>
          <a:bodyPr vert="horz" wrap="square" lIns="91440" tIns="45720" rIns="91440" bIns="45720" numCol="1" anchor="t" anchorCtr="0" compatLnSpc="1">
            <a:prstTxWarp prst="textNoShape">
              <a:avLst/>
            </a:prstTxWarp>
          </a:bodyPr>
          <a:lstStyle/>
          <a:p>
            <a:pPr marL="592138" indent="-592138" defTabSz="457200"/>
            <a:r>
              <a:rPr lang="en-US" sz="3200" b="1" kern="1200" dirty="0">
                <a:effectLst>
                  <a:glow rad="152400">
                    <a:schemeClr val="tx1"/>
                  </a:glow>
                </a:effectLst>
              </a:rPr>
              <a:t>"And the kings of the world who committed adultery with her and enjoyed her great luxury will mourn for her as they see the smoke rising from her charred remains.  </a:t>
            </a:r>
            <a:br>
              <a:rPr lang="en-US" sz="3200" b="1" kern="1200" dirty="0">
                <a:effectLst>
                  <a:glow rad="152400">
                    <a:schemeClr val="tx1"/>
                  </a:glow>
                </a:effectLst>
              </a:rPr>
            </a:br>
            <a:r>
              <a:rPr lang="en-US" sz="3200" b="1" kern="1200" baseline="30000" dirty="0">
                <a:effectLst>
                  <a:glow rad="152400">
                    <a:schemeClr val="tx1"/>
                  </a:glow>
                </a:effectLst>
              </a:rPr>
              <a:t>10</a:t>
            </a:r>
            <a:r>
              <a:rPr lang="en-US" sz="3200" b="1" kern="1200" dirty="0">
                <a:effectLst>
                  <a:glow rad="152400">
                    <a:schemeClr val="tx1"/>
                  </a:glow>
                </a:effectLst>
              </a:rPr>
              <a:t>They will stand at a distance, terrified by her great torment. They will cry out, </a:t>
            </a:r>
            <a:br>
              <a:rPr lang="en-US" sz="3200" b="1" kern="1200" dirty="0">
                <a:effectLst>
                  <a:glow rad="152400">
                    <a:schemeClr val="tx1"/>
                  </a:glow>
                </a:effectLst>
              </a:rPr>
            </a:br>
            <a:r>
              <a:rPr lang="en-US" sz="3200" b="1" kern="1200" dirty="0">
                <a:effectLst>
                  <a:glow rad="152400">
                    <a:schemeClr val="tx1"/>
                  </a:glow>
                </a:effectLst>
              </a:rPr>
              <a:t>	 'How terrible, how terrible for you, </a:t>
            </a:r>
            <a:br>
              <a:rPr lang="en-US" sz="3200" b="1" kern="1200" dirty="0">
                <a:effectLst>
                  <a:glow rad="152400">
                    <a:schemeClr val="tx1"/>
                  </a:glow>
                </a:effectLst>
              </a:rPr>
            </a:br>
            <a:r>
              <a:rPr lang="en-US" sz="3200" b="1" kern="1200" dirty="0">
                <a:effectLst>
                  <a:glow rad="152400">
                    <a:schemeClr val="tx1"/>
                  </a:glow>
                </a:effectLst>
              </a:rPr>
              <a:t>O Babylon, you great city! </a:t>
            </a:r>
            <a:br>
              <a:rPr lang="en-US" sz="3200" b="1" kern="1200" dirty="0">
                <a:effectLst>
                  <a:glow rad="152400">
                    <a:schemeClr val="tx1"/>
                  </a:glow>
                </a:effectLst>
              </a:rPr>
            </a:br>
            <a:r>
              <a:rPr lang="en-US" sz="3200" b="1" kern="1200" dirty="0">
                <a:effectLst>
                  <a:glow rad="152400">
                    <a:schemeClr val="tx1"/>
                  </a:glow>
                </a:effectLst>
              </a:rPr>
              <a:t>In a single moment </a:t>
            </a:r>
            <a:br>
              <a:rPr lang="en-US" sz="3200" b="1" kern="1200" dirty="0">
                <a:effectLst>
                  <a:glow rad="152400">
                    <a:schemeClr val="tx1"/>
                  </a:glow>
                </a:effectLst>
              </a:rPr>
            </a:br>
            <a:r>
              <a:rPr lang="en-US" sz="3200" b="1" kern="1200" dirty="0">
                <a:effectLst>
                  <a:glow rad="152400">
                    <a:schemeClr val="tx1"/>
                  </a:glow>
                </a:effectLst>
              </a:rPr>
              <a:t>God</a:t>
            </a:r>
            <a:r>
              <a:rPr lang="fr-FR" sz="3200" b="1" kern="1200" dirty="0">
                <a:effectLst>
                  <a:glow rad="152400">
                    <a:schemeClr val="tx1"/>
                  </a:glow>
                </a:effectLst>
              </a:rPr>
              <a:t>'</a:t>
            </a:r>
            <a:r>
              <a:rPr lang="en-US" sz="3200" b="1" kern="1200" dirty="0">
                <a:effectLst>
                  <a:glow rad="152400">
                    <a:schemeClr val="tx1"/>
                  </a:glow>
                </a:effectLst>
              </a:rPr>
              <a:t>s judgment came on you' " </a:t>
            </a:r>
            <a:br>
              <a:rPr lang="en-US" sz="3200" b="1" kern="1200" dirty="0">
                <a:effectLst>
                  <a:glow rad="152400">
                    <a:schemeClr val="tx1"/>
                  </a:glow>
                </a:effectLst>
              </a:rPr>
            </a:br>
            <a:r>
              <a:rPr lang="en-US" sz="3200" b="1" kern="1200" dirty="0">
                <a:effectLst>
                  <a:glow rad="152400">
                    <a:schemeClr val="tx1"/>
                  </a:glow>
                </a:effectLst>
              </a:rPr>
              <a:t>(18:9-10 </a:t>
            </a:r>
            <a:r>
              <a:rPr lang="en-US" sz="2800" b="1" kern="1200" dirty="0">
                <a:effectLst>
                  <a:glow rad="152400">
                    <a:schemeClr val="tx1"/>
                  </a:glow>
                </a:effectLst>
              </a:rPr>
              <a:t>NLT</a:t>
            </a:r>
            <a:r>
              <a:rPr lang="en-US" sz="3200" b="1" kern="1200" dirty="0">
                <a:effectLst>
                  <a:glow rad="152400">
                    <a:schemeClr val="tx1"/>
                  </a:glow>
                </a:effectLst>
              </a:rPr>
              <a:t>).</a:t>
            </a:r>
            <a:endParaRPr lang="en-US" sz="1100" b="1" kern="1200" dirty="0">
              <a:effectLst>
                <a:glow rad="152400">
                  <a:schemeClr val="tx1"/>
                </a:glow>
              </a:effectLst>
            </a:endParaRPr>
          </a:p>
        </p:txBody>
      </p:sp>
    </p:spTree>
    <p:extLst>
      <p:ext uri="{BB962C8B-B14F-4D97-AF65-F5344CB8AC3E}">
        <p14:creationId xmlns:p14="http://schemas.microsoft.com/office/powerpoint/2010/main" val="172072639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62055"/>
            <a:ext cx="9144000" cy="6920055"/>
          </a:xfrm>
          <a:prstGeom prst="rect">
            <a:avLst/>
          </a:prstGeom>
        </p:spPr>
      </p:pic>
      <p:sp>
        <p:nvSpPr>
          <p:cNvPr id="887810" name="Rectangle 1026"/>
          <p:cNvSpPr>
            <a:spLocks noGrp="1" noChangeArrowheads="1"/>
          </p:cNvSpPr>
          <p:nvPr>
            <p:ph type="ctrTitle"/>
          </p:nvPr>
        </p:nvSpPr>
        <p:spPr>
          <a:xfrm>
            <a:off x="0" y="50801"/>
            <a:ext cx="9144000" cy="1107246"/>
          </a:xfrm>
          <a:noFill/>
          <a:ln>
            <a:noFill/>
          </a:ln>
          <a:effectLst/>
        </p:spPr>
        <p:txBody>
          <a:bodyPr vert="horz" wrap="square" lIns="91440" tIns="45720" rIns="91440" bIns="45720" numCol="1" anchor="t" anchorCtr="0" compatLnSpc="1">
            <a:prstTxWarp prst="textNoShape">
              <a:avLst/>
            </a:prstTxWarp>
          </a:bodyPr>
          <a:lstStyle/>
          <a:p>
            <a:pPr marL="592138" indent="-592138" defTabSz="457200"/>
            <a:r>
              <a:rPr lang="en-US" b="1" kern="1200" dirty="0">
                <a:effectLst>
                  <a:glow rad="152400">
                    <a:schemeClr val="tx1"/>
                  </a:glow>
                </a:effectLst>
              </a:rPr>
              <a:t>Businessmen will mourn (18:11)</a:t>
            </a:r>
            <a:endParaRPr lang="en-US" sz="1600" b="1" kern="1200" dirty="0">
              <a:effectLst>
                <a:glow rad="152400">
                  <a:schemeClr val="tx1"/>
                </a:glow>
              </a:effectLst>
            </a:endParaRPr>
          </a:p>
        </p:txBody>
      </p:sp>
      <p:sp>
        <p:nvSpPr>
          <p:cNvPr id="4" name="Rectangle 1026"/>
          <p:cNvSpPr txBox="1">
            <a:spLocks noChangeArrowheads="1"/>
          </p:cNvSpPr>
          <p:nvPr/>
        </p:nvSpPr>
        <p:spPr bwMode="auto">
          <a:xfrm>
            <a:off x="0" y="5590996"/>
            <a:ext cx="9180512" cy="850018"/>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"Too bad, too bad," say the merchants</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4499796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500" y="0"/>
            <a:ext cx="8754637" cy="6858000"/>
          </a:xfrm>
          <a:prstGeom prst="rect">
            <a:avLst/>
          </a:prstGeom>
        </p:spPr>
      </p:pic>
      <p:sp>
        <p:nvSpPr>
          <p:cNvPr id="887810" name="Rectangle 1026"/>
          <p:cNvSpPr>
            <a:spLocks noGrp="1" noChangeArrowheads="1"/>
          </p:cNvSpPr>
          <p:nvPr>
            <p:ph type="ctrTitle"/>
          </p:nvPr>
        </p:nvSpPr>
        <p:spPr>
          <a:xfrm>
            <a:off x="1" y="102605"/>
            <a:ext cx="7238999" cy="1434095"/>
          </a:xfrm>
          <a:noFill/>
          <a:effectLst>
            <a:outerShdw blurRad="63500" dist="35921" dir="2700000" algn="ctr" rotWithShape="0">
              <a:schemeClr val="tx2">
                <a:alpha val="74998"/>
              </a:schemeClr>
            </a:outerShdw>
          </a:effectLst>
        </p:spPr>
        <p:txBody>
          <a:bodyPr/>
          <a:lstStyle/>
          <a:p>
            <a:pPr>
              <a:defRPr/>
            </a:pPr>
            <a:r>
              <a:rPr lang="en-US" sz="4000" b="1" dirty="0">
                <a:effectLst>
                  <a:outerShdw blurRad="38100" dist="38100" dir="2700000" algn="tl">
                    <a:srgbClr val="000000">
                      <a:alpha val="43137"/>
                    </a:srgbClr>
                  </a:outerShdw>
                </a:effectLst>
                <a:latin typeface="Arial" charset="0"/>
                <a:ea typeface="ＭＳ Ｐゴシック" charset="0"/>
                <a:cs typeface="ＭＳ Ｐゴシック" charset="0"/>
              </a:rPr>
              <a:t>But Babylon Will Be Ruined in One Hour by Fire</a:t>
            </a:r>
            <a:endParaRPr lang="en-US" sz="4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8275700" y="35332"/>
            <a:ext cx="831725"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406</a:t>
            </a:r>
          </a:p>
          <a:p>
            <a:pPr algn="ctr" defTabSz="914400" eaLnBrk="0" fontAlgn="base" hangingPunct="0">
              <a:spcBef>
                <a:spcPct val="0"/>
              </a:spcBef>
              <a:spcAft>
                <a:spcPct val="0"/>
              </a:spcAft>
            </a:pPr>
            <a:r>
              <a:rPr lang="en-US" b="1" dirty="0">
                <a:solidFill>
                  <a:srgbClr val="FFFFFF"/>
                </a:solidFill>
                <a:latin typeface="Arial" charset="0"/>
                <a:cs typeface="Arial" charset="0"/>
              </a:rPr>
              <a:t>Pt. 6</a:t>
            </a:r>
          </a:p>
        </p:txBody>
      </p:sp>
      <p:sp>
        <p:nvSpPr>
          <p:cNvPr id="6" name="Rectangle 1026"/>
          <p:cNvSpPr txBox="1">
            <a:spLocks noChangeArrowheads="1"/>
          </p:cNvSpPr>
          <p:nvPr/>
        </p:nvSpPr>
        <p:spPr bwMode="auto">
          <a:xfrm>
            <a:off x="6349487" y="2008480"/>
            <a:ext cx="2831025" cy="3411463"/>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dirty="0">
                <a:solidFill>
                  <a:srgbClr val="FFFFFF"/>
                </a:solidFill>
              </a:rPr>
              <a:t>"In a single moment </a:t>
            </a:r>
          </a:p>
          <a:p>
            <a:r>
              <a:rPr lang="en-US" sz="3200" b="1" dirty="0">
                <a:solidFill>
                  <a:srgbClr val="FFFFFF"/>
                </a:solidFill>
              </a:rPr>
              <a:t>all the wealth of the city is gone!</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b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b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(18:17a </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NLT</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endParaRPr lang="en-US" sz="32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7" name="Rectangle 4"/>
          <p:cNvSpPr txBox="1">
            <a:spLocks noChangeArrowheads="1"/>
          </p:cNvSpPr>
          <p:nvPr/>
        </p:nvSpPr>
        <p:spPr bwMode="auto">
          <a:xfrm rot="20847923">
            <a:off x="317184" y="1922859"/>
            <a:ext cx="5430027" cy="2172064"/>
          </a:xfrm>
          <a:prstGeom prst="rect">
            <a:avLst/>
          </a:prstGeom>
          <a:solidFill>
            <a:schemeClr val="tx1"/>
          </a:solidFill>
          <a:ln>
            <a:noFill/>
          </a:ln>
          <a:effectLst>
            <a:outerShdw blurRad="63500" dist="38099" dir="2700000" algn="ctr" rotWithShape="0">
              <a:schemeClr val="tx1">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FFFF"/>
                </a:solidFill>
              </a:rPr>
              <a:t>So how can people part of the world system stand off and mourn the demise of the world system?</a:t>
            </a:r>
            <a:endParaRPr lang="en-US" sz="3200" b="1" dirty="0"/>
          </a:p>
        </p:txBody>
      </p:sp>
    </p:spTree>
    <p:extLst>
      <p:ext uri="{BB962C8B-B14F-4D97-AF65-F5344CB8AC3E}">
        <p14:creationId xmlns:p14="http://schemas.microsoft.com/office/powerpoint/2010/main" val="211303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948238" cy="7010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95591"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5562600"/>
            <a:ext cx="981075" cy="1447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95592"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81000"/>
            <a:ext cx="1841500" cy="1841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95586"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322763" y="0"/>
            <a:ext cx="4821237" cy="7010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95588" name="Rectangle 4"/>
          <p:cNvSpPr>
            <a:spLocks noGrp="1" noChangeArrowheads="1"/>
          </p:cNvSpPr>
          <p:nvPr>
            <p:ph type="title"/>
          </p:nvPr>
        </p:nvSpPr>
        <p:spPr>
          <a:xfrm>
            <a:off x="2843213" y="0"/>
            <a:ext cx="3481387" cy="1676400"/>
          </a:xfrm>
          <a:solidFill>
            <a:schemeClr val="accent2"/>
          </a:solidFill>
          <a:effectLst>
            <a:outerShdw blurRad="63500" dist="38099" dir="2700000" algn="ctr" rotWithShape="0">
              <a:schemeClr val="tx1">
                <a:alpha val="74998"/>
              </a:schemeClr>
            </a:outerShdw>
          </a:effectLst>
        </p:spPr>
        <p:txBody>
          <a:bodyPr/>
          <a:lstStyle/>
          <a:p>
            <a:pPr>
              <a:defRPr/>
            </a:pPr>
            <a:r>
              <a:rPr lang="en-US" dirty="0">
                <a:solidFill>
                  <a:srgbClr val="FFFFFF"/>
                </a:solidFill>
                <a:latin typeface="Arial"/>
                <a:cs typeface="Arial"/>
              </a:rPr>
              <a:t>Is Babylon a Religion?</a:t>
            </a:r>
            <a:endParaRPr lang="en-US" dirty="0">
              <a:latin typeface="Arial"/>
              <a:cs typeface="Arial"/>
            </a:endParaRPr>
          </a:p>
        </p:txBody>
      </p:sp>
      <p:sp>
        <p:nvSpPr>
          <p:cNvPr id="9" name="Rectangle 6"/>
          <p:cNvSpPr txBox="1">
            <a:spLocks noChangeArrowheads="1"/>
          </p:cNvSpPr>
          <p:nvPr/>
        </p:nvSpPr>
        <p:spPr bwMode="auto">
          <a:xfrm>
            <a:off x="5364163" y="3459163"/>
            <a:ext cx="3095625"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1800">
                <a:solidFill>
                  <a:schemeClr val="tx1"/>
                </a:solidFill>
                <a:latin typeface="+mn-lt"/>
                <a:ea typeface="+mn-ea"/>
              </a:defRPr>
            </a:lvl4pPr>
            <a:lvl5pPr marL="2057400" indent="-228600" algn="l" rtl="0" eaLnBrk="0" fontAlgn="base" hangingPunct="0">
              <a:spcBef>
                <a:spcPct val="20000"/>
              </a:spcBef>
              <a:spcAft>
                <a:spcPct val="0"/>
              </a:spcAft>
              <a:buChar char="»"/>
              <a:defRPr sz="1800">
                <a:solidFill>
                  <a:schemeClr val="tx1"/>
                </a:solidFill>
                <a:latin typeface="+mn-lt"/>
                <a:ea typeface="+mn-ea"/>
              </a:defRPr>
            </a:lvl5pPr>
            <a:lvl6pPr marL="2514600" indent="-228600" algn="l" rtl="0" eaLnBrk="0" fontAlgn="base" hangingPunct="0">
              <a:spcBef>
                <a:spcPct val="20000"/>
              </a:spcBef>
              <a:spcAft>
                <a:spcPct val="0"/>
              </a:spcAft>
              <a:buChar char="»"/>
              <a:defRPr sz="1800">
                <a:solidFill>
                  <a:schemeClr val="tx1"/>
                </a:solidFill>
                <a:latin typeface="+mn-lt"/>
                <a:ea typeface="+mn-ea"/>
              </a:defRPr>
            </a:lvl6pPr>
            <a:lvl7pPr marL="2971800" indent="-228600" algn="l" rtl="0" eaLnBrk="0" fontAlgn="base" hangingPunct="0">
              <a:spcBef>
                <a:spcPct val="20000"/>
              </a:spcBef>
              <a:spcAft>
                <a:spcPct val="0"/>
              </a:spcAft>
              <a:buChar char="»"/>
              <a:defRPr sz="1800">
                <a:solidFill>
                  <a:schemeClr val="tx1"/>
                </a:solidFill>
                <a:latin typeface="+mn-lt"/>
                <a:ea typeface="+mn-ea"/>
              </a:defRPr>
            </a:lvl7pPr>
            <a:lvl8pPr marL="3429000" indent="-228600" algn="l" rtl="0" eaLnBrk="0" fontAlgn="base" hangingPunct="0">
              <a:spcBef>
                <a:spcPct val="20000"/>
              </a:spcBef>
              <a:spcAft>
                <a:spcPct val="0"/>
              </a:spcAft>
              <a:buChar char="»"/>
              <a:defRPr sz="1800">
                <a:solidFill>
                  <a:schemeClr val="tx1"/>
                </a:solidFill>
                <a:latin typeface="+mn-lt"/>
                <a:ea typeface="+mn-ea"/>
              </a:defRPr>
            </a:lvl8pPr>
            <a:lvl9pPr marL="3886200" indent="-228600" algn="l" rtl="0" eaLnBrk="0" fontAlgn="base" hangingPunct="0">
              <a:spcBef>
                <a:spcPct val="20000"/>
              </a:spcBef>
              <a:spcAft>
                <a:spcPct val="0"/>
              </a:spcAft>
              <a:buChar char="»"/>
              <a:defRPr sz="1800">
                <a:solidFill>
                  <a:schemeClr val="tx1"/>
                </a:solidFill>
                <a:latin typeface="+mn-lt"/>
                <a:ea typeface="+mn-ea"/>
              </a:defRPr>
            </a:lvl9pPr>
          </a:lstStyle>
          <a:p>
            <a:pPr marL="0" indent="0" algn="ctr" defTabSz="914400">
              <a:lnSpc>
                <a:spcPct val="90000"/>
              </a:lnSpc>
              <a:buFontTx/>
              <a:buNone/>
              <a:defRPr/>
            </a:pPr>
            <a:r>
              <a:rPr lang="en-US" sz="4800" dirty="0">
                <a:solidFill>
                  <a:srgbClr val="FFFFFF"/>
                </a:solidFill>
                <a:latin typeface="Arial"/>
                <a:ea typeface="ＭＳ Ｐゴシック"/>
                <a:cs typeface="Arial"/>
              </a:rPr>
              <a:t>Islam</a:t>
            </a:r>
          </a:p>
        </p:txBody>
      </p:sp>
      <p:sp>
        <p:nvSpPr>
          <p:cNvPr id="10" name="Text Box 37"/>
          <p:cNvSpPr txBox="1">
            <a:spLocks noChangeArrowheads="1"/>
          </p:cNvSpPr>
          <p:nvPr/>
        </p:nvSpPr>
        <p:spPr bwMode="auto">
          <a:xfrm>
            <a:off x="8413778" y="24294"/>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latin typeface="Arial" charset="0"/>
                <a:cs typeface="Arial" charset="0"/>
              </a:rPr>
              <a:t>401</a:t>
            </a:r>
          </a:p>
        </p:txBody>
      </p:sp>
    </p:spTree>
    <p:extLst>
      <p:ext uri="{BB962C8B-B14F-4D97-AF65-F5344CB8AC3E}">
        <p14:creationId xmlns:p14="http://schemas.microsoft.com/office/powerpoint/2010/main" val="28918237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955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559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559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55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p:cNvSpPr>
            <a:spLocks noGrp="1"/>
          </p:cNvSpPr>
          <p:nvPr>
            <p:ph type="title"/>
          </p:nvPr>
        </p:nvSpPr>
        <p:spPr>
          <a:xfrm>
            <a:off x="-118535" y="-13096"/>
            <a:ext cx="9311704" cy="1143000"/>
          </a:xfrm>
          <a:solidFill>
            <a:schemeClr val="tx1"/>
          </a:solidFill>
        </p:spPr>
        <p:txBody>
          <a:bodyPr/>
          <a:lstStyle/>
          <a:p>
            <a:r>
              <a:rPr lang="en-US" b="1" dirty="0"/>
              <a:t>Babylon Religion Moved West</a:t>
            </a:r>
          </a:p>
        </p:txBody>
      </p:sp>
      <p:grpSp>
        <p:nvGrpSpPr>
          <p:cNvPr id="10" name="Group 9"/>
          <p:cNvGrpSpPr/>
          <p:nvPr/>
        </p:nvGrpSpPr>
        <p:grpSpPr>
          <a:xfrm>
            <a:off x="6265332" y="4268649"/>
            <a:ext cx="2878667" cy="1068865"/>
            <a:chOff x="6265332" y="4268649"/>
            <a:chExt cx="2878667" cy="1068865"/>
          </a:xfrm>
        </p:grpSpPr>
        <p:sp>
          <p:nvSpPr>
            <p:cNvPr id="4" name="Title 1"/>
            <p:cNvSpPr txBox="1">
              <a:spLocks/>
            </p:cNvSpPr>
            <p:nvPr/>
          </p:nvSpPr>
          <p:spPr bwMode="auto">
            <a:xfrm>
              <a:off x="6265332" y="4268649"/>
              <a:ext cx="2878667" cy="82686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Babylon</a:t>
              </a:r>
            </a:p>
          </p:txBody>
        </p:sp>
        <p:sp>
          <p:nvSpPr>
            <p:cNvPr id="5" name="Oval 4"/>
            <p:cNvSpPr>
              <a:spLocks noChangeAspect="1"/>
            </p:cNvSpPr>
            <p:nvPr/>
          </p:nvSpPr>
          <p:spPr bwMode="auto">
            <a:xfrm>
              <a:off x="8737599"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grpSp>
        <p:nvGrpSpPr>
          <p:cNvPr id="11" name="Group 10"/>
          <p:cNvGrpSpPr/>
          <p:nvPr/>
        </p:nvGrpSpPr>
        <p:grpSpPr>
          <a:xfrm>
            <a:off x="3386665" y="4268649"/>
            <a:ext cx="2878667" cy="1068865"/>
            <a:chOff x="3386665" y="4268649"/>
            <a:chExt cx="2878667" cy="1068865"/>
          </a:xfrm>
        </p:grpSpPr>
        <p:sp>
          <p:nvSpPr>
            <p:cNvPr id="6" name="Title 1"/>
            <p:cNvSpPr txBox="1">
              <a:spLocks/>
            </p:cNvSpPr>
            <p:nvPr/>
          </p:nvSpPr>
          <p:spPr bwMode="auto">
            <a:xfrm>
              <a:off x="3386665" y="4268649"/>
              <a:ext cx="2878667" cy="82686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Pergamum</a:t>
              </a:r>
            </a:p>
          </p:txBody>
        </p:sp>
        <p:sp>
          <p:nvSpPr>
            <p:cNvPr id="7" name="Oval 6"/>
            <p:cNvSpPr>
              <a:spLocks noChangeAspect="1"/>
            </p:cNvSpPr>
            <p:nvPr/>
          </p:nvSpPr>
          <p:spPr bwMode="auto">
            <a:xfrm>
              <a:off x="5604933"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grpSp>
        <p:nvGrpSpPr>
          <p:cNvPr id="12" name="Group 11"/>
          <p:cNvGrpSpPr/>
          <p:nvPr/>
        </p:nvGrpSpPr>
        <p:grpSpPr>
          <a:xfrm>
            <a:off x="0" y="4268649"/>
            <a:ext cx="2878667" cy="1068865"/>
            <a:chOff x="0" y="4268649"/>
            <a:chExt cx="2878667" cy="1068865"/>
          </a:xfrm>
        </p:grpSpPr>
        <p:sp>
          <p:nvSpPr>
            <p:cNvPr id="8" name="Title 1"/>
            <p:cNvSpPr txBox="1">
              <a:spLocks/>
            </p:cNvSpPr>
            <p:nvPr/>
          </p:nvSpPr>
          <p:spPr bwMode="auto">
            <a:xfrm>
              <a:off x="0" y="4268649"/>
              <a:ext cx="2878667" cy="82686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Rome</a:t>
              </a:r>
            </a:p>
          </p:txBody>
        </p:sp>
        <p:sp>
          <p:nvSpPr>
            <p:cNvPr id="9" name="Oval 8"/>
            <p:cNvSpPr>
              <a:spLocks noChangeAspect="1"/>
            </p:cNvSpPr>
            <p:nvPr/>
          </p:nvSpPr>
          <p:spPr bwMode="auto">
            <a:xfrm>
              <a:off x="2472267"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13" name="Left Arrow 12"/>
          <p:cNvSpPr/>
          <p:nvPr/>
        </p:nvSpPr>
        <p:spPr bwMode="auto">
          <a:xfrm>
            <a:off x="6011334" y="5015782"/>
            <a:ext cx="2523062"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4" name="Left Arrow 13"/>
          <p:cNvSpPr/>
          <p:nvPr/>
        </p:nvSpPr>
        <p:spPr bwMode="auto">
          <a:xfrm>
            <a:off x="2878668" y="5015782"/>
            <a:ext cx="2523062"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5" name="Left Arrow 14"/>
          <p:cNvSpPr/>
          <p:nvPr/>
        </p:nvSpPr>
        <p:spPr bwMode="auto">
          <a:xfrm>
            <a:off x="322592" y="5015782"/>
            <a:ext cx="1760208"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6" name="Left Arrow 15"/>
          <p:cNvSpPr/>
          <p:nvPr/>
        </p:nvSpPr>
        <p:spPr bwMode="auto">
          <a:xfrm rot="2304875">
            <a:off x="965198" y="3848830"/>
            <a:ext cx="1202261"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7" name="Left Arrow 16"/>
          <p:cNvSpPr/>
          <p:nvPr/>
        </p:nvSpPr>
        <p:spPr bwMode="auto">
          <a:xfrm rot="5561714">
            <a:off x="1906726" y="3420883"/>
            <a:ext cx="1202261"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8" name="Left Arrow 17"/>
          <p:cNvSpPr/>
          <p:nvPr/>
        </p:nvSpPr>
        <p:spPr bwMode="auto">
          <a:xfrm rot="7931245">
            <a:off x="2836756" y="3800437"/>
            <a:ext cx="1202261"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9" name="Left Arrow 18"/>
          <p:cNvSpPr/>
          <p:nvPr/>
        </p:nvSpPr>
        <p:spPr bwMode="auto">
          <a:xfrm rot="18142377">
            <a:off x="1481669" y="5996164"/>
            <a:ext cx="1202261"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0" name="Left Arrow 19"/>
          <p:cNvSpPr/>
          <p:nvPr/>
        </p:nvSpPr>
        <p:spPr bwMode="auto">
          <a:xfrm rot="13551154">
            <a:off x="2948447" y="5953612"/>
            <a:ext cx="1202261"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304891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right)">
                                      <p:cBhvr>
                                        <p:cTn id="14" dur="500"/>
                                        <p:tgtEl>
                                          <p:spTgt spid="13"/>
                                        </p:tgtEl>
                                      </p:cBhvr>
                                    </p:animEffect>
                                  </p:childTnLst>
                                </p:cTn>
                              </p:par>
                            </p:childTnLst>
                          </p:cTn>
                        </p:par>
                        <p:par>
                          <p:cTn id="15" fill="hold">
                            <p:stCondLst>
                              <p:cond delay="500"/>
                            </p:stCondLst>
                            <p:childTnLst>
                              <p:par>
                                <p:cTn id="16" presetID="55"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000" fill="hold"/>
                                        <p:tgtEl>
                                          <p:spTgt spid="11"/>
                                        </p:tgtEl>
                                        <p:attrNameLst>
                                          <p:attrName>ppt_w</p:attrName>
                                        </p:attrNameLst>
                                      </p:cBhvr>
                                      <p:tavLst>
                                        <p:tav tm="0">
                                          <p:val>
                                            <p:strVal val="#ppt_w*0.70"/>
                                          </p:val>
                                        </p:tav>
                                        <p:tav tm="100000">
                                          <p:val>
                                            <p:strVal val="#ppt_w"/>
                                          </p:val>
                                        </p:tav>
                                      </p:tavLst>
                                    </p:anim>
                                    <p:anim calcmode="lin" valueType="num">
                                      <p:cBhvr>
                                        <p:cTn id="19" dur="1000" fill="hold"/>
                                        <p:tgtEl>
                                          <p:spTgt spid="11"/>
                                        </p:tgtEl>
                                        <p:attrNameLst>
                                          <p:attrName>ppt_h</p:attrName>
                                        </p:attrNameLst>
                                      </p:cBhvr>
                                      <p:tavLst>
                                        <p:tav tm="0">
                                          <p:val>
                                            <p:strVal val="#ppt_h"/>
                                          </p:val>
                                        </p:tav>
                                        <p:tav tm="100000">
                                          <p:val>
                                            <p:strVal val="#ppt_h"/>
                                          </p:val>
                                        </p:tav>
                                      </p:tavLst>
                                    </p:anim>
                                    <p:animEffect transition="in" filter="fade">
                                      <p:cBhvr>
                                        <p:cTn id="20" dur="1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right)">
                                      <p:cBhvr>
                                        <p:cTn id="25" dur="500"/>
                                        <p:tgtEl>
                                          <p:spTgt spid="14"/>
                                        </p:tgtEl>
                                      </p:cBhvr>
                                    </p:animEffect>
                                  </p:childTnLst>
                                </p:cTn>
                              </p:par>
                            </p:childTnLst>
                          </p:cTn>
                        </p:par>
                        <p:par>
                          <p:cTn id="26" fill="hold">
                            <p:stCondLst>
                              <p:cond delay="500"/>
                            </p:stCondLst>
                            <p:childTnLst>
                              <p:par>
                                <p:cTn id="27" presetID="55"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0.70"/>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right)">
                                      <p:cBhvr>
                                        <p:cTn id="36" dur="500"/>
                                        <p:tgtEl>
                                          <p:spTgt spid="15"/>
                                        </p:tgtEl>
                                      </p:cBhvr>
                                    </p:animEffect>
                                  </p:childTnLst>
                                </p:cTn>
                              </p:par>
                            </p:childTnLst>
                          </p:cTn>
                        </p:par>
                        <p:par>
                          <p:cTn id="37" fill="hold">
                            <p:stCondLst>
                              <p:cond delay="500"/>
                            </p:stCondLst>
                            <p:childTnLst>
                              <p:par>
                                <p:cTn id="38" presetID="22" presetClass="entr" presetSubtype="2"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right)">
                                      <p:cBhvr>
                                        <p:cTn id="40" dur="500"/>
                                        <p:tgtEl>
                                          <p:spTgt spid="16"/>
                                        </p:tgtEl>
                                      </p:cBhvr>
                                    </p:animEffect>
                                  </p:childTnLst>
                                </p:cTn>
                              </p:par>
                            </p:childTnLst>
                          </p:cTn>
                        </p:par>
                        <p:par>
                          <p:cTn id="41" fill="hold">
                            <p:stCondLst>
                              <p:cond delay="1000"/>
                            </p:stCondLst>
                            <p:childTnLst>
                              <p:par>
                                <p:cTn id="42" presetID="22" presetClass="entr" presetSubtype="4"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par>
                          <p:cTn id="45" fill="hold">
                            <p:stCondLst>
                              <p:cond delay="1500"/>
                            </p:stCondLst>
                            <p:childTnLst>
                              <p:par>
                                <p:cTn id="46" presetID="22" presetClass="entr" presetSubtype="4"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down)">
                                      <p:cBhvr>
                                        <p:cTn id="48" dur="500"/>
                                        <p:tgtEl>
                                          <p:spTgt spid="18"/>
                                        </p:tgtEl>
                                      </p:cBhvr>
                                    </p:animEffect>
                                  </p:childTnLst>
                                </p:cTn>
                              </p:par>
                            </p:childTnLst>
                          </p:cTn>
                        </p:par>
                        <p:par>
                          <p:cTn id="49" fill="hold">
                            <p:stCondLst>
                              <p:cond delay="2000"/>
                            </p:stCondLst>
                            <p:childTnLst>
                              <p:par>
                                <p:cTn id="50" presetID="22" presetClass="entr" presetSubtype="1"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up)">
                                      <p:cBhvr>
                                        <p:cTn id="52" dur="500"/>
                                        <p:tgtEl>
                                          <p:spTgt spid="19"/>
                                        </p:tgtEl>
                                      </p:cBhvr>
                                    </p:animEffect>
                                  </p:childTnLst>
                                </p:cTn>
                              </p:par>
                            </p:childTnLst>
                          </p:cTn>
                        </p:par>
                        <p:par>
                          <p:cTn id="53" fill="hold">
                            <p:stCondLst>
                              <p:cond delay="2500"/>
                            </p:stCondLst>
                            <p:childTnLst>
                              <p:par>
                                <p:cTn id="54" presetID="22" presetClass="entr" presetSubtype="1" fill="hold" grpId="0" nodeType="after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up)">
                                      <p:cBhvr>
                                        <p:cTn id="5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grpSp>
        <p:nvGrpSpPr>
          <p:cNvPr id="10" name="Group 9"/>
          <p:cNvGrpSpPr/>
          <p:nvPr/>
        </p:nvGrpSpPr>
        <p:grpSpPr>
          <a:xfrm>
            <a:off x="6265332" y="4268649"/>
            <a:ext cx="2878667" cy="1068865"/>
            <a:chOff x="6265332" y="4268649"/>
            <a:chExt cx="2878667" cy="1068865"/>
          </a:xfrm>
        </p:grpSpPr>
        <p:sp>
          <p:nvSpPr>
            <p:cNvPr id="4" name="Title 1"/>
            <p:cNvSpPr txBox="1">
              <a:spLocks/>
            </p:cNvSpPr>
            <p:nvPr/>
          </p:nvSpPr>
          <p:spPr bwMode="auto">
            <a:xfrm>
              <a:off x="6265332" y="4268649"/>
              <a:ext cx="2878667" cy="82686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Babylon</a:t>
              </a:r>
            </a:p>
          </p:txBody>
        </p:sp>
        <p:sp>
          <p:nvSpPr>
            <p:cNvPr id="5" name="Oval 4"/>
            <p:cNvSpPr>
              <a:spLocks noChangeAspect="1"/>
            </p:cNvSpPr>
            <p:nvPr/>
          </p:nvSpPr>
          <p:spPr bwMode="auto">
            <a:xfrm>
              <a:off x="8737599"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grpSp>
        <p:nvGrpSpPr>
          <p:cNvPr id="11" name="Group 10"/>
          <p:cNvGrpSpPr/>
          <p:nvPr/>
        </p:nvGrpSpPr>
        <p:grpSpPr>
          <a:xfrm>
            <a:off x="3386665" y="4268649"/>
            <a:ext cx="2878667" cy="1068865"/>
            <a:chOff x="3386665" y="4268649"/>
            <a:chExt cx="2878667" cy="1068865"/>
          </a:xfrm>
        </p:grpSpPr>
        <p:sp>
          <p:nvSpPr>
            <p:cNvPr id="6" name="Title 1"/>
            <p:cNvSpPr txBox="1">
              <a:spLocks/>
            </p:cNvSpPr>
            <p:nvPr/>
          </p:nvSpPr>
          <p:spPr bwMode="auto">
            <a:xfrm>
              <a:off x="3386665" y="4268649"/>
              <a:ext cx="2878667" cy="82686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Pergamum</a:t>
              </a:r>
            </a:p>
          </p:txBody>
        </p:sp>
        <p:sp>
          <p:nvSpPr>
            <p:cNvPr id="7" name="Oval 6"/>
            <p:cNvSpPr>
              <a:spLocks noChangeAspect="1"/>
            </p:cNvSpPr>
            <p:nvPr/>
          </p:nvSpPr>
          <p:spPr bwMode="auto">
            <a:xfrm>
              <a:off x="5604933"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14" name="Left Arrow 13"/>
          <p:cNvSpPr/>
          <p:nvPr/>
        </p:nvSpPr>
        <p:spPr bwMode="auto">
          <a:xfrm>
            <a:off x="2878668" y="5015782"/>
            <a:ext cx="2523062"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pic>
        <p:nvPicPr>
          <p:cNvPr id="21" name="Picture 20"/>
          <p:cNvPicPr>
            <a:picLocks noChangeAspect="1"/>
          </p:cNvPicPr>
          <p:nvPr/>
        </p:nvPicPr>
        <p:blipFill>
          <a:blip r:embed="rId4"/>
          <a:stretch>
            <a:fillRect/>
          </a:stretch>
        </p:blipFill>
        <p:spPr>
          <a:xfrm>
            <a:off x="-33863" y="1117472"/>
            <a:ext cx="6980863" cy="5740528"/>
          </a:xfrm>
          <a:prstGeom prst="rect">
            <a:avLst/>
          </a:prstGeom>
        </p:spPr>
      </p:pic>
      <p:grpSp>
        <p:nvGrpSpPr>
          <p:cNvPr id="12" name="Group 11"/>
          <p:cNvGrpSpPr/>
          <p:nvPr/>
        </p:nvGrpSpPr>
        <p:grpSpPr>
          <a:xfrm>
            <a:off x="0" y="4268649"/>
            <a:ext cx="2878667" cy="1068865"/>
            <a:chOff x="0" y="4268649"/>
            <a:chExt cx="2878667" cy="1068865"/>
          </a:xfrm>
        </p:grpSpPr>
        <p:sp>
          <p:nvSpPr>
            <p:cNvPr id="8" name="Title 1"/>
            <p:cNvSpPr txBox="1">
              <a:spLocks/>
            </p:cNvSpPr>
            <p:nvPr/>
          </p:nvSpPr>
          <p:spPr bwMode="auto">
            <a:xfrm>
              <a:off x="0" y="4268649"/>
              <a:ext cx="2878667" cy="826867"/>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Rome</a:t>
              </a:r>
            </a:p>
          </p:txBody>
        </p:sp>
        <p:sp>
          <p:nvSpPr>
            <p:cNvPr id="9" name="Oval 8"/>
            <p:cNvSpPr>
              <a:spLocks noChangeAspect="1"/>
            </p:cNvSpPr>
            <p:nvPr/>
          </p:nvSpPr>
          <p:spPr bwMode="auto">
            <a:xfrm>
              <a:off x="2472267"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13" name="Left Arrow 12"/>
          <p:cNvSpPr/>
          <p:nvPr/>
        </p:nvSpPr>
        <p:spPr bwMode="auto">
          <a:xfrm>
            <a:off x="6011334" y="5015782"/>
            <a:ext cx="2523062"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3" name="Title 1"/>
          <p:cNvSpPr txBox="1">
            <a:spLocks/>
          </p:cNvSpPr>
          <p:nvPr/>
        </p:nvSpPr>
        <p:spPr bwMode="auto">
          <a:xfrm>
            <a:off x="6434667" y="1341253"/>
            <a:ext cx="2758502" cy="2316351"/>
          </a:xfrm>
          <a:prstGeom prst="rect">
            <a:avLst/>
          </a:prstGeom>
          <a:solidFill>
            <a:srgbClr val="8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"Keeper of the Bridge" between man and Satan</a:t>
            </a:r>
          </a:p>
        </p:txBody>
      </p:sp>
      <p:sp>
        <p:nvSpPr>
          <p:cNvPr id="25" name="Title 1"/>
          <p:cNvSpPr txBox="1">
            <a:spLocks/>
          </p:cNvSpPr>
          <p:nvPr/>
        </p:nvSpPr>
        <p:spPr bwMode="auto">
          <a:xfrm>
            <a:off x="-33862" y="1341253"/>
            <a:ext cx="2758502" cy="2316351"/>
          </a:xfrm>
          <a:prstGeom prst="rect">
            <a:avLst/>
          </a:prstGeom>
          <a:solidFill>
            <a:srgbClr val="8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err="1">
                <a:ln>
                  <a:noFill/>
                </a:ln>
                <a:solidFill>
                  <a:srgbClr val="FFFFFF"/>
                </a:solidFill>
                <a:effectLst/>
                <a:uLnTx/>
                <a:uFillTx/>
                <a:latin typeface="Arial"/>
                <a:ea typeface="ＭＳ Ｐゴシック" pitchFamily="-108" charset="-128"/>
                <a:cs typeface="Arial"/>
              </a:rPr>
              <a:t>Pontifex</a:t>
            </a:r>
            <a:r>
              <a:rPr kumimoji="0" lang="en-US" sz="28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 Maximus </a:t>
            </a:r>
            <a:br>
              <a:rPr kumimoji="0" lang="en-US" sz="28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br>
            <a:r>
              <a:rPr kumimoji="0" lang="en-US"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"Major Keeper of the Bridge"</a:t>
            </a:r>
          </a:p>
        </p:txBody>
      </p:sp>
      <p:sp>
        <p:nvSpPr>
          <p:cNvPr id="2" name="Title 1"/>
          <p:cNvSpPr>
            <a:spLocks noGrp="1"/>
          </p:cNvSpPr>
          <p:nvPr>
            <p:ph type="title"/>
          </p:nvPr>
        </p:nvSpPr>
        <p:spPr>
          <a:xfrm>
            <a:off x="-118535" y="-13096"/>
            <a:ext cx="9311704" cy="1143000"/>
          </a:xfrm>
          <a:solidFill>
            <a:schemeClr val="tx1"/>
          </a:solidFill>
        </p:spPr>
        <p:txBody>
          <a:bodyPr/>
          <a:lstStyle/>
          <a:p>
            <a:r>
              <a:rPr lang="en-US" b="1" dirty="0"/>
              <a:t>Babylon Religion Moved West</a:t>
            </a:r>
          </a:p>
        </p:txBody>
      </p:sp>
    </p:spTree>
    <p:extLst>
      <p:ext uri="{BB962C8B-B14F-4D97-AF65-F5344CB8AC3E}">
        <p14:creationId xmlns:p14="http://schemas.microsoft.com/office/powerpoint/2010/main" val="259397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0385" name="WordArt 2"/>
          <p:cNvSpPr>
            <a:spLocks noChangeArrowheads="1" noChangeShapeType="1" noTextEdit="1"/>
          </p:cNvSpPr>
          <p:nvPr/>
        </p:nvSpPr>
        <p:spPr bwMode="auto">
          <a:xfrm>
            <a:off x="304800" y="228600"/>
            <a:ext cx="5943600" cy="457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BABYLON MYSTERY RELIGION TODAY</a:t>
            </a:r>
          </a:p>
        </p:txBody>
      </p:sp>
      <p:sp>
        <p:nvSpPr>
          <p:cNvPr id="1040386" name="Line 3"/>
          <p:cNvSpPr>
            <a:spLocks noChangeShapeType="1"/>
          </p:cNvSpPr>
          <p:nvPr/>
        </p:nvSpPr>
        <p:spPr bwMode="auto">
          <a:xfrm>
            <a:off x="304800" y="762000"/>
            <a:ext cx="60198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155654"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32438" y="1676400"/>
            <a:ext cx="3071812"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1"/>
          <p:cNvGrpSpPr>
            <a:grpSpLocks/>
          </p:cNvGrpSpPr>
          <p:nvPr/>
        </p:nvGrpSpPr>
        <p:grpSpPr bwMode="auto">
          <a:xfrm>
            <a:off x="0" y="1676400"/>
            <a:ext cx="5292725" cy="4724400"/>
            <a:chOff x="0" y="1056"/>
            <a:chExt cx="3110" cy="2976"/>
          </a:xfrm>
        </p:grpSpPr>
        <p:pic>
          <p:nvPicPr>
            <p:cNvPr id="1040392" name="Picture 9"/>
            <p:cNvPicPr>
              <a:picLocks noChangeAspect="1" noChangeArrowheads="1"/>
            </p:cNvPicPr>
            <p:nvPr/>
          </p:nvPicPr>
          <p:blipFill>
            <a:blip r:embed="rId4" cstate="screen">
              <a:lum bright="16000"/>
              <a:extLst>
                <a:ext uri="{28A0092B-C50C-407E-A947-70E740481C1C}">
                  <a14:useLocalDpi xmlns:a14="http://schemas.microsoft.com/office/drawing/2010/main"/>
                </a:ext>
              </a:extLst>
            </a:blip>
            <a:srcRect/>
            <a:stretch>
              <a:fillRect/>
            </a:stretch>
          </p:blipFill>
          <p:spPr bwMode="auto">
            <a:xfrm>
              <a:off x="1239" y="1056"/>
              <a:ext cx="1871" cy="2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0393" name="Rectangle 10"/>
            <p:cNvSpPr>
              <a:spLocks noChangeArrowheads="1"/>
            </p:cNvSpPr>
            <p:nvPr/>
          </p:nvSpPr>
          <p:spPr bwMode="auto">
            <a:xfrm>
              <a:off x="0" y="3360"/>
              <a:ext cx="1200"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r" defTabSz="914400" fontAlgn="base">
                <a:spcBef>
                  <a:spcPct val="20000"/>
                </a:spcBef>
                <a:spcAft>
                  <a:spcPct val="0"/>
                </a:spcAft>
              </a:pPr>
              <a:r>
                <a:rPr lang="en-US" sz="2400" b="1">
                  <a:solidFill>
                    <a:srgbClr val="000000"/>
                  </a:solidFill>
                  <a:latin typeface="Arial" charset="0"/>
                  <a:ea typeface="ＭＳ Ｐゴシック" charset="0"/>
                  <a:cs typeface="Arial" charset="0"/>
                </a:rPr>
                <a:t>Ralph</a:t>
              </a:r>
              <a:br>
                <a:rPr lang="en-US" sz="2400" b="1">
                  <a:solidFill>
                    <a:srgbClr val="000000"/>
                  </a:solidFill>
                  <a:latin typeface="Arial" charset="0"/>
                  <a:ea typeface="ＭＳ Ｐゴシック" charset="0"/>
                  <a:cs typeface="Arial" charset="0"/>
                </a:rPr>
              </a:br>
              <a:r>
                <a:rPr lang="en-US" sz="2400" b="1">
                  <a:solidFill>
                    <a:srgbClr val="000000"/>
                  </a:solidFill>
                  <a:latin typeface="Arial" charset="0"/>
                  <a:ea typeface="ＭＳ Ｐゴシック" charset="0"/>
                  <a:cs typeface="Arial" charset="0"/>
                </a:rPr>
                <a:t>Woodrow</a:t>
              </a:r>
            </a:p>
          </p:txBody>
        </p:sp>
      </p:grpSp>
      <p:sp>
        <p:nvSpPr>
          <p:cNvPr id="3" name="Title 2"/>
          <p:cNvSpPr>
            <a:spLocks noGrp="1"/>
          </p:cNvSpPr>
          <p:nvPr>
            <p:ph type="title"/>
          </p:nvPr>
        </p:nvSpPr>
        <p:spPr>
          <a:xfrm>
            <a:off x="0" y="896938"/>
            <a:ext cx="9144000" cy="587375"/>
          </a:xfrm>
        </p:spPr>
        <p:txBody>
          <a:bodyPr/>
          <a:lstStyle/>
          <a:p>
            <a:pPr>
              <a:defRPr/>
            </a:pPr>
            <a:r>
              <a:rPr lang="en-US" sz="2800" b="1" kern="1200" dirty="0">
                <a:solidFill>
                  <a:srgbClr val="000000"/>
                </a:solidFill>
                <a:latin typeface="Arial"/>
                <a:ea typeface="ＭＳ Ｐゴシック"/>
                <a:cs typeface="Arial"/>
              </a:rPr>
              <a:t>The Catholic Church Repeats Babylon</a:t>
            </a:r>
            <a:r>
              <a:rPr lang="fr-FR" sz="2800" b="1" kern="1200" dirty="0">
                <a:solidFill>
                  <a:srgbClr val="000000"/>
                </a:solidFill>
                <a:latin typeface="Arial"/>
                <a:ea typeface="ＭＳ Ｐゴシック"/>
                <a:cs typeface="Arial"/>
              </a:rPr>
              <a:t>'</a:t>
            </a:r>
            <a:r>
              <a:rPr lang="en-US" sz="2800" b="1" kern="1200" dirty="0">
                <a:solidFill>
                  <a:srgbClr val="000000"/>
                </a:solidFill>
                <a:latin typeface="Arial"/>
                <a:ea typeface="ＭＳ Ｐゴシック"/>
                <a:cs typeface="Arial"/>
              </a:rPr>
              <a:t>s Mistakes</a:t>
            </a:r>
            <a:endParaRPr lang="en-US" dirty="0"/>
          </a:p>
        </p:txBody>
      </p:sp>
      <p:sp>
        <p:nvSpPr>
          <p:cNvPr id="12" name="Rectangle 7"/>
          <p:cNvSpPr txBox="1">
            <a:spLocks noChangeArrowheads="1"/>
          </p:cNvSpPr>
          <p:nvPr/>
        </p:nvSpPr>
        <p:spPr bwMode="auto">
          <a:xfrm>
            <a:off x="323850" y="1700213"/>
            <a:ext cx="16002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20000"/>
              </a:spcBef>
              <a:spcAft>
                <a:spcPct val="0"/>
              </a:spcAft>
            </a:pPr>
            <a:r>
              <a:rPr lang="en-US" b="1" dirty="0">
                <a:solidFill>
                  <a:srgbClr val="000000"/>
                </a:solidFill>
                <a:latin typeface="Arial" charset="0"/>
                <a:cs typeface="Arial" charset="0"/>
              </a:rPr>
              <a:t>Sources:</a:t>
            </a:r>
          </a:p>
        </p:txBody>
      </p:sp>
      <p:sp>
        <p:nvSpPr>
          <p:cNvPr id="11" name="Text Box 37"/>
          <p:cNvSpPr txBox="1">
            <a:spLocks noChangeArrowheads="1"/>
          </p:cNvSpPr>
          <p:nvPr/>
        </p:nvSpPr>
        <p:spPr bwMode="auto">
          <a:xfrm>
            <a:off x="8413778" y="24294"/>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latin typeface="Arial" charset="0"/>
                <a:cs typeface="Arial" charset="0"/>
              </a:rPr>
              <a:t>401</a:t>
            </a:r>
          </a:p>
        </p:txBody>
      </p:sp>
    </p:spTree>
    <p:extLst>
      <p:ext uri="{BB962C8B-B14F-4D97-AF65-F5344CB8AC3E}">
        <p14:creationId xmlns:p14="http://schemas.microsoft.com/office/powerpoint/2010/main" val="28514762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5" presetClass="entr" presetSubtype="182" fill="hold" grpId="0" nodeType="clickEffect">
                                  <p:stCondLst>
                                    <p:cond delay="0"/>
                                  </p:stCondLst>
                                  <p:childTnLst>
                                    <p:set>
                                      <p:cBhvr>
                                        <p:cTn id="6" dur="1" fill="hold">
                                          <p:stCondLst>
                                            <p:cond delay="499"/>
                                          </p:stCondLst>
                                        </p:cTn>
                                        <p:tgtEl>
                                          <p:spTgt spid="12">
                                            <p:txEl>
                                              <p:pRg st="0" end="0"/>
                                            </p:txEl>
                                          </p:spTgt>
                                        </p:tgtEl>
                                        <p:attrNameLst>
                                          <p:attrName>style.visibility</p:attrName>
                                        </p:attrNameLst>
                                      </p:cBhvr>
                                      <p:to>
                                        <p:strVal val="visible"/>
                                      </p:to>
                                    </p:set>
                                  </p:childTnLst>
                                </p:cTn>
                              </p:par>
                              <p:par>
                                <p:cTn id="7" presetID="515" presetClass="entr" presetSubtype="182" fill="hold" nodeType="withEffect">
                                  <p:stCondLst>
                                    <p:cond delay="0"/>
                                  </p:stCondLst>
                                  <p:childTnLst>
                                    <p:set>
                                      <p:cBhvr>
                                        <p:cTn id="8" dur="1" fill="hold">
                                          <p:stCondLst>
                                            <p:cond delay="499"/>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15" presetClass="entr" presetSubtype="182" fill="hold" nodeType="clickEffect">
                                  <p:stCondLst>
                                    <p:cond delay="0"/>
                                  </p:stCondLst>
                                  <p:childTnLst>
                                    <p:set>
                                      <p:cBhvr>
                                        <p:cTn id="12" dur="1" fill="hold">
                                          <p:stCondLst>
                                            <p:cond delay="499"/>
                                          </p:stCondLst>
                                        </p:cTn>
                                        <p:tgtEl>
                                          <p:spTgt spid="1556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13"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1676400"/>
            <a:ext cx="23622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2434" name="WordArt 2"/>
          <p:cNvSpPr>
            <a:spLocks noChangeArrowheads="1" noChangeShapeType="1" noTextEdit="1"/>
          </p:cNvSpPr>
          <p:nvPr/>
        </p:nvSpPr>
        <p:spPr bwMode="auto">
          <a:xfrm>
            <a:off x="304800" y="228600"/>
            <a:ext cx="5943600" cy="457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BABYLON MYSTERY RELIGION TODAY</a:t>
            </a:r>
          </a:p>
        </p:txBody>
      </p:sp>
      <p:sp>
        <p:nvSpPr>
          <p:cNvPr id="1042435" name="Line 3"/>
          <p:cNvSpPr>
            <a:spLocks noChangeShapeType="1"/>
          </p:cNvSpPr>
          <p:nvPr/>
        </p:nvSpPr>
        <p:spPr bwMode="auto">
          <a:xfrm>
            <a:off x="304800" y="762000"/>
            <a:ext cx="60198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149512"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r="20987"/>
          <a:stretch>
            <a:fillRect/>
          </a:stretch>
        </p:blipFill>
        <p:spPr bwMode="auto">
          <a:xfrm>
            <a:off x="3733800" y="1600200"/>
            <a:ext cx="24384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9515" name="Picture 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86400" y="3276600"/>
            <a:ext cx="21082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9516" name="Picture 1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016750" y="685800"/>
            <a:ext cx="212725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18" name="Text Box 14"/>
          <p:cNvSpPr txBox="1">
            <a:spLocks noChangeArrowheads="1"/>
          </p:cNvSpPr>
          <p:nvPr/>
        </p:nvSpPr>
        <p:spPr bwMode="auto">
          <a:xfrm>
            <a:off x="6350" y="6191250"/>
            <a:ext cx="20447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200" b="1">
                <a:solidFill>
                  <a:srgbClr val="000000"/>
                </a:solidFill>
                <a:latin typeface="Arial" charset="0"/>
                <a:cs typeface="Arial" charset="0"/>
              </a:rPr>
              <a:t>Babylon</a:t>
            </a:r>
          </a:p>
        </p:txBody>
      </p:sp>
      <p:sp>
        <p:nvSpPr>
          <p:cNvPr id="149519" name="Text Box 15"/>
          <p:cNvSpPr txBox="1">
            <a:spLocks noChangeArrowheads="1"/>
          </p:cNvSpPr>
          <p:nvPr/>
        </p:nvSpPr>
        <p:spPr bwMode="auto">
          <a:xfrm>
            <a:off x="2155825" y="6172200"/>
            <a:ext cx="1323975"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200" b="1">
                <a:solidFill>
                  <a:srgbClr val="000000"/>
                </a:solidFill>
                <a:latin typeface="Arial" charset="0"/>
                <a:cs typeface="Arial" charset="0"/>
              </a:rPr>
              <a:t>Egypt</a:t>
            </a:r>
          </a:p>
        </p:txBody>
      </p:sp>
      <p:sp>
        <p:nvSpPr>
          <p:cNvPr id="149520" name="Text Box 16"/>
          <p:cNvSpPr txBox="1">
            <a:spLocks noChangeArrowheads="1"/>
          </p:cNvSpPr>
          <p:nvPr/>
        </p:nvSpPr>
        <p:spPr bwMode="auto">
          <a:xfrm>
            <a:off x="3862388" y="5300663"/>
            <a:ext cx="1789112"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200" b="1">
                <a:solidFill>
                  <a:srgbClr val="000000"/>
                </a:solidFill>
                <a:latin typeface="Arial" charset="0"/>
                <a:cs typeface="Arial" charset="0"/>
              </a:rPr>
              <a:t>Greece</a:t>
            </a:r>
          </a:p>
        </p:txBody>
      </p:sp>
      <p:sp>
        <p:nvSpPr>
          <p:cNvPr id="149521" name="Text Box 17"/>
          <p:cNvSpPr txBox="1">
            <a:spLocks noChangeArrowheads="1"/>
          </p:cNvSpPr>
          <p:nvPr/>
        </p:nvSpPr>
        <p:spPr bwMode="auto">
          <a:xfrm>
            <a:off x="6122988" y="6096000"/>
            <a:ext cx="2336800" cy="584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200" b="1">
                <a:solidFill>
                  <a:srgbClr val="000000"/>
                </a:solidFill>
                <a:latin typeface="Arial" charset="0"/>
                <a:cs typeface="Arial" charset="0"/>
              </a:rPr>
              <a:t>Buddhist</a:t>
            </a:r>
          </a:p>
        </p:txBody>
      </p:sp>
      <p:sp>
        <p:nvSpPr>
          <p:cNvPr id="149522" name="Text Box 18"/>
          <p:cNvSpPr txBox="1">
            <a:spLocks noChangeArrowheads="1"/>
          </p:cNvSpPr>
          <p:nvPr/>
        </p:nvSpPr>
        <p:spPr bwMode="auto">
          <a:xfrm>
            <a:off x="7442200" y="4114800"/>
            <a:ext cx="1738313"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200" b="1">
                <a:solidFill>
                  <a:srgbClr val="000000"/>
                </a:solidFill>
                <a:latin typeface="Arial" charset="0"/>
                <a:cs typeface="Arial" charset="0"/>
              </a:rPr>
              <a:t>Hindu</a:t>
            </a:r>
          </a:p>
        </p:txBody>
      </p:sp>
      <p:sp>
        <p:nvSpPr>
          <p:cNvPr id="2" name="Title 1"/>
          <p:cNvSpPr>
            <a:spLocks noGrp="1"/>
          </p:cNvSpPr>
          <p:nvPr>
            <p:ph type="title"/>
          </p:nvPr>
        </p:nvSpPr>
        <p:spPr>
          <a:xfrm>
            <a:off x="39688" y="836613"/>
            <a:ext cx="9104312" cy="576262"/>
          </a:xfrm>
        </p:spPr>
        <p:txBody>
          <a:bodyPr/>
          <a:lstStyle/>
          <a:p>
            <a:pPr>
              <a:defRPr/>
            </a:pPr>
            <a:r>
              <a:rPr lang="en-US" sz="3200" b="1" kern="1200" dirty="0">
                <a:solidFill>
                  <a:srgbClr val="000000"/>
                </a:solidFill>
                <a:latin typeface="Arial"/>
                <a:ea typeface="ＭＳ Ｐゴシック"/>
                <a:cs typeface="Arial"/>
              </a:rPr>
              <a:t>Mother and Child Worship</a:t>
            </a:r>
            <a:endParaRPr lang="en-US" dirty="0"/>
          </a:p>
        </p:txBody>
      </p:sp>
      <p:sp>
        <p:nvSpPr>
          <p:cNvPr id="19" name="Rectangle 4"/>
          <p:cNvSpPr txBox="1">
            <a:spLocks noChangeArrowheads="1"/>
          </p:cNvSpPr>
          <p:nvPr/>
        </p:nvSpPr>
        <p:spPr bwMode="auto">
          <a:xfrm>
            <a:off x="1693863" y="1546225"/>
            <a:ext cx="2373312"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20000"/>
              </a:spcBef>
              <a:spcAft>
                <a:spcPct val="0"/>
              </a:spcAft>
            </a:pPr>
            <a:r>
              <a:rPr lang="en-US" sz="2800" b="1" u="sng">
                <a:solidFill>
                  <a:srgbClr val="000000"/>
                </a:solidFill>
                <a:latin typeface="Arial" charset="0"/>
                <a:cs typeface="Arial" charset="0"/>
              </a:rPr>
              <a:t>Babylonians</a:t>
            </a:r>
            <a:endParaRPr lang="en-US" sz="2800" b="1">
              <a:solidFill>
                <a:srgbClr val="000000"/>
              </a:solidFill>
              <a:latin typeface="Arial" charset="0"/>
              <a:cs typeface="Arial" charset="0"/>
            </a:endParaRPr>
          </a:p>
          <a:p>
            <a:pPr algn="ctr" defTabSz="914400" fontAlgn="base">
              <a:spcBef>
                <a:spcPct val="20000"/>
              </a:spcBef>
              <a:spcAft>
                <a:spcPct val="0"/>
              </a:spcAft>
            </a:pPr>
            <a:endParaRPr lang="en-US" sz="2800" b="1">
              <a:solidFill>
                <a:srgbClr val="000000"/>
              </a:solidFill>
              <a:latin typeface="Arial" charset="0"/>
              <a:cs typeface="Arial" charset="0"/>
            </a:endParaRPr>
          </a:p>
          <a:p>
            <a:pPr algn="ctr" defTabSz="914400" fontAlgn="base">
              <a:spcBef>
                <a:spcPct val="20000"/>
              </a:spcBef>
              <a:spcAft>
                <a:spcPct val="0"/>
              </a:spcAft>
            </a:pPr>
            <a:r>
              <a:rPr lang="en-US" sz="2800" b="1">
                <a:solidFill>
                  <a:srgbClr val="000000"/>
                </a:solidFill>
                <a:latin typeface="Arial" charset="0"/>
                <a:cs typeface="Arial" charset="0"/>
              </a:rPr>
              <a:t>The goddess mother Semiramis held her child Tammuz in her arms</a:t>
            </a:r>
            <a:endParaRPr lang="en-US" sz="2800">
              <a:solidFill>
                <a:srgbClr val="000000"/>
              </a:solidFill>
              <a:latin typeface="Arial" charset="0"/>
              <a:cs typeface="Arial" charset="0"/>
            </a:endParaRPr>
          </a:p>
        </p:txBody>
      </p:sp>
      <p:pic>
        <p:nvPicPr>
          <p:cNvPr id="149514" name="Picture 10"/>
          <p:cNvPicPr>
            <a:picLocks noChangeAspect="1" noChangeArrowheads="1"/>
          </p:cNvPicPr>
          <p:nvPr/>
        </p:nvPicPr>
        <p:blipFill>
          <a:blip r:embed="rId7" cstate="screen">
            <a:extLst>
              <a:ext uri="{28A0092B-C50C-407E-A947-70E740481C1C}">
                <a14:useLocalDpi xmlns:a14="http://schemas.microsoft.com/office/drawing/2010/main"/>
              </a:ext>
            </a:extLst>
          </a:blip>
          <a:srcRect l="8470"/>
          <a:stretch>
            <a:fillRect/>
          </a:stretch>
        </p:blipFill>
        <p:spPr bwMode="auto">
          <a:xfrm>
            <a:off x="1619250" y="1543050"/>
            <a:ext cx="2470150" cy="462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37"/>
          <p:cNvSpPr txBox="1">
            <a:spLocks noChangeArrowheads="1"/>
          </p:cNvSpPr>
          <p:nvPr/>
        </p:nvSpPr>
        <p:spPr bwMode="auto">
          <a:xfrm>
            <a:off x="8413778" y="24294"/>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latin typeface="Arial" charset="0"/>
                <a:cs typeface="Arial" charset="0"/>
              </a:rPr>
              <a:t>401</a:t>
            </a:r>
          </a:p>
        </p:txBody>
      </p:sp>
    </p:spTree>
    <p:extLst>
      <p:ext uri="{BB962C8B-B14F-4D97-AF65-F5344CB8AC3E}">
        <p14:creationId xmlns:p14="http://schemas.microsoft.com/office/powerpoint/2010/main" val="19805704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9513"/>
                                        </p:tgtEl>
                                        <p:attrNameLst>
                                          <p:attrName>style.visibility</p:attrName>
                                        </p:attrNameLst>
                                      </p:cBhvr>
                                      <p:to>
                                        <p:strVal val="visible"/>
                                      </p:to>
                                    </p:set>
                                    <p:animEffect transition="in" filter="fade">
                                      <p:cBhvr>
                                        <p:cTn id="7" dur="500"/>
                                        <p:tgtEl>
                                          <p:spTgt spid="149513"/>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9518"/>
                                        </p:tgtEl>
                                        <p:attrNameLst>
                                          <p:attrName>style.visibility</p:attrName>
                                        </p:attrNameLst>
                                      </p:cBhvr>
                                      <p:to>
                                        <p:strVal val="visible"/>
                                      </p:to>
                                    </p:set>
                                    <p:animEffect transition="in" filter="fade">
                                      <p:cBhvr>
                                        <p:cTn id="11" dur="500"/>
                                        <p:tgtEl>
                                          <p:spTgt spid="149518"/>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fade">
                                      <p:cBhvr>
                                        <p:cTn id="15" dur="500"/>
                                        <p:tgtEl>
                                          <p:spTgt spid="19">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xEl>
                                              <p:pRg st="2" end="2"/>
                                            </p:txEl>
                                          </p:spTgt>
                                        </p:tgtEl>
                                        <p:attrNameLst>
                                          <p:attrName>style.visibility</p:attrName>
                                        </p:attrNameLst>
                                      </p:cBhvr>
                                      <p:to>
                                        <p:strVal val="visible"/>
                                      </p:to>
                                    </p:set>
                                    <p:animEffect transition="in" filter="fade">
                                      <p:cBhvr>
                                        <p:cTn id="18" dur="500"/>
                                        <p:tgtEl>
                                          <p:spTgt spid="19">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49514"/>
                                        </p:tgtEl>
                                        <p:attrNameLst>
                                          <p:attrName>style.visibility</p:attrName>
                                        </p:attrNameLst>
                                      </p:cBhvr>
                                      <p:to>
                                        <p:strVal val="visible"/>
                                      </p:to>
                                    </p:set>
                                    <p:animEffect transition="in" filter="fade">
                                      <p:cBhvr>
                                        <p:cTn id="23" dur="500"/>
                                        <p:tgtEl>
                                          <p:spTgt spid="149514"/>
                                        </p:tgtEl>
                                      </p:cBhvr>
                                    </p:animEffect>
                                  </p:childTnLst>
                                </p:cTn>
                              </p:par>
                            </p:childTnLst>
                          </p:cTn>
                        </p:par>
                        <p:par>
                          <p:cTn id="24" fill="hold" nodeType="afterGroup">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49519"/>
                                        </p:tgtEl>
                                        <p:attrNameLst>
                                          <p:attrName>style.visibility</p:attrName>
                                        </p:attrNameLst>
                                      </p:cBhvr>
                                      <p:to>
                                        <p:strVal val="visible"/>
                                      </p:to>
                                    </p:set>
                                    <p:animEffect transition="in" filter="fade">
                                      <p:cBhvr>
                                        <p:cTn id="27" dur="500"/>
                                        <p:tgtEl>
                                          <p:spTgt spid="14951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49512"/>
                                        </p:tgtEl>
                                        <p:attrNameLst>
                                          <p:attrName>style.visibility</p:attrName>
                                        </p:attrNameLst>
                                      </p:cBhvr>
                                      <p:to>
                                        <p:strVal val="visible"/>
                                      </p:to>
                                    </p:set>
                                    <p:animEffect transition="in" filter="fade">
                                      <p:cBhvr>
                                        <p:cTn id="32" dur="500"/>
                                        <p:tgtEl>
                                          <p:spTgt spid="149512"/>
                                        </p:tgtEl>
                                      </p:cBhvr>
                                    </p:animEffect>
                                  </p:childTnLst>
                                </p:cTn>
                              </p:par>
                            </p:childTnLst>
                          </p:cTn>
                        </p:par>
                        <p:par>
                          <p:cTn id="33" fill="hold" nodeType="afterGroup">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49520"/>
                                        </p:tgtEl>
                                        <p:attrNameLst>
                                          <p:attrName>style.visibility</p:attrName>
                                        </p:attrNameLst>
                                      </p:cBhvr>
                                      <p:to>
                                        <p:strVal val="visible"/>
                                      </p:to>
                                    </p:set>
                                    <p:animEffect transition="in" filter="fade">
                                      <p:cBhvr>
                                        <p:cTn id="36" dur="500"/>
                                        <p:tgtEl>
                                          <p:spTgt spid="14952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149515"/>
                                        </p:tgtEl>
                                        <p:attrNameLst>
                                          <p:attrName>style.visibility</p:attrName>
                                        </p:attrNameLst>
                                      </p:cBhvr>
                                      <p:to>
                                        <p:strVal val="visible"/>
                                      </p:to>
                                    </p:set>
                                    <p:animEffect transition="in" filter="fade">
                                      <p:cBhvr>
                                        <p:cTn id="41" dur="500"/>
                                        <p:tgtEl>
                                          <p:spTgt spid="149515"/>
                                        </p:tgtEl>
                                      </p:cBhvr>
                                    </p:animEffect>
                                  </p:childTnLst>
                                </p:cTn>
                              </p:par>
                            </p:childTnLst>
                          </p:cTn>
                        </p:par>
                        <p:par>
                          <p:cTn id="42" fill="hold" nodeType="afterGroup">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149521"/>
                                        </p:tgtEl>
                                        <p:attrNameLst>
                                          <p:attrName>style.visibility</p:attrName>
                                        </p:attrNameLst>
                                      </p:cBhvr>
                                      <p:to>
                                        <p:strVal val="visible"/>
                                      </p:to>
                                    </p:set>
                                    <p:animEffect transition="in" filter="fade">
                                      <p:cBhvr>
                                        <p:cTn id="45" dur="500"/>
                                        <p:tgtEl>
                                          <p:spTgt spid="149521"/>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149516"/>
                                        </p:tgtEl>
                                        <p:attrNameLst>
                                          <p:attrName>style.visibility</p:attrName>
                                        </p:attrNameLst>
                                      </p:cBhvr>
                                      <p:to>
                                        <p:strVal val="visible"/>
                                      </p:to>
                                    </p:set>
                                    <p:animEffect transition="in" filter="fade">
                                      <p:cBhvr>
                                        <p:cTn id="50" dur="500"/>
                                        <p:tgtEl>
                                          <p:spTgt spid="149516"/>
                                        </p:tgtEl>
                                      </p:cBhvr>
                                    </p:animEffect>
                                  </p:childTnLst>
                                </p:cTn>
                              </p:par>
                            </p:childTnLst>
                          </p:cTn>
                        </p:par>
                        <p:par>
                          <p:cTn id="51" fill="hold" nodeType="afterGroup">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149522"/>
                                        </p:tgtEl>
                                        <p:attrNameLst>
                                          <p:attrName>style.visibility</p:attrName>
                                        </p:attrNameLst>
                                      </p:cBhvr>
                                      <p:to>
                                        <p:strVal val="visible"/>
                                      </p:to>
                                    </p:set>
                                    <p:animEffect transition="in" filter="fade">
                                      <p:cBhvr>
                                        <p:cTn id="54" dur="500"/>
                                        <p:tgtEl>
                                          <p:spTgt spid="149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8" grpId="0" autoUpdateAnimBg="0"/>
      <p:bldP spid="149519" grpId="0" autoUpdateAnimBg="0"/>
      <p:bldP spid="149520" grpId="0" autoUpdateAnimBg="0"/>
      <p:bldP spid="149521" grpId="0" animBg="1" autoUpdateAnimBg="0"/>
      <p:bldP spid="149522" grpId="0" autoUpdateAnimBg="0"/>
      <p:bldP spid="19" grpId="0" build="p" autoUpdateAnimBg="0"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4369" name="Picture 4" descr="Antichris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3522" name="Rectangle 2"/>
          <p:cNvSpPr>
            <a:spLocks noGrp="1" noChangeArrowheads="1"/>
          </p:cNvSpPr>
          <p:nvPr>
            <p:ph type="ctrTitle"/>
          </p:nvPr>
        </p:nvSpPr>
        <p:spPr>
          <a:xfrm>
            <a:off x="0" y="38318"/>
            <a:ext cx="8458200" cy="707886"/>
          </a:xfrm>
          <a:noFill/>
          <a:ln>
            <a:noFill/>
          </a:ln>
        </p:spPr>
        <p:txBody>
          <a:bodyPr vert="horz" wrap="square" lIns="91440" tIns="45720" rIns="91440" bIns="45720" numCol="1" anchor="ctr" anchorCtr="0" compatLnSpc="1">
            <a:prstTxWarp prst="textNoShape">
              <a:avLst/>
            </a:prstTxWarp>
            <a:spAutoFit/>
          </a:bodyPr>
          <a:lstStyle/>
          <a:p>
            <a:pPr algn="l"/>
            <a:r>
              <a:rPr lang="en-US" sz="4000" b="1" kern="1200" dirty="0">
                <a:solidFill>
                  <a:srgbClr val="FFFFFF"/>
                </a:solidFill>
                <a:effectLst>
                  <a:glow rad="292100">
                    <a:srgbClr val="000000">
                      <a:alpha val="75000"/>
                    </a:srgbClr>
                  </a:glow>
                </a:effectLst>
                <a:ea typeface="ＭＳ Ｐゴシック" charset="0"/>
              </a:rPr>
              <a:t>A Satanic </a:t>
            </a:r>
            <a:r>
              <a:rPr lang="en-US" altLang="ja-JP" sz="4000" b="1" kern="1200" dirty="0">
                <a:solidFill>
                  <a:srgbClr val="FFFFFF"/>
                </a:solidFill>
                <a:effectLst>
                  <a:glow rad="292100">
                    <a:srgbClr val="000000">
                      <a:alpha val="75000"/>
                    </a:srgbClr>
                  </a:glow>
                </a:effectLst>
                <a:ea typeface="ＭＳ Ｐゴシック" charset="0"/>
              </a:rPr>
              <a:t>"Trinity":</a:t>
            </a:r>
            <a:endParaRPr lang="en-US" sz="4000" b="1" kern="1200" dirty="0">
              <a:solidFill>
                <a:srgbClr val="FFFFFF"/>
              </a:solidFill>
              <a:effectLst>
                <a:glow rad="292100">
                  <a:srgbClr val="000000">
                    <a:alpha val="75000"/>
                  </a:srgbClr>
                </a:glow>
              </a:effectLst>
              <a:ea typeface="ＭＳ Ｐゴシック" charset="0"/>
            </a:endParaRPr>
          </a:p>
        </p:txBody>
      </p:sp>
      <p:sp>
        <p:nvSpPr>
          <p:cNvPr id="883714" name="Rectangle 2"/>
          <p:cNvSpPr>
            <a:spLocks noChangeArrowheads="1"/>
          </p:cNvSpPr>
          <p:nvPr/>
        </p:nvSpPr>
        <p:spPr bwMode="auto">
          <a:xfrm>
            <a:off x="3048000" y="1219200"/>
            <a:ext cx="3352800" cy="1371600"/>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US" altLang="ja-JP" sz="4000" b="1" dirty="0">
                <a:solidFill>
                  <a:srgbClr val="FFFFFF"/>
                </a:solidFill>
                <a:effectLst>
                  <a:glow rad="292100">
                    <a:srgbClr val="000000">
                      <a:alpha val="75000"/>
                    </a:srgbClr>
                  </a:glow>
                </a:effectLst>
                <a:latin typeface="Arial"/>
                <a:ea typeface="ＭＳ Ｐゴシック" charset="0"/>
                <a:cs typeface="Arial"/>
              </a:rPr>
              <a:t>"Father" = </a:t>
            </a:r>
            <a:br>
              <a:rPr lang="en-US" altLang="ja-JP" sz="4000" b="1" dirty="0">
                <a:solidFill>
                  <a:srgbClr val="FFFFFF"/>
                </a:solidFill>
                <a:effectLst>
                  <a:glow rad="292100">
                    <a:srgbClr val="000000">
                      <a:alpha val="75000"/>
                    </a:srgbClr>
                  </a:glow>
                </a:effectLst>
                <a:latin typeface="Arial"/>
                <a:ea typeface="ＭＳ Ｐゴシック" charset="0"/>
                <a:cs typeface="Arial"/>
              </a:rPr>
            </a:br>
            <a:r>
              <a:rPr lang="en-US" altLang="ja-JP" sz="4000" b="1" dirty="0">
                <a:solidFill>
                  <a:srgbClr val="FFFFFF"/>
                </a:solidFill>
                <a:effectLst>
                  <a:glow rad="292100">
                    <a:srgbClr val="000000">
                      <a:alpha val="75000"/>
                    </a:srgbClr>
                  </a:glow>
                </a:effectLst>
                <a:latin typeface="Arial"/>
                <a:ea typeface="ＭＳ Ｐゴシック" charset="0"/>
                <a:cs typeface="Arial"/>
              </a:rPr>
              <a:t>Satan</a:t>
            </a:r>
            <a:endParaRPr lang="en-US" sz="4000" b="1" dirty="0">
              <a:solidFill>
                <a:srgbClr val="FFFFFF"/>
              </a:solidFill>
              <a:effectLst>
                <a:glow rad="292100">
                  <a:srgbClr val="000000">
                    <a:alpha val="75000"/>
                  </a:srgbClr>
                </a:glow>
              </a:effectLst>
              <a:latin typeface="Arial"/>
              <a:ea typeface="ＭＳ Ｐゴシック" charset="0"/>
              <a:cs typeface="Arial"/>
            </a:endParaRPr>
          </a:p>
        </p:txBody>
      </p:sp>
      <p:sp>
        <p:nvSpPr>
          <p:cNvPr id="2" name="Rectangle 2"/>
          <p:cNvSpPr>
            <a:spLocks noChangeArrowheads="1"/>
          </p:cNvSpPr>
          <p:nvPr/>
        </p:nvSpPr>
        <p:spPr bwMode="auto">
          <a:xfrm>
            <a:off x="0" y="5205681"/>
            <a:ext cx="2895600" cy="1323439"/>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US" altLang="ja-JP" sz="4000" b="1" dirty="0">
                <a:solidFill>
                  <a:srgbClr val="FFFFFF"/>
                </a:solidFill>
                <a:effectLst>
                  <a:glow rad="292100">
                    <a:srgbClr val="000000">
                      <a:alpha val="75000"/>
                    </a:srgbClr>
                  </a:glow>
                </a:effectLst>
                <a:latin typeface="Arial"/>
                <a:ea typeface="ＭＳ Ｐゴシック" charset="0"/>
                <a:cs typeface="Arial"/>
              </a:rPr>
              <a:t>"Son" = </a:t>
            </a:r>
            <a:br>
              <a:rPr lang="en-US" altLang="ja-JP" sz="4000" b="1" dirty="0">
                <a:solidFill>
                  <a:srgbClr val="FFFFFF"/>
                </a:solidFill>
                <a:effectLst>
                  <a:glow rad="292100">
                    <a:srgbClr val="000000">
                      <a:alpha val="75000"/>
                    </a:srgbClr>
                  </a:glow>
                </a:effectLst>
                <a:latin typeface="Arial"/>
                <a:ea typeface="ＭＳ Ｐゴシック" charset="0"/>
                <a:cs typeface="Arial"/>
              </a:rPr>
            </a:br>
            <a:r>
              <a:rPr lang="en-US" altLang="ja-JP" sz="4000" b="1" dirty="0">
                <a:solidFill>
                  <a:srgbClr val="FFFFFF"/>
                </a:solidFill>
                <a:effectLst>
                  <a:glow rad="292100">
                    <a:srgbClr val="000000">
                      <a:alpha val="75000"/>
                    </a:srgbClr>
                  </a:glow>
                </a:effectLst>
                <a:latin typeface="Arial"/>
                <a:ea typeface="ＭＳ Ｐゴシック" charset="0"/>
                <a:cs typeface="Arial"/>
              </a:rPr>
              <a:t>Antichrist</a:t>
            </a:r>
            <a:endParaRPr lang="en-US" sz="4000" b="1" dirty="0">
              <a:solidFill>
                <a:srgbClr val="FFFFFF"/>
              </a:solidFill>
              <a:effectLst>
                <a:glow rad="292100">
                  <a:srgbClr val="000000">
                    <a:alpha val="75000"/>
                  </a:srgbClr>
                </a:glow>
              </a:effectLst>
              <a:latin typeface="Arial"/>
              <a:ea typeface="ＭＳ Ｐゴシック" charset="0"/>
              <a:cs typeface="Arial"/>
            </a:endParaRPr>
          </a:p>
        </p:txBody>
      </p:sp>
      <p:sp>
        <p:nvSpPr>
          <p:cNvPr id="3" name="Rectangle 2"/>
          <p:cNvSpPr>
            <a:spLocks noChangeArrowheads="1"/>
          </p:cNvSpPr>
          <p:nvPr/>
        </p:nvSpPr>
        <p:spPr bwMode="auto">
          <a:xfrm>
            <a:off x="5069296" y="5167580"/>
            <a:ext cx="4074704" cy="1323439"/>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US" altLang="ja-JP" sz="4000" b="1" dirty="0">
                <a:solidFill>
                  <a:srgbClr val="FFFFFF"/>
                </a:solidFill>
                <a:effectLst>
                  <a:glow rad="292100">
                    <a:srgbClr val="000000">
                      <a:alpha val="75000"/>
                    </a:srgbClr>
                  </a:glow>
                </a:effectLst>
                <a:latin typeface="Arial"/>
                <a:ea typeface="ＭＳ Ｐゴシック" charset="0"/>
                <a:cs typeface="Arial"/>
              </a:rPr>
              <a:t>"Spirit" = </a:t>
            </a:r>
            <a:br>
              <a:rPr lang="en-US" altLang="ja-JP" sz="4000" b="1" dirty="0">
                <a:solidFill>
                  <a:srgbClr val="FFFFFF"/>
                </a:solidFill>
                <a:effectLst>
                  <a:glow rad="292100">
                    <a:srgbClr val="000000">
                      <a:alpha val="75000"/>
                    </a:srgbClr>
                  </a:glow>
                </a:effectLst>
                <a:latin typeface="Arial"/>
                <a:ea typeface="ＭＳ Ｐゴシック" charset="0"/>
                <a:cs typeface="Arial"/>
              </a:rPr>
            </a:br>
            <a:r>
              <a:rPr lang="en-US" altLang="ja-JP" sz="4000" b="1" dirty="0">
                <a:solidFill>
                  <a:srgbClr val="FFFFFF"/>
                </a:solidFill>
                <a:effectLst>
                  <a:glow rad="292100">
                    <a:srgbClr val="000000">
                      <a:alpha val="75000"/>
                    </a:srgbClr>
                  </a:glow>
                </a:effectLst>
                <a:latin typeface="Arial"/>
                <a:ea typeface="ＭＳ Ｐゴシック" charset="0"/>
                <a:cs typeface="Arial"/>
              </a:rPr>
              <a:t>False Prophet</a:t>
            </a:r>
            <a:endParaRPr lang="en-US" sz="4000" b="1" dirty="0">
              <a:solidFill>
                <a:srgbClr val="FFFFFF"/>
              </a:solidFill>
              <a:effectLst>
                <a:glow rad="292100">
                  <a:srgbClr val="000000">
                    <a:alpha val="75000"/>
                  </a:srgbClr>
                </a:glow>
              </a:effectLst>
              <a:latin typeface="Arial"/>
              <a:ea typeface="ＭＳ Ｐゴシック" charset="0"/>
              <a:cs typeface="Arial"/>
            </a:endParaRPr>
          </a:p>
        </p:txBody>
      </p:sp>
      <p:sp>
        <p:nvSpPr>
          <p:cNvPr id="7" name="Text Box 19"/>
          <p:cNvSpPr txBox="1">
            <a:spLocks noChangeArrowheads="1"/>
          </p:cNvSpPr>
          <p:nvPr/>
        </p:nvSpPr>
        <p:spPr bwMode="auto">
          <a:xfrm>
            <a:off x="8436279" y="12452"/>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387</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9542813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37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3714" grpId="0"/>
      <p:bldP spid="2" grpId="0"/>
      <p:bldP spid="3"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8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05000"/>
            <a:ext cx="23622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482" name="WordArt 3"/>
          <p:cNvSpPr>
            <a:spLocks noChangeArrowheads="1" noChangeShapeType="1" noTextEdit="1"/>
          </p:cNvSpPr>
          <p:nvPr/>
        </p:nvSpPr>
        <p:spPr bwMode="auto">
          <a:xfrm>
            <a:off x="304800" y="228600"/>
            <a:ext cx="5943600" cy="457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BABYLON MYSTERY RELIGION TODAY</a:t>
            </a:r>
          </a:p>
        </p:txBody>
      </p:sp>
      <p:sp>
        <p:nvSpPr>
          <p:cNvPr id="1044483" name="Line 4"/>
          <p:cNvSpPr>
            <a:spLocks noChangeShapeType="1"/>
          </p:cNvSpPr>
          <p:nvPr/>
        </p:nvSpPr>
        <p:spPr bwMode="auto">
          <a:xfrm>
            <a:off x="304800" y="762000"/>
            <a:ext cx="60198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044485" name="Text Box 17"/>
          <p:cNvSpPr txBox="1">
            <a:spLocks noChangeArrowheads="1"/>
          </p:cNvSpPr>
          <p:nvPr/>
        </p:nvSpPr>
        <p:spPr bwMode="auto">
          <a:xfrm>
            <a:off x="5165725" y="2479675"/>
            <a:ext cx="1692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endParaRPr lang="en-US">
              <a:solidFill>
                <a:srgbClr val="000000"/>
              </a:solidFill>
              <a:latin typeface="Times New Roman" charset="0"/>
            </a:endParaRPr>
          </a:p>
        </p:txBody>
      </p:sp>
      <p:sp>
        <p:nvSpPr>
          <p:cNvPr id="157714" name="Text Box 18"/>
          <p:cNvSpPr txBox="1">
            <a:spLocks noChangeArrowheads="1"/>
          </p:cNvSpPr>
          <p:nvPr/>
        </p:nvSpPr>
        <p:spPr bwMode="auto">
          <a:xfrm>
            <a:off x="4572000" y="1868488"/>
            <a:ext cx="4572000" cy="5016500"/>
          </a:xfrm>
          <a:prstGeom prst="rect">
            <a:avLst/>
          </a:prstGeom>
          <a:solidFill>
            <a:srgbClr val="660066"/>
          </a:solid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en-US" sz="2800" b="1" u="sng" dirty="0">
                <a:solidFill>
                  <a:srgbClr val="FFFFFF"/>
                </a:solidFill>
                <a:effectLst>
                  <a:outerShdw blurRad="38100" dist="38100" dir="2700000" algn="tl">
                    <a:srgbClr val="000000"/>
                  </a:outerShdw>
                </a:effectLst>
                <a:latin typeface="Arial"/>
                <a:cs typeface="Arial"/>
              </a:rPr>
              <a:t>Israel</a:t>
            </a:r>
            <a:endParaRPr lang="en-US" sz="2800" b="1" dirty="0">
              <a:solidFill>
                <a:srgbClr val="FFFFFF"/>
              </a:solidFill>
              <a:effectLst>
                <a:outerShdw blurRad="38100" dist="38100" dir="2700000" algn="tl">
                  <a:srgbClr val="000000"/>
                </a:outerShdw>
              </a:effectLst>
              <a:latin typeface="Arial"/>
              <a:cs typeface="Arial"/>
            </a:endParaRPr>
          </a:p>
          <a:p>
            <a:pPr defTabSz="914400" eaLnBrk="0" fontAlgn="base" hangingPunct="0">
              <a:spcBef>
                <a:spcPct val="0"/>
              </a:spcBef>
              <a:spcAft>
                <a:spcPct val="0"/>
              </a:spcAft>
              <a:defRPr/>
            </a:pPr>
            <a:endParaRPr lang="en-US" sz="1200" dirty="0">
              <a:solidFill>
                <a:srgbClr val="FFFFFF"/>
              </a:solidFill>
              <a:effectLst>
                <a:outerShdw blurRad="38100" dist="38100" dir="2700000" algn="tl">
                  <a:srgbClr val="000000"/>
                </a:outerShdw>
              </a:effectLst>
              <a:latin typeface="Arial"/>
              <a:cs typeface="Arial"/>
            </a:endParaRPr>
          </a:p>
          <a:p>
            <a:pPr defTabSz="914400" eaLnBrk="0" fontAlgn="base" hangingPunct="0">
              <a:spcBef>
                <a:spcPct val="0"/>
              </a:spcBef>
              <a:spcAft>
                <a:spcPct val="0"/>
              </a:spcAft>
              <a:defRPr/>
            </a:pPr>
            <a:r>
              <a:rPr lang="en-US" sz="2800" b="1" dirty="0">
                <a:solidFill>
                  <a:srgbClr val="FFFFFF"/>
                </a:solidFill>
                <a:effectLst>
                  <a:outerShdw blurRad="38100" dist="38100" dir="2700000" algn="tl">
                    <a:srgbClr val="000000"/>
                  </a:outerShdw>
                </a:effectLst>
                <a:latin typeface="Arial"/>
                <a:cs typeface="Arial"/>
              </a:rPr>
              <a:t>Jeremiah 7:18 (NIV): </a:t>
            </a:r>
            <a:r>
              <a:rPr lang="en-US" altLang="ja-JP" sz="2800" b="1" dirty="0">
                <a:solidFill>
                  <a:srgbClr val="FFFFFF"/>
                </a:solidFill>
                <a:effectLst>
                  <a:outerShdw blurRad="38100" dist="38100" dir="2700000" algn="tl">
                    <a:srgbClr val="000000"/>
                  </a:outerShdw>
                </a:effectLst>
                <a:latin typeface="Arial"/>
                <a:cs typeface="Arial"/>
              </a:rPr>
              <a:t>"</a:t>
            </a:r>
            <a:r>
              <a:rPr lang="en-US" sz="2800" b="1" dirty="0">
                <a:solidFill>
                  <a:srgbClr val="FFFFFF"/>
                </a:solidFill>
                <a:effectLst>
                  <a:outerShdw blurRad="38100" dist="38100" dir="2700000" algn="tl">
                    <a:srgbClr val="000000"/>
                  </a:outerShdw>
                </a:effectLst>
                <a:latin typeface="Arial"/>
                <a:cs typeface="Arial"/>
              </a:rPr>
              <a:t>The [Jewish] children gather wood, the fathers light the fire, and the women knead the dough and make cakes of bread for </a:t>
            </a:r>
            <a:r>
              <a:rPr lang="en-US" sz="2800" b="1" dirty="0">
                <a:solidFill>
                  <a:srgbClr val="FFFF00"/>
                </a:solidFill>
                <a:effectLst>
                  <a:outerShdw blurRad="38100" dist="38100" dir="2700000" algn="tl">
                    <a:srgbClr val="000000"/>
                  </a:outerShdw>
                </a:effectLst>
                <a:latin typeface="Arial"/>
                <a:cs typeface="Arial"/>
              </a:rPr>
              <a:t>the Queen of Heaven</a:t>
            </a:r>
            <a:r>
              <a:rPr lang="en-US" sz="2800" b="1" dirty="0">
                <a:solidFill>
                  <a:srgbClr val="FFFFFF"/>
                </a:solidFill>
                <a:effectLst>
                  <a:outerShdw blurRad="38100" dist="38100" dir="2700000" algn="tl">
                    <a:srgbClr val="000000"/>
                  </a:outerShdw>
                </a:effectLst>
                <a:latin typeface="Arial"/>
                <a:cs typeface="Arial"/>
              </a:rPr>
              <a:t>. They pour out drink offerings to other gods to provoke me to anger.</a:t>
            </a:r>
            <a:r>
              <a:rPr lang="en-US" altLang="ja-JP" sz="2800" b="1" dirty="0">
                <a:solidFill>
                  <a:srgbClr val="FFFFFF"/>
                </a:solidFill>
                <a:effectLst>
                  <a:outerShdw blurRad="38100" dist="38100" dir="2700000" algn="tl">
                    <a:srgbClr val="000000"/>
                  </a:outerShdw>
                </a:effectLst>
                <a:latin typeface="Arial"/>
                <a:cs typeface="Arial"/>
              </a:rPr>
              <a:t>"</a:t>
            </a:r>
            <a:endParaRPr lang="en-US" dirty="0">
              <a:solidFill>
                <a:srgbClr val="FFFFFF"/>
              </a:solidFill>
              <a:effectLst>
                <a:outerShdw blurRad="38100" dist="38100" dir="2700000" algn="tl">
                  <a:srgbClr val="000000"/>
                </a:outerShdw>
              </a:effectLst>
              <a:latin typeface="Arial"/>
              <a:cs typeface="Arial"/>
            </a:endParaRPr>
          </a:p>
        </p:txBody>
      </p:sp>
      <p:sp>
        <p:nvSpPr>
          <p:cNvPr id="2" name="Title 1"/>
          <p:cNvSpPr>
            <a:spLocks noGrp="1"/>
          </p:cNvSpPr>
          <p:nvPr>
            <p:ph type="title"/>
          </p:nvPr>
        </p:nvSpPr>
        <p:spPr>
          <a:xfrm>
            <a:off x="1588" y="908050"/>
            <a:ext cx="9142412" cy="720725"/>
          </a:xfrm>
        </p:spPr>
        <p:txBody>
          <a:bodyPr/>
          <a:lstStyle/>
          <a:p>
            <a:pPr>
              <a:defRPr/>
            </a:pPr>
            <a:r>
              <a:rPr lang="en-US" sz="3200" b="1" kern="1200" dirty="0">
                <a:solidFill>
                  <a:srgbClr val="000000"/>
                </a:solidFill>
                <a:latin typeface="Arial"/>
                <a:ea typeface="ＭＳ Ｐゴシック"/>
                <a:cs typeface="Arial"/>
              </a:rPr>
              <a:t>Mother and Child Worship</a:t>
            </a:r>
            <a:endParaRPr lang="en-US" dirty="0"/>
          </a:p>
        </p:txBody>
      </p:sp>
      <p:sp>
        <p:nvSpPr>
          <p:cNvPr id="1044488" name="Rectangle 15"/>
          <p:cNvSpPr txBox="1">
            <a:spLocks noChangeArrowheads="1"/>
          </p:cNvSpPr>
          <p:nvPr/>
        </p:nvSpPr>
        <p:spPr bwMode="auto">
          <a:xfrm>
            <a:off x="2051050" y="1868488"/>
            <a:ext cx="2449513"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lnSpc>
                <a:spcPct val="90000"/>
              </a:lnSpc>
              <a:spcBef>
                <a:spcPct val="20000"/>
              </a:spcBef>
              <a:spcAft>
                <a:spcPct val="0"/>
              </a:spcAft>
            </a:pPr>
            <a:r>
              <a:rPr lang="en-US" sz="2800" b="1" u="sng" dirty="0">
                <a:solidFill>
                  <a:srgbClr val="000000"/>
                </a:solidFill>
                <a:latin typeface="Arial" charset="0"/>
                <a:cs typeface="Arial" charset="0"/>
              </a:rPr>
              <a:t>Babylonians</a:t>
            </a:r>
            <a:endParaRPr lang="en-US" sz="2800" b="1" dirty="0">
              <a:solidFill>
                <a:srgbClr val="000000"/>
              </a:solidFill>
              <a:latin typeface="Arial" charset="0"/>
              <a:cs typeface="Arial" charset="0"/>
            </a:endParaRPr>
          </a:p>
          <a:p>
            <a:pPr algn="ctr" defTabSz="914400" fontAlgn="base">
              <a:lnSpc>
                <a:spcPct val="90000"/>
              </a:lnSpc>
              <a:spcBef>
                <a:spcPct val="20000"/>
              </a:spcBef>
              <a:spcAft>
                <a:spcPct val="0"/>
              </a:spcAft>
            </a:pPr>
            <a:endParaRPr lang="en-US" sz="2800" b="1" dirty="0">
              <a:solidFill>
                <a:srgbClr val="000000"/>
              </a:solidFill>
              <a:latin typeface="Arial" charset="0"/>
              <a:cs typeface="Arial" charset="0"/>
            </a:endParaRPr>
          </a:p>
          <a:p>
            <a:pPr algn="ctr" defTabSz="914400" fontAlgn="base">
              <a:lnSpc>
                <a:spcPct val="90000"/>
              </a:lnSpc>
              <a:spcBef>
                <a:spcPct val="20000"/>
              </a:spcBef>
              <a:spcAft>
                <a:spcPct val="0"/>
              </a:spcAft>
            </a:pPr>
            <a:r>
              <a:rPr lang="en-US" sz="2800" b="1" dirty="0">
                <a:solidFill>
                  <a:srgbClr val="000000"/>
                </a:solidFill>
                <a:latin typeface="Arial" charset="0"/>
                <a:cs typeface="Arial" charset="0"/>
              </a:rPr>
              <a:t>The goddess mother </a:t>
            </a:r>
            <a:r>
              <a:rPr lang="en-US" sz="2800" b="1" dirty="0" err="1">
                <a:solidFill>
                  <a:srgbClr val="000000"/>
                </a:solidFill>
                <a:latin typeface="Arial" charset="0"/>
                <a:cs typeface="Arial" charset="0"/>
              </a:rPr>
              <a:t>Semiramis</a:t>
            </a:r>
            <a:r>
              <a:rPr lang="en-US" sz="2800" b="1" dirty="0">
                <a:solidFill>
                  <a:srgbClr val="000000"/>
                </a:solidFill>
                <a:latin typeface="Arial" charset="0"/>
                <a:cs typeface="Arial" charset="0"/>
              </a:rPr>
              <a:t> as wife of Nimrod was called the </a:t>
            </a:r>
            <a:r>
              <a:rPr lang="en-US" altLang="ja-JP" sz="2800" b="1" dirty="0">
                <a:solidFill>
                  <a:srgbClr val="000000"/>
                </a:solidFill>
                <a:latin typeface="Arial" charset="0"/>
                <a:cs typeface="Arial" charset="0"/>
              </a:rPr>
              <a:t>"Queen of Heaven"</a:t>
            </a:r>
            <a:endParaRPr lang="en-US" sz="2800" dirty="0">
              <a:solidFill>
                <a:srgbClr val="000000"/>
              </a:solidFill>
              <a:latin typeface="Arial" charset="0"/>
              <a:cs typeface="Arial" charset="0"/>
            </a:endParaRPr>
          </a:p>
        </p:txBody>
      </p:sp>
      <p:sp>
        <p:nvSpPr>
          <p:cNvPr id="10" name="Text Box 37"/>
          <p:cNvSpPr txBox="1">
            <a:spLocks noChangeArrowheads="1"/>
          </p:cNvSpPr>
          <p:nvPr/>
        </p:nvSpPr>
        <p:spPr bwMode="auto">
          <a:xfrm>
            <a:off x="8413778" y="24294"/>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latin typeface="Arial" charset="0"/>
                <a:cs typeface="Arial" charset="0"/>
              </a:rPr>
              <a:t>401</a:t>
            </a:r>
          </a:p>
        </p:txBody>
      </p:sp>
    </p:spTree>
    <p:extLst>
      <p:ext uri="{BB962C8B-B14F-4D97-AF65-F5344CB8AC3E}">
        <p14:creationId xmlns:p14="http://schemas.microsoft.com/office/powerpoint/2010/main" val="6004783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7714"/>
                                        </p:tgtEl>
                                        <p:attrNameLst>
                                          <p:attrName>style.visibility</p:attrName>
                                        </p:attrNameLst>
                                      </p:cBhvr>
                                      <p:to>
                                        <p:strVal val="visible"/>
                                      </p:to>
                                    </p:set>
                                    <p:anim calcmode="lin" valueType="num">
                                      <p:cBhvr>
                                        <p:cTn id="7" dur="1000" fill="hold"/>
                                        <p:tgtEl>
                                          <p:spTgt spid="157714"/>
                                        </p:tgtEl>
                                        <p:attrNameLst>
                                          <p:attrName>ppt_w</p:attrName>
                                        </p:attrNameLst>
                                      </p:cBhvr>
                                      <p:tavLst>
                                        <p:tav tm="0">
                                          <p:val>
                                            <p:strVal val="#ppt_w*0.70"/>
                                          </p:val>
                                        </p:tav>
                                        <p:tav tm="100000">
                                          <p:val>
                                            <p:strVal val="#ppt_w"/>
                                          </p:val>
                                        </p:tav>
                                      </p:tavLst>
                                    </p:anim>
                                    <p:anim calcmode="lin" valueType="num">
                                      <p:cBhvr>
                                        <p:cTn id="8" dur="1000" fill="hold"/>
                                        <p:tgtEl>
                                          <p:spTgt spid="157714"/>
                                        </p:tgtEl>
                                        <p:attrNameLst>
                                          <p:attrName>ppt_h</p:attrName>
                                        </p:attrNameLst>
                                      </p:cBhvr>
                                      <p:tavLst>
                                        <p:tav tm="0">
                                          <p:val>
                                            <p:strVal val="#ppt_h"/>
                                          </p:val>
                                        </p:tav>
                                        <p:tav tm="100000">
                                          <p:val>
                                            <p:strVal val="#ppt_h"/>
                                          </p:val>
                                        </p:tav>
                                      </p:tavLst>
                                    </p:anim>
                                    <p:animEffect transition="in" filter="fade">
                                      <p:cBhvr>
                                        <p:cTn id="9" dur="1000"/>
                                        <p:tgtEl>
                                          <p:spTgt spid="157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14"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652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1905000"/>
            <a:ext cx="2362201"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6530" name="WordArt 3"/>
          <p:cNvSpPr>
            <a:spLocks noChangeArrowheads="1" noChangeShapeType="1" noTextEdit="1"/>
          </p:cNvSpPr>
          <p:nvPr/>
        </p:nvSpPr>
        <p:spPr bwMode="auto">
          <a:xfrm>
            <a:off x="304800" y="228600"/>
            <a:ext cx="5943600" cy="457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BABYLON MYSTERY RELIGION TODAY</a:t>
            </a:r>
          </a:p>
        </p:txBody>
      </p:sp>
      <p:sp>
        <p:nvSpPr>
          <p:cNvPr id="1046531" name="Line 4"/>
          <p:cNvSpPr>
            <a:spLocks noChangeShapeType="1"/>
          </p:cNvSpPr>
          <p:nvPr/>
        </p:nvSpPr>
        <p:spPr bwMode="auto">
          <a:xfrm>
            <a:off x="304800" y="762000"/>
            <a:ext cx="60198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176135"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69075" y="2578100"/>
            <a:ext cx="2790825" cy="427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7" name="Rectangle 9"/>
          <p:cNvSpPr>
            <a:spLocks noChangeArrowheads="1"/>
          </p:cNvSpPr>
          <p:nvPr/>
        </p:nvSpPr>
        <p:spPr bwMode="auto">
          <a:xfrm>
            <a:off x="4787900" y="1828800"/>
            <a:ext cx="23622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pPr>
            <a:r>
              <a:rPr lang="en-US" sz="2800" b="1" u="sng">
                <a:solidFill>
                  <a:srgbClr val="000000"/>
                </a:solidFill>
                <a:latin typeface="Arial" charset="0"/>
                <a:ea typeface="ＭＳ Ｐゴシック" charset="0"/>
                <a:cs typeface="Arial" charset="0"/>
              </a:rPr>
              <a:t>Catholics</a:t>
            </a:r>
            <a:endParaRPr lang="en-US" sz="2800" b="1">
              <a:solidFill>
                <a:srgbClr val="000000"/>
              </a:solidFill>
              <a:latin typeface="Arial" charset="0"/>
              <a:ea typeface="ＭＳ Ｐゴシック" charset="0"/>
              <a:cs typeface="Arial" charset="0"/>
            </a:endParaRPr>
          </a:p>
          <a:p>
            <a:pPr algn="ctr" defTabSz="914400" fontAlgn="base">
              <a:spcBef>
                <a:spcPct val="20000"/>
              </a:spcBef>
              <a:spcAft>
                <a:spcPct val="0"/>
              </a:spcAft>
            </a:pPr>
            <a:endParaRPr lang="en-US" sz="2800" b="1">
              <a:solidFill>
                <a:srgbClr val="000000"/>
              </a:solidFill>
              <a:latin typeface="Arial" charset="0"/>
              <a:ea typeface="ＭＳ Ｐゴシック" charset="0"/>
              <a:cs typeface="Arial" charset="0"/>
            </a:endParaRPr>
          </a:p>
          <a:p>
            <a:pPr algn="ctr" defTabSz="914400" fontAlgn="base">
              <a:spcBef>
                <a:spcPct val="20000"/>
              </a:spcBef>
              <a:spcAft>
                <a:spcPct val="0"/>
              </a:spcAft>
            </a:pPr>
            <a:r>
              <a:rPr lang="en-US" sz="2800" b="1">
                <a:solidFill>
                  <a:srgbClr val="000000"/>
                </a:solidFill>
                <a:latin typeface="Arial" charset="0"/>
                <a:ea typeface="ＭＳ Ｐゴシック" charset="0"/>
                <a:cs typeface="Arial" charset="0"/>
              </a:rPr>
              <a:t>Mary is worshipped along with her son Jesus in the Babylonian fashion</a:t>
            </a:r>
          </a:p>
        </p:txBody>
      </p:sp>
      <p:sp>
        <p:nvSpPr>
          <p:cNvPr id="176138" name="AutoShape 10"/>
          <p:cNvSpPr>
            <a:spLocks noChangeArrowheads="1"/>
          </p:cNvSpPr>
          <p:nvPr/>
        </p:nvSpPr>
        <p:spPr bwMode="auto">
          <a:xfrm>
            <a:off x="4233863" y="3048000"/>
            <a:ext cx="698500" cy="2209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 name="Title 1"/>
          <p:cNvSpPr>
            <a:spLocks noGrp="1"/>
          </p:cNvSpPr>
          <p:nvPr>
            <p:ph type="title"/>
          </p:nvPr>
        </p:nvSpPr>
        <p:spPr>
          <a:xfrm>
            <a:off x="38100" y="1001713"/>
            <a:ext cx="9142413" cy="482600"/>
          </a:xfrm>
        </p:spPr>
        <p:txBody>
          <a:bodyPr/>
          <a:lstStyle/>
          <a:p>
            <a:pPr>
              <a:defRPr/>
            </a:pPr>
            <a:r>
              <a:rPr lang="en-US" sz="3200" b="1" kern="1200" dirty="0">
                <a:solidFill>
                  <a:srgbClr val="000000"/>
                </a:solidFill>
                <a:latin typeface="Arial"/>
                <a:ea typeface="ＭＳ Ｐゴシック"/>
                <a:cs typeface="Arial"/>
              </a:rPr>
              <a:t>Mother and Child Worship</a:t>
            </a:r>
            <a:endParaRPr lang="en-US" dirty="0"/>
          </a:p>
        </p:txBody>
      </p:sp>
      <p:sp>
        <p:nvSpPr>
          <p:cNvPr id="1046537" name="Rectangle 8"/>
          <p:cNvSpPr txBox="1">
            <a:spLocks noChangeArrowheads="1"/>
          </p:cNvSpPr>
          <p:nvPr/>
        </p:nvSpPr>
        <p:spPr bwMode="auto">
          <a:xfrm>
            <a:off x="1908175" y="1844675"/>
            <a:ext cx="2301875" cy="482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20000"/>
              </a:spcBef>
              <a:spcAft>
                <a:spcPct val="0"/>
              </a:spcAft>
            </a:pPr>
            <a:r>
              <a:rPr lang="en-US" sz="2800" b="1" u="sng">
                <a:solidFill>
                  <a:srgbClr val="000000"/>
                </a:solidFill>
                <a:latin typeface="Arial" charset="0"/>
                <a:cs typeface="Arial" charset="0"/>
              </a:rPr>
              <a:t>Babylonians</a:t>
            </a:r>
            <a:endParaRPr lang="en-US" sz="2800" b="1">
              <a:solidFill>
                <a:srgbClr val="000000"/>
              </a:solidFill>
              <a:latin typeface="Arial" charset="0"/>
              <a:cs typeface="Arial" charset="0"/>
            </a:endParaRPr>
          </a:p>
          <a:p>
            <a:pPr algn="ctr" defTabSz="914400" fontAlgn="base">
              <a:spcBef>
                <a:spcPct val="20000"/>
              </a:spcBef>
              <a:spcAft>
                <a:spcPct val="0"/>
              </a:spcAft>
            </a:pPr>
            <a:endParaRPr lang="en-US" sz="2800" b="1">
              <a:solidFill>
                <a:srgbClr val="000000"/>
              </a:solidFill>
              <a:latin typeface="Arial" charset="0"/>
              <a:cs typeface="Arial" charset="0"/>
            </a:endParaRPr>
          </a:p>
          <a:p>
            <a:pPr algn="ctr" defTabSz="914400" fontAlgn="base">
              <a:spcBef>
                <a:spcPct val="20000"/>
              </a:spcBef>
              <a:spcAft>
                <a:spcPct val="0"/>
              </a:spcAft>
            </a:pPr>
            <a:r>
              <a:rPr lang="en-US" sz="2800" b="1">
                <a:solidFill>
                  <a:srgbClr val="000000"/>
                </a:solidFill>
                <a:latin typeface="Arial" charset="0"/>
                <a:cs typeface="Arial" charset="0"/>
              </a:rPr>
              <a:t>The goddess mother Semiramis held her child Tammuz in her arms</a:t>
            </a:r>
            <a:endParaRPr lang="en-US" sz="2800">
              <a:solidFill>
                <a:srgbClr val="000000"/>
              </a:solidFill>
              <a:latin typeface="Arial" charset="0"/>
              <a:cs typeface="Arial" charset="0"/>
            </a:endParaRPr>
          </a:p>
        </p:txBody>
      </p:sp>
      <p:sp>
        <p:nvSpPr>
          <p:cNvPr id="11" name="Text Box 37"/>
          <p:cNvSpPr txBox="1">
            <a:spLocks noChangeArrowheads="1"/>
          </p:cNvSpPr>
          <p:nvPr/>
        </p:nvSpPr>
        <p:spPr bwMode="auto">
          <a:xfrm>
            <a:off x="8413778" y="24294"/>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latin typeface="Arial" charset="0"/>
                <a:cs typeface="Arial" charset="0"/>
              </a:rPr>
              <a:t>401</a:t>
            </a:r>
          </a:p>
        </p:txBody>
      </p:sp>
    </p:spTree>
    <p:extLst>
      <p:ext uri="{BB962C8B-B14F-4D97-AF65-F5344CB8AC3E}">
        <p14:creationId xmlns:p14="http://schemas.microsoft.com/office/powerpoint/2010/main" val="12552341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5" presetClass="entr" presetSubtype="182" fill="hold" grpId="0" nodeType="clickEffect">
                                  <p:stCondLst>
                                    <p:cond delay="0"/>
                                  </p:stCondLst>
                                  <p:childTnLst>
                                    <p:set>
                                      <p:cBhvr>
                                        <p:cTn id="6" dur="1" fill="hold">
                                          <p:stCondLst>
                                            <p:cond delay="499"/>
                                          </p:stCondLst>
                                        </p:cTn>
                                        <p:tgtEl>
                                          <p:spTgt spid="176138"/>
                                        </p:tgtEl>
                                        <p:attrNameLst>
                                          <p:attrName>style.visibility</p:attrName>
                                        </p:attrNameLst>
                                      </p:cBhvr>
                                      <p:to>
                                        <p:strVal val="visible"/>
                                      </p:to>
                                    </p:set>
                                  </p:childTnLst>
                                </p:cTn>
                              </p:par>
                            </p:childTnLst>
                          </p:cTn>
                        </p:par>
                        <p:par>
                          <p:cTn id="7" fill="hold" nodeType="afterGroup">
                            <p:stCondLst>
                              <p:cond delay="500"/>
                            </p:stCondLst>
                            <p:childTnLst>
                              <p:par>
                                <p:cTn id="8" presetID="515" presetClass="entr" presetSubtype="182" fill="hold" grpId="0" nodeType="afterEffect">
                                  <p:stCondLst>
                                    <p:cond delay="0"/>
                                  </p:stCondLst>
                                  <p:childTnLst>
                                    <p:set>
                                      <p:cBhvr>
                                        <p:cTn id="9" dur="1" fill="hold">
                                          <p:stCondLst>
                                            <p:cond delay="499"/>
                                          </p:stCondLst>
                                        </p:cTn>
                                        <p:tgtEl>
                                          <p:spTgt spid="176137"/>
                                        </p:tgtEl>
                                        <p:attrNameLst>
                                          <p:attrName>style.visibility</p:attrName>
                                        </p:attrNameLst>
                                      </p:cBhvr>
                                      <p:to>
                                        <p:strVal val="visible"/>
                                      </p:to>
                                    </p:set>
                                  </p:childTnLst>
                                </p:cTn>
                              </p:par>
                            </p:childTnLst>
                          </p:cTn>
                        </p:par>
                        <p:par>
                          <p:cTn id="10" fill="hold" nodeType="afterGroup">
                            <p:stCondLst>
                              <p:cond delay="1000"/>
                            </p:stCondLst>
                            <p:childTnLst>
                              <p:par>
                                <p:cTn id="11" presetID="515" presetClass="entr" presetSubtype="182" fill="hold" nodeType="afterEffect">
                                  <p:stCondLst>
                                    <p:cond delay="0"/>
                                  </p:stCondLst>
                                  <p:childTnLst>
                                    <p:set>
                                      <p:cBhvr>
                                        <p:cTn id="12" dur="1" fill="hold">
                                          <p:stCondLst>
                                            <p:cond delay="499"/>
                                          </p:stCondLst>
                                        </p:cTn>
                                        <p:tgtEl>
                                          <p:spTgt spid="1761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7" grpId="0" autoUpdateAnimBg="0"/>
      <p:bldP spid="176138"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77" name="Text Box 6"/>
          <p:cNvSpPr txBox="1">
            <a:spLocks noChangeArrowheads="1"/>
          </p:cNvSpPr>
          <p:nvPr/>
        </p:nvSpPr>
        <p:spPr bwMode="auto">
          <a:xfrm>
            <a:off x="6248400" y="768388"/>
            <a:ext cx="2819400"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2800" b="1" dirty="0">
                <a:solidFill>
                  <a:srgbClr val="000000"/>
                </a:solidFill>
                <a:latin typeface="Arial" charset="0"/>
                <a:cs typeface="Arial" charset="0"/>
              </a:rPr>
              <a:t>Who is the Focal Point of Michelangelo</a:t>
            </a:r>
            <a:r>
              <a:rPr lang="fr-FR" altLang="ja-JP" sz="2800" b="1" dirty="0">
                <a:solidFill>
                  <a:srgbClr val="000000"/>
                </a:solidFill>
                <a:latin typeface="Arial" charset="0"/>
                <a:cs typeface="Arial" charset="0"/>
              </a:rPr>
              <a:t>'</a:t>
            </a:r>
            <a:r>
              <a:rPr lang="en-US" sz="2800" b="1" dirty="0">
                <a:solidFill>
                  <a:srgbClr val="000000"/>
                </a:solidFill>
                <a:latin typeface="Arial" charset="0"/>
                <a:cs typeface="Arial" charset="0"/>
              </a:rPr>
              <a:t>s Pieta?</a:t>
            </a:r>
          </a:p>
        </p:txBody>
      </p:sp>
      <p:pic>
        <p:nvPicPr>
          <p:cNvPr id="1048578"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6153150" cy="716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6"/>
          <p:cNvSpPr txBox="1">
            <a:spLocks noChangeArrowheads="1"/>
          </p:cNvSpPr>
          <p:nvPr/>
        </p:nvSpPr>
        <p:spPr bwMode="auto">
          <a:xfrm>
            <a:off x="6464300" y="3028988"/>
            <a:ext cx="2387600"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2800" b="1">
                <a:solidFill>
                  <a:srgbClr val="000000"/>
                </a:solidFill>
                <a:latin typeface="Arial" charset="0"/>
                <a:cs typeface="Arial" charset="0"/>
              </a:rPr>
              <a:t>Jesus is much smaller than Mary!</a:t>
            </a:r>
          </a:p>
        </p:txBody>
      </p:sp>
      <p:sp>
        <p:nvSpPr>
          <p:cNvPr id="2" name="Title 1"/>
          <p:cNvSpPr>
            <a:spLocks noGrp="1"/>
          </p:cNvSpPr>
          <p:nvPr>
            <p:ph type="title"/>
          </p:nvPr>
        </p:nvSpPr>
        <p:spPr>
          <a:xfrm>
            <a:off x="34925" y="260350"/>
            <a:ext cx="3060700" cy="1081088"/>
          </a:xfrm>
        </p:spPr>
        <p:txBody>
          <a:bodyPr/>
          <a:lstStyle/>
          <a:p>
            <a:pPr>
              <a:defRPr/>
            </a:pPr>
            <a:r>
              <a:rPr lang="en-US" sz="4000" b="1" kern="1200" dirty="0">
                <a:solidFill>
                  <a:schemeClr val="bg1"/>
                </a:solidFill>
                <a:latin typeface="Arial"/>
                <a:ea typeface="ＭＳ Ｐゴシック"/>
                <a:cs typeface="Arial"/>
              </a:rPr>
              <a:t>The Pieta</a:t>
            </a:r>
            <a:r>
              <a:rPr lang="en-US" sz="6000" dirty="0">
                <a:solidFill>
                  <a:schemeClr val="bg1"/>
                </a:solidFill>
              </a:rPr>
              <a:t> </a:t>
            </a:r>
          </a:p>
        </p:txBody>
      </p:sp>
      <p:sp>
        <p:nvSpPr>
          <p:cNvPr id="6" name="Text Box 37"/>
          <p:cNvSpPr txBox="1">
            <a:spLocks noChangeArrowheads="1"/>
          </p:cNvSpPr>
          <p:nvPr/>
        </p:nvSpPr>
        <p:spPr bwMode="auto">
          <a:xfrm>
            <a:off x="8413778" y="24294"/>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latin typeface="Arial" charset="0"/>
                <a:cs typeface="Arial" charset="0"/>
              </a:rPr>
              <a:t>401</a:t>
            </a:r>
          </a:p>
        </p:txBody>
      </p:sp>
    </p:spTree>
    <p:extLst>
      <p:ext uri="{BB962C8B-B14F-4D97-AF65-F5344CB8AC3E}">
        <p14:creationId xmlns:p14="http://schemas.microsoft.com/office/powerpoint/2010/main" val="17030034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0625" name="Picture 8"/>
          <p:cNvPicPr>
            <a:picLocks noChangeAspect="1" noChangeArrowheads="1"/>
          </p:cNvPicPr>
          <p:nvPr/>
        </p:nvPicPr>
        <p:blipFill>
          <a:blip r:embed="rId3">
            <a:lum bright="-100000"/>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0626" name="Line 3"/>
          <p:cNvSpPr>
            <a:spLocks noChangeShapeType="1"/>
          </p:cNvSpPr>
          <p:nvPr/>
        </p:nvSpPr>
        <p:spPr bwMode="auto">
          <a:xfrm>
            <a:off x="304800" y="762000"/>
            <a:ext cx="60198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8972" name="Rectangle 12"/>
          <p:cNvSpPr>
            <a:spLocks noChangeArrowheads="1"/>
          </p:cNvSpPr>
          <p:nvPr/>
        </p:nvSpPr>
        <p:spPr bwMode="auto">
          <a:xfrm>
            <a:off x="4648200" y="1978025"/>
            <a:ext cx="4495800" cy="4727575"/>
          </a:xfrm>
          <a:prstGeom prst="rect">
            <a:avLst/>
          </a:prstGeom>
          <a:gradFill rotWithShape="0">
            <a:gsLst>
              <a:gs pos="0">
                <a:schemeClr val="tx2">
                  <a:alpha val="62000"/>
                </a:schemeClr>
              </a:gs>
              <a:gs pos="100000">
                <a:schemeClr val="tx2">
                  <a:gamma/>
                  <a:shade val="40784"/>
                  <a:invGamma/>
                  <a:alpha val="63000"/>
                </a:schemeClr>
              </a:gs>
            </a:gsLst>
            <a:lin ang="5400000" scaled="1"/>
          </a:gradFill>
          <a:ln w="9525">
            <a:solidFill>
              <a:schemeClr val="tx1"/>
            </a:solidFill>
            <a:miter lim="800000"/>
            <a:headEnd/>
            <a:tailEnd/>
          </a:ln>
          <a:effectLst/>
        </p:spPr>
        <p:txBody>
          <a:bodyPr wrap="none" anchor="ctr"/>
          <a:lstStyle/>
          <a:p>
            <a:pPr algn="ctr" defTabSz="914400" eaLnBrk="0" fontAlgn="base" hangingPunct="0">
              <a:spcBef>
                <a:spcPct val="0"/>
              </a:spcBef>
              <a:spcAft>
                <a:spcPct val="0"/>
              </a:spcAft>
              <a:defRPr/>
            </a:pPr>
            <a:endParaRPr lang="en-US" sz="2400">
              <a:solidFill>
                <a:srgbClr val="000000"/>
              </a:solidFill>
              <a:latin typeface="Times New Roman" pitchFamily="-112" charset="0"/>
              <a:ea typeface="ＭＳ Ｐゴシック" charset="0"/>
              <a:cs typeface="ＭＳ Ｐゴシック" charset="0"/>
            </a:endParaRPr>
          </a:p>
        </p:txBody>
      </p:sp>
      <p:sp>
        <p:nvSpPr>
          <p:cNvPr id="168973" name="Rectangle 13"/>
          <p:cNvSpPr>
            <a:spLocks noChangeArrowheads="1"/>
          </p:cNvSpPr>
          <p:nvPr/>
        </p:nvSpPr>
        <p:spPr bwMode="auto">
          <a:xfrm>
            <a:off x="914400" y="1978025"/>
            <a:ext cx="3581400" cy="1905000"/>
          </a:xfrm>
          <a:prstGeom prst="rect">
            <a:avLst/>
          </a:prstGeom>
          <a:gradFill rotWithShape="0">
            <a:gsLst>
              <a:gs pos="0">
                <a:schemeClr val="tx2">
                  <a:alpha val="62000"/>
                </a:schemeClr>
              </a:gs>
              <a:gs pos="100000">
                <a:schemeClr val="tx2">
                  <a:gamma/>
                  <a:shade val="40784"/>
                  <a:invGamma/>
                  <a:alpha val="63000"/>
                </a:schemeClr>
              </a:gs>
            </a:gsLst>
            <a:lin ang="5400000" scaled="1"/>
          </a:gradFill>
          <a:ln w="9525">
            <a:solidFill>
              <a:schemeClr val="tx1"/>
            </a:solidFill>
            <a:miter lim="800000"/>
            <a:headEnd/>
            <a:tailEnd/>
          </a:ln>
          <a:effectLst/>
        </p:spPr>
        <p:txBody>
          <a:bodyPr wrap="none" anchor="ctr"/>
          <a:lstStyle/>
          <a:p>
            <a:pPr algn="ctr" defTabSz="914400" eaLnBrk="0" fontAlgn="base" hangingPunct="0">
              <a:spcBef>
                <a:spcPct val="0"/>
              </a:spcBef>
              <a:spcAft>
                <a:spcPct val="0"/>
              </a:spcAft>
              <a:defRPr/>
            </a:pPr>
            <a:endParaRPr lang="en-US" sz="2400">
              <a:solidFill>
                <a:srgbClr val="000000"/>
              </a:solidFill>
              <a:latin typeface="Times New Roman" pitchFamily="-112" charset="0"/>
              <a:ea typeface="ＭＳ Ｐゴシック" charset="0"/>
              <a:cs typeface="ＭＳ Ｐゴシック" charset="0"/>
            </a:endParaRPr>
          </a:p>
        </p:txBody>
      </p:sp>
      <p:sp>
        <p:nvSpPr>
          <p:cNvPr id="168967" name="Rectangle 7"/>
          <p:cNvSpPr>
            <a:spLocks noChangeArrowheads="1"/>
          </p:cNvSpPr>
          <p:nvPr/>
        </p:nvSpPr>
        <p:spPr bwMode="auto">
          <a:xfrm>
            <a:off x="4256088" y="1844675"/>
            <a:ext cx="4887912" cy="4800600"/>
          </a:xfrm>
          <a:prstGeom prst="rect">
            <a:avLst/>
          </a:prstGeom>
          <a:noFill/>
          <a:ln w="9525">
            <a:noFill/>
            <a:miter lim="800000"/>
            <a:headEnd/>
            <a:tailEnd/>
          </a:ln>
          <a:effectLst>
            <a:outerShdw blurRad="63500" dist="38099" dir="2700000" algn="ctr" rotWithShape="0">
              <a:schemeClr val="tx1">
                <a:alpha val="74998"/>
              </a:schemeClr>
            </a:outerShdw>
          </a:effectLst>
        </p:spPr>
        <p:txBody>
          <a:bodyPr/>
          <a:lstStyle/>
          <a:p>
            <a:pPr algn="ctr" defTabSz="914400" fontAlgn="base">
              <a:spcBef>
                <a:spcPct val="20000"/>
              </a:spcBef>
              <a:spcAft>
                <a:spcPct val="0"/>
              </a:spcAft>
              <a:defRPr/>
            </a:pPr>
            <a:r>
              <a:rPr lang="en-US" sz="2800" b="1" u="sng" dirty="0">
                <a:solidFill>
                  <a:srgbClr val="FFFFFF"/>
                </a:solidFill>
                <a:latin typeface="Arial"/>
                <a:ea typeface="ＭＳ Ｐゴシック" charset="0"/>
                <a:cs typeface="Arial"/>
              </a:rPr>
              <a:t>Catholics</a:t>
            </a:r>
            <a:endParaRPr lang="en-US" sz="2800" b="1" dirty="0">
              <a:solidFill>
                <a:srgbClr val="FFFFFF"/>
              </a:solidFill>
              <a:latin typeface="Arial"/>
              <a:ea typeface="ＭＳ Ｐゴシック" charset="0"/>
              <a:cs typeface="Arial"/>
            </a:endParaRPr>
          </a:p>
          <a:p>
            <a:pPr algn="ctr" defTabSz="914400" fontAlgn="base">
              <a:spcBef>
                <a:spcPct val="20000"/>
              </a:spcBef>
              <a:spcAft>
                <a:spcPct val="0"/>
              </a:spcAft>
              <a:defRPr/>
            </a:pPr>
            <a:r>
              <a:rPr lang="en-US" sz="2800" b="1" dirty="0">
                <a:solidFill>
                  <a:srgbClr val="FFFFFF"/>
                </a:solidFill>
                <a:latin typeface="Arial"/>
                <a:ea typeface="ＭＳ Ｐゴシック" charset="0"/>
                <a:cs typeface="Arial"/>
              </a:rPr>
              <a:t>The emperor Caligula (AD 37-41) brought the obelisk to Rome from an Egyptian temple of sun-worship.  Pope </a:t>
            </a:r>
            <a:r>
              <a:rPr lang="en-US" sz="2800" b="1" dirty="0" err="1">
                <a:solidFill>
                  <a:srgbClr val="FFFFFF"/>
                </a:solidFill>
                <a:latin typeface="Arial"/>
                <a:ea typeface="ＭＳ Ｐゴシック" charset="0"/>
                <a:cs typeface="Arial"/>
              </a:rPr>
              <a:t>Sixtus</a:t>
            </a:r>
            <a:r>
              <a:rPr lang="en-US" sz="2800" b="1" dirty="0">
                <a:solidFill>
                  <a:srgbClr val="FFFFFF"/>
                </a:solidFill>
                <a:latin typeface="Arial"/>
                <a:ea typeface="ＭＳ Ｐゴシック" charset="0"/>
                <a:cs typeface="Arial"/>
              </a:rPr>
              <a:t> V moved it to the Vatican in AD 1586 as the focal point of St. Peter</a:t>
            </a:r>
            <a:r>
              <a:rPr lang="fr-FR" sz="2800" b="1" dirty="0">
                <a:solidFill>
                  <a:srgbClr val="FFFFFF"/>
                </a:solidFill>
                <a:latin typeface="Arial"/>
                <a:ea typeface="ＭＳ Ｐゴシック" charset="0"/>
                <a:cs typeface="Arial"/>
              </a:rPr>
              <a:t>'</a:t>
            </a:r>
            <a:r>
              <a:rPr lang="en-US" sz="2800" b="1" dirty="0">
                <a:solidFill>
                  <a:srgbClr val="FFFFFF"/>
                </a:solidFill>
                <a:latin typeface="Arial"/>
                <a:ea typeface="ＭＳ Ｐゴシック" charset="0"/>
                <a:cs typeface="Arial"/>
              </a:rPr>
              <a:t>s Square.  He imposed the death penalty if it was broken!</a:t>
            </a:r>
          </a:p>
        </p:txBody>
      </p:sp>
      <p:pic>
        <p:nvPicPr>
          <p:cNvPr id="1050631"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17825" y="-44450"/>
            <a:ext cx="13668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0632" name="WordArt 2"/>
          <p:cNvSpPr>
            <a:spLocks noChangeArrowheads="1" noChangeShapeType="1" noTextEdit="1"/>
          </p:cNvSpPr>
          <p:nvPr/>
        </p:nvSpPr>
        <p:spPr bwMode="auto">
          <a:xfrm>
            <a:off x="1619250" y="228600"/>
            <a:ext cx="5943600" cy="457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BABYLON MYSTERY RELIGION TODAY</a:t>
            </a:r>
          </a:p>
        </p:txBody>
      </p:sp>
      <p:sp>
        <p:nvSpPr>
          <p:cNvPr id="2" name="Title 1"/>
          <p:cNvSpPr>
            <a:spLocks noGrp="1"/>
          </p:cNvSpPr>
          <p:nvPr>
            <p:ph type="title"/>
          </p:nvPr>
        </p:nvSpPr>
        <p:spPr>
          <a:xfrm>
            <a:off x="3924300" y="908050"/>
            <a:ext cx="3321050" cy="831850"/>
          </a:xfrm>
          <a:solidFill>
            <a:srgbClr val="FF0000"/>
          </a:solidFill>
          <a:ln>
            <a:solidFill>
              <a:schemeClr val="bg1"/>
            </a:solidFill>
            <a:miter lim="800000"/>
            <a:headEnd/>
            <a:tailEnd/>
          </a:ln>
          <a:effectLst>
            <a:outerShdw blurRad="63500" dist="38099" dir="2700000" algn="ctr" rotWithShape="0">
              <a:schemeClr val="tx1">
                <a:alpha val="74998"/>
              </a:schemeClr>
            </a:outerShdw>
          </a:effectLst>
        </p:spPr>
        <p:txBody>
          <a:bodyPr>
            <a:spAutoFit/>
          </a:bodyPr>
          <a:lstStyle/>
          <a:p>
            <a:pPr>
              <a:defRPr/>
            </a:pPr>
            <a:r>
              <a:rPr lang="en-US" sz="4800" b="1" kern="1200" dirty="0">
                <a:solidFill>
                  <a:srgbClr val="FFFFFF"/>
                </a:solidFill>
                <a:latin typeface="Arial"/>
                <a:ea typeface="ＭＳ Ｐゴシック" charset="0"/>
                <a:cs typeface="Arial"/>
              </a:rPr>
              <a:t>Obelisks</a:t>
            </a:r>
          </a:p>
        </p:txBody>
      </p:sp>
      <p:sp>
        <p:nvSpPr>
          <p:cNvPr id="13" name="Rectangle 10"/>
          <p:cNvSpPr txBox="1">
            <a:spLocks noChangeArrowheads="1"/>
          </p:cNvSpPr>
          <p:nvPr/>
        </p:nvSpPr>
        <p:spPr bwMode="auto">
          <a:xfrm>
            <a:off x="0" y="1844675"/>
            <a:ext cx="2736850" cy="41163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0" indent="0" algn="ctr" defTabSz="914400" eaLnBrk="1" hangingPunct="1">
              <a:buFontTx/>
              <a:buNone/>
              <a:defRPr/>
            </a:pPr>
            <a:r>
              <a:rPr lang="en-US" sz="2800" b="1" u="sng" dirty="0">
                <a:solidFill>
                  <a:srgbClr val="FFFFFF"/>
                </a:solidFill>
                <a:latin typeface="Arial"/>
                <a:ea typeface="ＭＳ Ｐゴシック" charset="0"/>
                <a:cs typeface="Arial"/>
              </a:rPr>
              <a:t>Babylonians</a:t>
            </a:r>
            <a:endParaRPr lang="en-US" sz="2800" b="1" dirty="0">
              <a:solidFill>
                <a:srgbClr val="FFFFFF"/>
              </a:solidFill>
              <a:latin typeface="Arial"/>
              <a:ea typeface="ＭＳ Ｐゴシック" charset="0"/>
              <a:cs typeface="Arial"/>
            </a:endParaRPr>
          </a:p>
          <a:p>
            <a:pPr marL="0" indent="0" algn="ctr" defTabSz="914400" eaLnBrk="1" hangingPunct="1">
              <a:buFontTx/>
              <a:buNone/>
              <a:defRPr/>
            </a:pPr>
            <a:r>
              <a:rPr lang="en-US" sz="2800" b="1" dirty="0">
                <a:solidFill>
                  <a:srgbClr val="FFFFFF"/>
                </a:solidFill>
                <a:latin typeface="Arial"/>
                <a:ea typeface="ＭＳ Ｐゴシック" charset="0"/>
                <a:cs typeface="Arial"/>
              </a:rPr>
              <a:t>Image </a:t>
            </a:r>
            <a:br>
              <a:rPr lang="en-US" sz="2800" b="1" dirty="0">
                <a:solidFill>
                  <a:srgbClr val="FFFFFF"/>
                </a:solidFill>
                <a:latin typeface="Arial"/>
                <a:ea typeface="ＭＳ Ｐゴシック" charset="0"/>
                <a:cs typeface="Arial"/>
              </a:rPr>
            </a:br>
            <a:r>
              <a:rPr lang="en-US" sz="2800" b="1" dirty="0">
                <a:solidFill>
                  <a:srgbClr val="FFFFFF"/>
                </a:solidFill>
                <a:latin typeface="Arial"/>
                <a:ea typeface="ＭＳ Ｐゴシック" charset="0"/>
                <a:cs typeface="Arial"/>
              </a:rPr>
              <a:t>90 feet x 9 feet (Dan. 3)</a:t>
            </a:r>
          </a:p>
          <a:p>
            <a:pPr marL="0" indent="0" algn="ctr" defTabSz="914400" eaLnBrk="1" hangingPunct="1">
              <a:buFontTx/>
              <a:buNone/>
              <a:defRPr/>
            </a:pPr>
            <a:endParaRPr lang="en-US" sz="2800" b="1" dirty="0">
              <a:solidFill>
                <a:srgbClr val="FFFFFF"/>
              </a:solidFill>
              <a:latin typeface="Arial"/>
              <a:ea typeface="ＭＳ Ｐゴシック" charset="0"/>
              <a:cs typeface="Arial"/>
            </a:endParaRPr>
          </a:p>
        </p:txBody>
      </p:sp>
      <p:sp>
        <p:nvSpPr>
          <p:cNvPr id="12" name="Text Box 37"/>
          <p:cNvSpPr txBox="1">
            <a:spLocks noChangeArrowheads="1"/>
          </p:cNvSpPr>
          <p:nvPr/>
        </p:nvSpPr>
        <p:spPr bwMode="auto">
          <a:xfrm>
            <a:off x="8413778" y="24294"/>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401</a:t>
            </a:r>
          </a:p>
        </p:txBody>
      </p:sp>
    </p:spTree>
    <p:extLst>
      <p:ext uri="{BB962C8B-B14F-4D97-AF65-F5344CB8AC3E}">
        <p14:creationId xmlns:p14="http://schemas.microsoft.com/office/powerpoint/2010/main" val="28241028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15" presetClass="entr" presetSubtype="182" fill="hold" grpId="0" nodeType="clickEffect">
                                  <p:stCondLst>
                                    <p:cond delay="0"/>
                                  </p:stCondLst>
                                  <p:childTnLst>
                                    <p:set>
                                      <p:cBhvr>
                                        <p:cTn id="13" dur="1" fill="hold">
                                          <p:stCondLst>
                                            <p:cond delay="499"/>
                                          </p:stCondLst>
                                        </p:cTn>
                                        <p:tgtEl>
                                          <p:spTgt spid="1689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7" grpId="0" autoUpdateAnimBg="0"/>
      <p:bldP spid="13"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673" name="Rectangle 2"/>
          <p:cNvSpPr>
            <a:spLocks noGrp="1" noChangeArrowheads="1"/>
          </p:cNvSpPr>
          <p:nvPr>
            <p:ph type="title"/>
          </p:nvPr>
        </p:nvSpPr>
        <p:spPr>
          <a:xfrm>
            <a:off x="5795963" y="836613"/>
            <a:ext cx="3098800" cy="4953000"/>
          </a:xfrm>
        </p:spPr>
        <p:txBody>
          <a:bodyPr/>
          <a:lstStyle/>
          <a:p>
            <a:pPr eaLnBrk="1" hangingPunct="1"/>
            <a:r>
              <a:rPr lang="en-US" dirty="0">
                <a:latin typeface="Arial" charset="0"/>
                <a:ea typeface="ＭＳ Ｐゴシック" charset="0"/>
                <a:cs typeface="Arial" charset="0"/>
              </a:rPr>
              <a:t>The Egyptian Obelisk at St. Peter</a:t>
            </a:r>
            <a:r>
              <a:rPr lang="fr-FR" altLang="ja-JP" dirty="0">
                <a:latin typeface="Arial" charset="0"/>
                <a:ea typeface="ＭＳ Ｐゴシック" charset="0"/>
                <a:cs typeface="Arial" charset="0"/>
              </a:rPr>
              <a:t>'</a:t>
            </a:r>
            <a:r>
              <a:rPr lang="en-US" dirty="0">
                <a:latin typeface="Arial" charset="0"/>
                <a:ea typeface="ＭＳ Ｐゴシック" charset="0"/>
                <a:cs typeface="Arial" charset="0"/>
              </a:rPr>
              <a:t>s Square</a:t>
            </a:r>
          </a:p>
        </p:txBody>
      </p:sp>
      <p:pic>
        <p:nvPicPr>
          <p:cNvPr id="1052674"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1750"/>
            <a:ext cx="5364163" cy="6916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1014"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62338" y="1766888"/>
            <a:ext cx="2222500" cy="332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37"/>
          <p:cNvSpPr txBox="1">
            <a:spLocks noChangeArrowheads="1"/>
          </p:cNvSpPr>
          <p:nvPr/>
        </p:nvSpPr>
        <p:spPr bwMode="auto">
          <a:xfrm>
            <a:off x="8413778" y="24294"/>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latin typeface="Arial" charset="0"/>
                <a:cs typeface="Arial" charset="0"/>
              </a:rPr>
              <a:t>401</a:t>
            </a:r>
          </a:p>
        </p:txBody>
      </p:sp>
    </p:spTree>
    <p:extLst>
      <p:ext uri="{BB962C8B-B14F-4D97-AF65-F5344CB8AC3E}">
        <p14:creationId xmlns:p14="http://schemas.microsoft.com/office/powerpoint/2010/main" val="17430173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01616" presetClass="entr" presetSubtype="810234159" fill="hold" nodeType="clickEffect">
                                  <p:stCondLst>
                                    <p:cond delay="0"/>
                                  </p:stCondLst>
                                  <p:childTnLst>
                                    <p:set>
                                      <p:cBhvr>
                                        <p:cTn id="6" dur="1" fill="hold">
                                          <p:stCondLst>
                                            <p:cond delay="499"/>
                                          </p:stCondLst>
                                        </p:cTn>
                                        <p:tgtEl>
                                          <p:spTgt spid="1710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21" name="WordArt 2"/>
          <p:cNvSpPr>
            <a:spLocks noChangeArrowheads="1" noChangeShapeType="1" noTextEdit="1"/>
          </p:cNvSpPr>
          <p:nvPr/>
        </p:nvSpPr>
        <p:spPr bwMode="auto">
          <a:xfrm>
            <a:off x="304800" y="228600"/>
            <a:ext cx="5943600" cy="457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BABYLON MYSTERY RELIGION TODAY</a:t>
            </a:r>
          </a:p>
        </p:txBody>
      </p:sp>
      <p:sp>
        <p:nvSpPr>
          <p:cNvPr id="1054722" name="Line 3"/>
          <p:cNvSpPr>
            <a:spLocks noChangeShapeType="1"/>
          </p:cNvSpPr>
          <p:nvPr/>
        </p:nvSpPr>
        <p:spPr bwMode="auto">
          <a:xfrm>
            <a:off x="304800" y="765175"/>
            <a:ext cx="60198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054724" name="Rectangle 8"/>
          <p:cNvSpPr>
            <a:spLocks noChangeArrowheads="1"/>
          </p:cNvSpPr>
          <p:nvPr/>
        </p:nvSpPr>
        <p:spPr bwMode="auto">
          <a:xfrm>
            <a:off x="4783138" y="908050"/>
            <a:ext cx="4397375" cy="594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pPr>
            <a:r>
              <a:rPr lang="en-US" sz="3200" b="1" u="sng" dirty="0">
                <a:solidFill>
                  <a:srgbClr val="000000"/>
                </a:solidFill>
                <a:latin typeface="Arial" charset="0"/>
                <a:ea typeface="ＭＳ Ｐゴシック" charset="0"/>
                <a:cs typeface="Arial" charset="0"/>
              </a:rPr>
              <a:t>Catholics</a:t>
            </a:r>
            <a:endParaRPr lang="en-US" sz="3200" b="1" dirty="0">
              <a:solidFill>
                <a:srgbClr val="000000"/>
              </a:solidFill>
              <a:latin typeface="Arial" charset="0"/>
              <a:ea typeface="ＭＳ Ｐゴシック" charset="0"/>
              <a:cs typeface="Arial" charset="0"/>
            </a:endParaRPr>
          </a:p>
          <a:p>
            <a:pPr algn="ctr" defTabSz="914400" fontAlgn="base">
              <a:spcBef>
                <a:spcPct val="20000"/>
              </a:spcBef>
              <a:spcAft>
                <a:spcPct val="0"/>
              </a:spcAft>
            </a:pPr>
            <a:r>
              <a:rPr lang="en-US" sz="3200" b="1" dirty="0">
                <a:solidFill>
                  <a:srgbClr val="000000"/>
                </a:solidFill>
                <a:latin typeface="Arial" charset="0"/>
                <a:ea typeface="ＭＳ Ｐゴシック" charset="0"/>
                <a:cs typeface="Arial" charset="0"/>
              </a:rPr>
              <a:t>Relics</a:t>
            </a:r>
          </a:p>
          <a:p>
            <a:pPr algn="ctr" defTabSz="914400" fontAlgn="base">
              <a:spcBef>
                <a:spcPct val="20000"/>
              </a:spcBef>
              <a:spcAft>
                <a:spcPct val="0"/>
              </a:spcAft>
            </a:pPr>
            <a:r>
              <a:rPr lang="en-US" sz="3200" b="1" dirty="0">
                <a:solidFill>
                  <a:srgbClr val="000000"/>
                </a:solidFill>
                <a:latin typeface="Arial" charset="0"/>
                <a:ea typeface="ＭＳ Ｐゴシック" charset="0"/>
                <a:cs typeface="Arial" charset="0"/>
              </a:rPr>
              <a:t>Pilgrimages</a:t>
            </a:r>
          </a:p>
          <a:p>
            <a:pPr algn="ctr" defTabSz="914400" fontAlgn="base">
              <a:spcBef>
                <a:spcPct val="20000"/>
              </a:spcBef>
              <a:spcAft>
                <a:spcPct val="0"/>
              </a:spcAft>
            </a:pPr>
            <a:r>
              <a:rPr lang="en-US" sz="3200" b="1" dirty="0">
                <a:solidFill>
                  <a:srgbClr val="000000"/>
                </a:solidFill>
                <a:latin typeface="Arial" charset="0"/>
                <a:ea typeface="ＭＳ Ｐゴシック" charset="0"/>
                <a:cs typeface="Arial" charset="0"/>
              </a:rPr>
              <a:t>Indulgences</a:t>
            </a:r>
          </a:p>
          <a:p>
            <a:pPr algn="ctr" defTabSz="914400" fontAlgn="base">
              <a:spcBef>
                <a:spcPct val="20000"/>
              </a:spcBef>
              <a:spcAft>
                <a:spcPct val="0"/>
              </a:spcAft>
            </a:pPr>
            <a:r>
              <a:rPr lang="en-US" sz="3200" b="1" dirty="0">
                <a:solidFill>
                  <a:srgbClr val="000000"/>
                </a:solidFill>
                <a:latin typeface="Arial" charset="0"/>
                <a:ea typeface="ＭＳ Ｐゴシック" charset="0"/>
                <a:cs typeface="Arial" charset="0"/>
              </a:rPr>
              <a:t>Purgatory</a:t>
            </a:r>
          </a:p>
          <a:p>
            <a:pPr algn="ctr" defTabSz="914400" fontAlgn="base">
              <a:spcBef>
                <a:spcPct val="20000"/>
              </a:spcBef>
              <a:spcAft>
                <a:spcPct val="0"/>
              </a:spcAft>
            </a:pPr>
            <a:r>
              <a:rPr lang="en-US" sz="3200" b="1" dirty="0">
                <a:solidFill>
                  <a:srgbClr val="000000"/>
                </a:solidFill>
                <a:latin typeface="Arial" charset="0"/>
                <a:ea typeface="ＭＳ Ｐゴシック" charset="0"/>
                <a:cs typeface="Arial" charset="0"/>
              </a:rPr>
              <a:t>Pontiffs</a:t>
            </a:r>
          </a:p>
          <a:p>
            <a:pPr algn="ctr" defTabSz="914400" fontAlgn="base">
              <a:spcBef>
                <a:spcPct val="20000"/>
              </a:spcBef>
              <a:spcAft>
                <a:spcPct val="0"/>
              </a:spcAft>
            </a:pPr>
            <a:r>
              <a:rPr lang="en-US" sz="3200" b="1" dirty="0">
                <a:solidFill>
                  <a:srgbClr val="000000"/>
                </a:solidFill>
                <a:latin typeface="Arial" charset="0"/>
                <a:ea typeface="ＭＳ Ｐゴシック" charset="0"/>
                <a:cs typeface="Arial" charset="0"/>
              </a:rPr>
              <a:t>Celibate Priests</a:t>
            </a:r>
          </a:p>
          <a:p>
            <a:pPr algn="ctr" defTabSz="914400" fontAlgn="base">
              <a:spcBef>
                <a:spcPct val="20000"/>
              </a:spcBef>
              <a:spcAft>
                <a:spcPct val="0"/>
              </a:spcAft>
            </a:pPr>
            <a:r>
              <a:rPr lang="en-US" sz="3200" b="1" dirty="0">
                <a:solidFill>
                  <a:srgbClr val="000000"/>
                </a:solidFill>
                <a:latin typeface="Arial" charset="0"/>
                <a:ea typeface="ＭＳ Ｐゴシック" charset="0"/>
                <a:cs typeface="Arial" charset="0"/>
              </a:rPr>
              <a:t>Transubstantiation</a:t>
            </a:r>
          </a:p>
          <a:p>
            <a:pPr algn="ctr" defTabSz="914400" fontAlgn="base">
              <a:spcBef>
                <a:spcPct val="20000"/>
              </a:spcBef>
              <a:spcAft>
                <a:spcPct val="0"/>
              </a:spcAft>
            </a:pPr>
            <a:r>
              <a:rPr lang="en-US" sz="3200" b="1" dirty="0">
                <a:solidFill>
                  <a:srgbClr val="000000"/>
                </a:solidFill>
                <a:latin typeface="Arial" charset="0"/>
                <a:ea typeface="ＭＳ Ｐゴシック" charset="0"/>
                <a:cs typeface="Arial" charset="0"/>
              </a:rPr>
              <a:t>Easter Festival</a:t>
            </a:r>
          </a:p>
          <a:p>
            <a:pPr algn="ctr" defTabSz="914400" fontAlgn="base">
              <a:spcBef>
                <a:spcPct val="20000"/>
              </a:spcBef>
              <a:spcAft>
                <a:spcPct val="0"/>
              </a:spcAft>
            </a:pPr>
            <a:r>
              <a:rPr lang="en-US" sz="3200" b="1" dirty="0">
                <a:solidFill>
                  <a:srgbClr val="000000"/>
                </a:solidFill>
                <a:latin typeface="Arial" charset="0"/>
                <a:ea typeface="ＭＳ Ｐゴシック" charset="0"/>
                <a:cs typeface="Arial" charset="0"/>
              </a:rPr>
              <a:t>Christmas Festival</a:t>
            </a:r>
          </a:p>
        </p:txBody>
      </p:sp>
      <p:sp>
        <p:nvSpPr>
          <p:cNvPr id="2" name="Title 1"/>
          <p:cNvSpPr>
            <a:spLocks noGrp="1"/>
          </p:cNvSpPr>
          <p:nvPr>
            <p:ph type="title"/>
          </p:nvPr>
        </p:nvSpPr>
        <p:spPr>
          <a:xfrm rot="20150482">
            <a:off x="-47625" y="781050"/>
            <a:ext cx="2568575" cy="1754188"/>
          </a:xfrm>
        </p:spPr>
        <p:txBody>
          <a:bodyPr>
            <a:spAutoFit/>
          </a:bodyPr>
          <a:lstStyle/>
          <a:p>
            <a:pPr>
              <a:defRPr/>
            </a:pPr>
            <a:r>
              <a:rPr lang="en-US" sz="3600" b="1" kern="1200" dirty="0">
                <a:solidFill>
                  <a:srgbClr val="CC3399"/>
                </a:solidFill>
                <a:latin typeface="Arial" charset="0"/>
                <a:ea typeface="ＭＳ Ｐゴシック" charset="0"/>
                <a:cs typeface="Arial" charset="0"/>
              </a:rPr>
              <a:t>Other Pagan Parallels:</a:t>
            </a:r>
          </a:p>
        </p:txBody>
      </p:sp>
      <p:sp>
        <p:nvSpPr>
          <p:cNvPr id="1054726" name="Rectangle 4"/>
          <p:cNvSpPr txBox="1">
            <a:spLocks noChangeArrowheads="1"/>
          </p:cNvSpPr>
          <p:nvPr/>
        </p:nvSpPr>
        <p:spPr bwMode="auto">
          <a:xfrm>
            <a:off x="895350" y="908050"/>
            <a:ext cx="4397375" cy="594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20000"/>
              </a:spcBef>
              <a:spcAft>
                <a:spcPct val="0"/>
              </a:spcAft>
            </a:pPr>
            <a:r>
              <a:rPr lang="en-US" sz="3200" b="1" u="sng">
                <a:solidFill>
                  <a:srgbClr val="000000"/>
                </a:solidFill>
                <a:latin typeface="Arial" charset="0"/>
                <a:cs typeface="Arial" charset="0"/>
              </a:rPr>
              <a:t>Babylonians</a:t>
            </a:r>
            <a:endParaRPr lang="en-US" sz="3200" b="1">
              <a:solidFill>
                <a:srgbClr val="000000"/>
              </a:solidFill>
              <a:latin typeface="Arial" charset="0"/>
              <a:cs typeface="Arial" charset="0"/>
            </a:endParaRPr>
          </a:p>
          <a:p>
            <a:pPr algn="ctr" defTabSz="914400" fontAlgn="base">
              <a:spcBef>
                <a:spcPct val="20000"/>
              </a:spcBef>
              <a:spcAft>
                <a:spcPct val="0"/>
              </a:spcAft>
            </a:pPr>
            <a:r>
              <a:rPr lang="en-US" sz="3200" b="1">
                <a:solidFill>
                  <a:srgbClr val="000000"/>
                </a:solidFill>
                <a:latin typeface="Arial" charset="0"/>
                <a:cs typeface="Arial" charset="0"/>
              </a:rPr>
              <a:t>Relics</a:t>
            </a:r>
          </a:p>
          <a:p>
            <a:pPr algn="ctr" defTabSz="914400" fontAlgn="base">
              <a:spcBef>
                <a:spcPct val="20000"/>
              </a:spcBef>
              <a:spcAft>
                <a:spcPct val="0"/>
              </a:spcAft>
            </a:pPr>
            <a:r>
              <a:rPr lang="en-US" sz="3200" b="1">
                <a:solidFill>
                  <a:srgbClr val="000000"/>
                </a:solidFill>
                <a:latin typeface="Arial" charset="0"/>
                <a:cs typeface="Arial" charset="0"/>
              </a:rPr>
              <a:t>Pilgrimages</a:t>
            </a:r>
          </a:p>
          <a:p>
            <a:pPr algn="ctr" defTabSz="914400" fontAlgn="base">
              <a:spcBef>
                <a:spcPct val="20000"/>
              </a:spcBef>
              <a:spcAft>
                <a:spcPct val="0"/>
              </a:spcAft>
            </a:pPr>
            <a:r>
              <a:rPr lang="en-US" sz="3200" b="1">
                <a:solidFill>
                  <a:srgbClr val="000000"/>
                </a:solidFill>
                <a:latin typeface="Arial" charset="0"/>
                <a:cs typeface="Arial" charset="0"/>
              </a:rPr>
              <a:t>Indulgences</a:t>
            </a:r>
          </a:p>
          <a:p>
            <a:pPr algn="ctr" defTabSz="914400" fontAlgn="base">
              <a:spcBef>
                <a:spcPct val="20000"/>
              </a:spcBef>
              <a:spcAft>
                <a:spcPct val="0"/>
              </a:spcAft>
            </a:pPr>
            <a:r>
              <a:rPr lang="en-US" sz="3200" b="1">
                <a:solidFill>
                  <a:srgbClr val="000000"/>
                </a:solidFill>
                <a:latin typeface="Arial" charset="0"/>
                <a:cs typeface="Arial" charset="0"/>
              </a:rPr>
              <a:t>Purgatory</a:t>
            </a:r>
          </a:p>
          <a:p>
            <a:pPr algn="ctr" defTabSz="914400" fontAlgn="base">
              <a:spcBef>
                <a:spcPct val="20000"/>
              </a:spcBef>
              <a:spcAft>
                <a:spcPct val="0"/>
              </a:spcAft>
            </a:pPr>
            <a:r>
              <a:rPr lang="en-US" sz="3200" b="1">
                <a:solidFill>
                  <a:srgbClr val="000000"/>
                </a:solidFill>
                <a:latin typeface="Arial" charset="0"/>
                <a:cs typeface="Arial" charset="0"/>
              </a:rPr>
              <a:t>Pontiffs</a:t>
            </a:r>
          </a:p>
          <a:p>
            <a:pPr algn="ctr" defTabSz="914400" fontAlgn="base">
              <a:spcBef>
                <a:spcPct val="20000"/>
              </a:spcBef>
              <a:spcAft>
                <a:spcPct val="0"/>
              </a:spcAft>
            </a:pPr>
            <a:r>
              <a:rPr lang="en-US" sz="3200" b="1">
                <a:solidFill>
                  <a:srgbClr val="000000"/>
                </a:solidFill>
                <a:latin typeface="Arial" charset="0"/>
                <a:cs typeface="Arial" charset="0"/>
              </a:rPr>
              <a:t>Celibate Priests</a:t>
            </a:r>
          </a:p>
          <a:p>
            <a:pPr algn="ctr" defTabSz="914400" fontAlgn="base">
              <a:spcBef>
                <a:spcPct val="20000"/>
              </a:spcBef>
              <a:spcAft>
                <a:spcPct val="0"/>
              </a:spcAft>
            </a:pPr>
            <a:r>
              <a:rPr lang="en-US" sz="3200" b="1">
                <a:solidFill>
                  <a:srgbClr val="000000"/>
                </a:solidFill>
                <a:latin typeface="Arial" charset="0"/>
                <a:cs typeface="Arial" charset="0"/>
              </a:rPr>
              <a:t>Transubstantiation</a:t>
            </a:r>
          </a:p>
          <a:p>
            <a:pPr algn="ctr" defTabSz="914400" fontAlgn="base">
              <a:spcBef>
                <a:spcPct val="20000"/>
              </a:spcBef>
              <a:spcAft>
                <a:spcPct val="0"/>
              </a:spcAft>
            </a:pPr>
            <a:r>
              <a:rPr lang="en-US" sz="3200" b="1">
                <a:solidFill>
                  <a:srgbClr val="000000"/>
                </a:solidFill>
                <a:latin typeface="Arial" charset="0"/>
                <a:cs typeface="Arial" charset="0"/>
              </a:rPr>
              <a:t>Easter Festival</a:t>
            </a:r>
          </a:p>
          <a:p>
            <a:pPr algn="ctr" defTabSz="914400" fontAlgn="base">
              <a:spcBef>
                <a:spcPct val="20000"/>
              </a:spcBef>
              <a:spcAft>
                <a:spcPct val="0"/>
              </a:spcAft>
            </a:pPr>
            <a:r>
              <a:rPr lang="en-US" sz="3200" b="1">
                <a:solidFill>
                  <a:srgbClr val="000000"/>
                </a:solidFill>
                <a:latin typeface="Arial" charset="0"/>
                <a:cs typeface="Arial" charset="0"/>
              </a:rPr>
              <a:t>Winter Festival</a:t>
            </a:r>
          </a:p>
        </p:txBody>
      </p:sp>
      <p:sp>
        <p:nvSpPr>
          <p:cNvPr id="8" name="Text Box 37"/>
          <p:cNvSpPr txBox="1">
            <a:spLocks noChangeArrowheads="1"/>
          </p:cNvSpPr>
          <p:nvPr/>
        </p:nvSpPr>
        <p:spPr bwMode="auto">
          <a:xfrm>
            <a:off x="8413778" y="24294"/>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latin typeface="Arial" charset="0"/>
                <a:cs typeface="Arial" charset="0"/>
              </a:rPr>
              <a:t>401</a:t>
            </a:r>
          </a:p>
        </p:txBody>
      </p:sp>
    </p:spTree>
    <p:extLst>
      <p:ext uri="{BB962C8B-B14F-4D97-AF65-F5344CB8AC3E}">
        <p14:creationId xmlns:p14="http://schemas.microsoft.com/office/powerpoint/2010/main" val="126764911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6769" name="Picture 6" descr="rev 17 Astrology-medicine-astronom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46163"/>
            <a:ext cx="9180513" cy="583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6770" name="Picture 1" descr="rev 17 Astrology-medicine-astronom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5400"/>
            <a:ext cx="9180513" cy="583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58" name="Rectangle 2"/>
          <p:cNvSpPr>
            <a:spLocks noGrp="1" noChangeArrowheads="1"/>
          </p:cNvSpPr>
          <p:nvPr>
            <p:ph type="title"/>
          </p:nvPr>
        </p:nvSpPr>
        <p:spPr/>
        <p:txBody>
          <a:bodyPr/>
          <a:lstStyle/>
          <a:p>
            <a:pPr>
              <a:defRPr/>
            </a:pPr>
            <a:r>
              <a:rPr lang="en-US" b="1">
                <a:solidFill>
                  <a:schemeClr val="bg1"/>
                </a:solidFill>
                <a:latin typeface="Arial"/>
                <a:cs typeface="Arial"/>
              </a:rPr>
              <a:t>Is Babylon Astrology?</a:t>
            </a:r>
            <a:endParaRPr lang="en-US" b="1">
              <a:latin typeface="Arial"/>
              <a:cs typeface="Arial"/>
            </a:endParaRPr>
          </a:p>
        </p:txBody>
      </p:sp>
      <p:pic>
        <p:nvPicPr>
          <p:cNvPr id="1056773" name="Picture 2" descr="rev 17 astrology-signs-mott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513" y="3911600"/>
            <a:ext cx="4321176" cy="292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37"/>
          <p:cNvSpPr txBox="1">
            <a:spLocks noChangeArrowheads="1"/>
          </p:cNvSpPr>
          <p:nvPr/>
        </p:nvSpPr>
        <p:spPr bwMode="auto">
          <a:xfrm>
            <a:off x="8413779" y="24294"/>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402</a:t>
            </a:r>
          </a:p>
        </p:txBody>
      </p:sp>
    </p:spTree>
    <p:extLst>
      <p:ext uri="{BB962C8B-B14F-4D97-AF65-F5344CB8AC3E}">
        <p14:creationId xmlns:p14="http://schemas.microsoft.com/office/powerpoint/2010/main" val="149684089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6" name="Rectangle 4"/>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r" defTabSz="914400" eaLnBrk="0" fontAlgn="base" hangingPunct="0">
              <a:spcBef>
                <a:spcPct val="0"/>
              </a:spcBef>
              <a:spcAft>
                <a:spcPct val="0"/>
              </a:spcAft>
              <a:defRPr/>
            </a:pPr>
            <a:endParaRPr lang="en-US" sz="4800">
              <a:solidFill>
                <a:srgbClr val="FFFFFF"/>
              </a:solidFill>
              <a:latin typeface="Times New Roman" charset="0"/>
              <a:ea typeface="ＭＳ Ｐゴシック" charset="0"/>
              <a:cs typeface="ＭＳ Ｐゴシック" charset="0"/>
            </a:endParaRPr>
          </a:p>
        </p:txBody>
      </p:sp>
      <p:pic>
        <p:nvPicPr>
          <p:cNvPr id="2" name="Picture 1" descr="rev 17 One-World-Religi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7216428" cy="6908618"/>
          </a:xfrm>
          <a:prstGeom prst="rect">
            <a:avLst/>
          </a:prstGeom>
        </p:spPr>
      </p:pic>
      <p:sp>
        <p:nvSpPr>
          <p:cNvPr id="146438" name="Rectangle 6"/>
          <p:cNvSpPr>
            <a:spLocks noGrp="1" noChangeArrowheads="1"/>
          </p:cNvSpPr>
          <p:nvPr>
            <p:ph type="ctrTitle"/>
          </p:nvPr>
        </p:nvSpPr>
        <p:spPr>
          <a:xfrm>
            <a:off x="5129103" y="373566"/>
            <a:ext cx="3890402" cy="1884938"/>
          </a:xfrm>
        </p:spPr>
        <p:txBody>
          <a:bodyPr/>
          <a:lstStyle/>
          <a:p>
            <a:pPr algn="r">
              <a:defRPr/>
            </a:pPr>
            <a:r>
              <a:rPr lang="en-US" b="1" dirty="0">
                <a:solidFill>
                  <a:srgbClr val="FFFFFF"/>
                </a:solidFill>
                <a:effectLst>
                  <a:glow rad="292100">
                    <a:schemeClr val="tx1">
                      <a:alpha val="75000"/>
                    </a:schemeClr>
                  </a:glow>
                </a:effectLst>
                <a:latin typeface="Arial"/>
                <a:cs typeface="Arial"/>
              </a:rPr>
              <a:t>One-World Religion</a:t>
            </a:r>
          </a:p>
        </p:txBody>
      </p:sp>
      <p:sp>
        <p:nvSpPr>
          <p:cNvPr id="7"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403</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53469050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6" name="Rectangle 4"/>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r" defTabSz="914400" eaLnBrk="0" fontAlgn="base" hangingPunct="0">
              <a:spcBef>
                <a:spcPct val="0"/>
              </a:spcBef>
              <a:spcAft>
                <a:spcPct val="0"/>
              </a:spcAft>
              <a:defRPr/>
            </a:pPr>
            <a:endParaRPr lang="en-US" sz="4800">
              <a:solidFill>
                <a:srgbClr val="FFFFFF"/>
              </a:solidFill>
              <a:latin typeface="Times New Roman" charset="0"/>
              <a:ea typeface="ＭＳ Ｐゴシック" charset="0"/>
              <a:cs typeface="ＭＳ Ｐゴシック" charset="0"/>
            </a:endParaRPr>
          </a:p>
        </p:txBody>
      </p:sp>
      <p:sp>
        <p:nvSpPr>
          <p:cNvPr id="7"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403</a:t>
            </a:r>
            <a:endParaRPr lang="en-US" dirty="0">
              <a:solidFill>
                <a:srgbClr val="FFFFFF"/>
              </a:solidFill>
              <a:latin typeface="Arial" charset="0"/>
              <a:cs typeface="Arial" charset="0"/>
            </a:endParaRPr>
          </a:p>
        </p:txBody>
      </p:sp>
      <p:pic>
        <p:nvPicPr>
          <p:cNvPr id="3" name="Picture 2" descr="rev 17 apostate wolf_in_sheeps_clothing125028273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6216952" cy="6878657"/>
          </a:xfrm>
          <a:prstGeom prst="rect">
            <a:avLst/>
          </a:prstGeom>
        </p:spPr>
      </p:pic>
      <p:sp>
        <p:nvSpPr>
          <p:cNvPr id="146438" name="Rectangle 6"/>
          <p:cNvSpPr>
            <a:spLocks noGrp="1" noChangeArrowheads="1"/>
          </p:cNvSpPr>
          <p:nvPr>
            <p:ph type="ctrTitle"/>
          </p:nvPr>
        </p:nvSpPr>
        <p:spPr>
          <a:xfrm>
            <a:off x="5461000" y="700131"/>
            <a:ext cx="3062610" cy="2710720"/>
          </a:xfrm>
        </p:spPr>
        <p:txBody>
          <a:bodyPr/>
          <a:lstStyle/>
          <a:p>
            <a:pPr algn="r">
              <a:defRPr/>
            </a:pPr>
            <a:r>
              <a:rPr lang="en-US" b="1" dirty="0">
                <a:solidFill>
                  <a:srgbClr val="FFFFFF"/>
                </a:solidFill>
                <a:effectLst>
                  <a:glow rad="292100">
                    <a:schemeClr val="tx1">
                      <a:alpha val="75000"/>
                    </a:schemeClr>
                  </a:glow>
                </a:effectLst>
                <a:latin typeface="Arial"/>
                <a:cs typeface="Arial"/>
              </a:rPr>
              <a:t>Apostate Church Centered in Rome</a:t>
            </a:r>
          </a:p>
        </p:txBody>
      </p:sp>
    </p:spTree>
    <p:extLst>
      <p:ext uri="{BB962C8B-B14F-4D97-AF65-F5344CB8AC3E}">
        <p14:creationId xmlns:p14="http://schemas.microsoft.com/office/powerpoint/2010/main" val="400860562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6" name="Rectangle 4"/>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r" defTabSz="914400" eaLnBrk="0" fontAlgn="base" hangingPunct="0">
              <a:spcBef>
                <a:spcPct val="0"/>
              </a:spcBef>
              <a:spcAft>
                <a:spcPct val="0"/>
              </a:spcAft>
              <a:defRPr/>
            </a:pPr>
            <a:endParaRPr lang="en-US" sz="4800">
              <a:solidFill>
                <a:srgbClr val="FFFFFF"/>
              </a:solidFill>
              <a:latin typeface="Times New Roman" charset="0"/>
              <a:ea typeface="ＭＳ Ｐゴシック" charset="0"/>
              <a:cs typeface="ＭＳ Ｐゴシック" charset="0"/>
            </a:endParaRPr>
          </a:p>
        </p:txBody>
      </p:sp>
      <p:pic>
        <p:nvPicPr>
          <p:cNvPr id="3" name="Picture 2" descr="rev 17 popebenedictxvipopebenedictxvifarewelleuq5aygwjf8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987633"/>
            <a:ext cx="9128267" cy="5870367"/>
          </a:xfrm>
          <a:prstGeom prst="rect">
            <a:avLst/>
          </a:prstGeom>
        </p:spPr>
      </p:pic>
      <p:sp>
        <p:nvSpPr>
          <p:cNvPr id="146438" name="Rectangle 6"/>
          <p:cNvSpPr>
            <a:spLocks noGrp="1" noChangeArrowheads="1"/>
          </p:cNvSpPr>
          <p:nvPr>
            <p:ph type="ctrTitle"/>
          </p:nvPr>
        </p:nvSpPr>
        <p:spPr>
          <a:xfrm>
            <a:off x="273886" y="99616"/>
            <a:ext cx="8077592" cy="707886"/>
          </a:xfrm>
          <a:no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en-US" sz="4000" b="1" dirty="0">
                <a:solidFill>
                  <a:srgbClr val="FFFFFF"/>
                </a:solidFill>
                <a:effectLst>
                  <a:glow rad="292100">
                    <a:schemeClr val="tx1">
                      <a:alpha val="75000"/>
                    </a:schemeClr>
                  </a:glow>
                </a:effectLst>
                <a:latin typeface="Arial"/>
                <a:cs typeface="Arial"/>
              </a:rPr>
              <a:t>World Council of Churches</a:t>
            </a:r>
          </a:p>
        </p:txBody>
      </p:sp>
      <p:sp>
        <p:nvSpPr>
          <p:cNvPr id="7"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403</a:t>
            </a:r>
            <a:endParaRPr lang="en-US" dirty="0">
              <a:solidFill>
                <a:srgbClr val="FFFFFF"/>
              </a:solidFill>
              <a:latin typeface="Arial" charset="0"/>
              <a:cs typeface="Arial" charset="0"/>
            </a:endParaRPr>
          </a:p>
        </p:txBody>
      </p:sp>
      <p:pic>
        <p:nvPicPr>
          <p:cNvPr id="4" name="Picture 3" descr="rev 17 wolf-sheep.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61826" y="3436783"/>
            <a:ext cx="5058355" cy="3424928"/>
          </a:xfrm>
          <a:prstGeom prst="rect">
            <a:avLst/>
          </a:prstGeom>
        </p:spPr>
      </p:pic>
    </p:spTree>
    <p:extLst>
      <p:ext uri="{BB962C8B-B14F-4D97-AF65-F5344CB8AC3E}">
        <p14:creationId xmlns:p14="http://schemas.microsoft.com/office/powerpoint/2010/main" val="168372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pic>
        <p:nvPicPr>
          <p:cNvPr id="4" name="Picture 3" descr="Rev 13.3 Head W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84978" y="1165048"/>
            <a:ext cx="5159022" cy="4357511"/>
          </a:xfrm>
          <a:prstGeom prst="rect">
            <a:avLst/>
          </a:prstGeom>
        </p:spPr>
      </p:pic>
      <p:sp>
        <p:nvSpPr>
          <p:cNvPr id="2" name="Title 1"/>
          <p:cNvSpPr>
            <a:spLocks noGrp="1"/>
          </p:cNvSpPr>
          <p:nvPr>
            <p:ph type="title"/>
          </p:nvPr>
        </p:nvSpPr>
        <p:spPr>
          <a:xfrm>
            <a:off x="0" y="407585"/>
            <a:ext cx="5290062" cy="6124754"/>
          </a:xfrm>
          <a:noFill/>
          <a:ln>
            <a:noFill/>
          </a:ln>
        </p:spPr>
        <p:txBody>
          <a:bodyPr wrap="square">
            <a:spAutoFit/>
          </a:bodyPr>
          <a:lstStyle/>
          <a:p>
            <a:r>
              <a:rPr lang="en-US" sz="2800" b="1" kern="1200" dirty="0">
                <a:solidFill>
                  <a:srgbClr val="FFFFFF"/>
                </a:solidFill>
                <a:effectLst>
                  <a:glow rad="292100">
                    <a:srgbClr val="000000">
                      <a:alpha val="75000"/>
                    </a:srgbClr>
                  </a:glow>
                </a:effectLst>
                <a:ea typeface="ＭＳ Ｐゴシック" charset="0"/>
              </a:rPr>
              <a:t>"I saw that one of the heads of the beast seemed wounded beyond recovery—but the fatal wound was healed! The whole world marveled at this miracle and gave allegiance to the beast.  </a:t>
            </a:r>
            <a:r>
              <a:rPr lang="en-US" sz="2800" b="1" kern="1200" baseline="30000" dirty="0">
                <a:solidFill>
                  <a:srgbClr val="FFFFFF"/>
                </a:solidFill>
                <a:effectLst>
                  <a:glow rad="292100">
                    <a:srgbClr val="000000">
                      <a:alpha val="75000"/>
                    </a:srgbClr>
                  </a:glow>
                </a:effectLst>
                <a:ea typeface="ＭＳ Ｐゴシック" charset="0"/>
              </a:rPr>
              <a:t>4</a:t>
            </a:r>
            <a:r>
              <a:rPr lang="en-US" sz="2800" b="1" kern="1200" dirty="0">
                <a:solidFill>
                  <a:srgbClr val="FFFFFF"/>
                </a:solidFill>
                <a:effectLst>
                  <a:glow rad="292100">
                    <a:srgbClr val="000000">
                      <a:alpha val="75000"/>
                    </a:srgbClr>
                  </a:glow>
                </a:effectLst>
                <a:ea typeface="ＭＳ Ｐゴシック" charset="0"/>
              </a:rPr>
              <a:t>They worshiped the dragon for giving the beast such power, and they also worshiped the beast. 'Who is as great as the beast?' they exclaimed. 'Who is able to fight against him?'" </a:t>
            </a:r>
            <a:br>
              <a:rPr lang="en-US" sz="2800" b="1" kern="1200" dirty="0">
                <a:solidFill>
                  <a:srgbClr val="FFFFFF"/>
                </a:solidFill>
                <a:effectLst>
                  <a:glow rad="292100">
                    <a:srgbClr val="000000">
                      <a:alpha val="75000"/>
                    </a:srgbClr>
                  </a:glow>
                </a:effectLst>
                <a:ea typeface="ＭＳ Ｐゴシック" charset="0"/>
              </a:rPr>
            </a:br>
            <a:r>
              <a:rPr lang="en-US" sz="2800" b="1" kern="1200" dirty="0">
                <a:solidFill>
                  <a:srgbClr val="FFFFFF"/>
                </a:solidFill>
                <a:effectLst>
                  <a:glow rad="292100">
                    <a:srgbClr val="000000">
                      <a:alpha val="75000"/>
                    </a:srgbClr>
                  </a:glow>
                </a:effectLst>
                <a:ea typeface="ＭＳ Ｐゴシック" charset="0"/>
              </a:rPr>
              <a:t>(13:3-4</a:t>
            </a:r>
            <a:r>
              <a:rPr lang="en-US" sz="2400" b="1" kern="1200" dirty="0">
                <a:solidFill>
                  <a:srgbClr val="FFFFFF"/>
                </a:solidFill>
                <a:effectLst>
                  <a:glow rad="292100">
                    <a:srgbClr val="000000">
                      <a:alpha val="75000"/>
                    </a:srgbClr>
                  </a:glow>
                </a:effectLst>
                <a:ea typeface="ＭＳ Ｐゴシック" charset="0"/>
              </a:rPr>
              <a:t> NLT</a:t>
            </a:r>
            <a:r>
              <a:rPr lang="en-US" sz="2800" b="1" kern="1200" dirty="0">
                <a:solidFill>
                  <a:srgbClr val="FFFFFF"/>
                </a:solidFill>
                <a:effectLst>
                  <a:glow rad="292100">
                    <a:srgbClr val="000000">
                      <a:alpha val="75000"/>
                    </a:srgbClr>
                  </a:glow>
                </a:effectLst>
                <a:ea typeface="ＭＳ Ｐゴシック" charset="0"/>
              </a:rPr>
              <a:t>).</a:t>
            </a:r>
          </a:p>
        </p:txBody>
      </p:sp>
    </p:spTree>
    <p:extLst>
      <p:ext uri="{BB962C8B-B14F-4D97-AF65-F5344CB8AC3E}">
        <p14:creationId xmlns:p14="http://schemas.microsoft.com/office/powerpoint/2010/main" val="76090351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1" name="Rectangle 3"/>
          <p:cNvSpPr>
            <a:spLocks noGrp="1" noChangeArrowheads="1"/>
          </p:cNvSpPr>
          <p:nvPr>
            <p:ph type="body" sz="half" idx="1"/>
          </p:nvPr>
        </p:nvSpPr>
        <p:spPr/>
        <p:txBody>
          <a:bodyPr/>
          <a:lstStyle/>
          <a:p>
            <a:pPr>
              <a:defRPr/>
            </a:pPr>
            <a:endParaRPr lang="en-US">
              <a:latin typeface="Arial"/>
              <a:cs typeface="Arial"/>
            </a:endParaRPr>
          </a:p>
        </p:txBody>
      </p:sp>
      <p:pic>
        <p:nvPicPr>
          <p:cNvPr id="196613"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6988"/>
            <a:ext cx="7019925" cy="69183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96610" name="Rectangle 2"/>
          <p:cNvSpPr>
            <a:spLocks noGrp="1" noChangeArrowheads="1"/>
          </p:cNvSpPr>
          <p:nvPr>
            <p:ph type="title"/>
          </p:nvPr>
        </p:nvSpPr>
        <p:spPr>
          <a:xfrm>
            <a:off x="5867400" y="-242888"/>
            <a:ext cx="3276600" cy="5445126"/>
          </a:xfrm>
        </p:spPr>
        <p:txBody>
          <a:bodyPr/>
          <a:lstStyle/>
          <a:p>
            <a:pPr>
              <a:defRPr/>
            </a:pPr>
            <a:r>
              <a:rPr lang="en-US" sz="3600" b="1" dirty="0">
                <a:solidFill>
                  <a:srgbClr val="660066"/>
                </a:solidFill>
                <a:latin typeface="Arial"/>
                <a:cs typeface="Arial"/>
              </a:rPr>
              <a:t>United Religions International</a:t>
            </a:r>
            <a:r>
              <a:rPr lang="en-US" sz="3600" b="1" dirty="0">
                <a:latin typeface="Arial"/>
                <a:cs typeface="Arial"/>
              </a:rPr>
              <a:t> formed on </a:t>
            </a:r>
            <a:br>
              <a:rPr lang="en-US" sz="3600" b="1" dirty="0">
                <a:latin typeface="Arial"/>
                <a:cs typeface="Arial"/>
              </a:rPr>
            </a:br>
            <a:r>
              <a:rPr lang="en-US" sz="3600" b="1" dirty="0">
                <a:latin typeface="Arial"/>
                <a:cs typeface="Arial"/>
              </a:rPr>
              <a:t>26 June 2000 </a:t>
            </a:r>
            <a:r>
              <a:rPr lang="en-US" altLang="ja-JP" sz="3600" b="1" dirty="0">
                <a:latin typeface="Arial"/>
                <a:cs typeface="Arial"/>
              </a:rPr>
              <a:t>"</a:t>
            </a:r>
            <a:r>
              <a:rPr lang="en-US" sz="3600" b="1" dirty="0">
                <a:latin typeface="Arial"/>
                <a:cs typeface="Arial"/>
              </a:rPr>
              <a:t>to end religiously motivated violence</a:t>
            </a:r>
            <a:r>
              <a:rPr lang="en-US" altLang="ja-JP" sz="3600" b="1" dirty="0">
                <a:latin typeface="Arial"/>
                <a:cs typeface="Arial"/>
              </a:rPr>
              <a:t>"</a:t>
            </a:r>
            <a:endParaRPr lang="en-US" sz="3600" b="1" dirty="0">
              <a:latin typeface="Arial"/>
              <a:cs typeface="Arial"/>
            </a:endParaRPr>
          </a:p>
        </p:txBody>
      </p:sp>
      <p:sp>
        <p:nvSpPr>
          <p:cNvPr id="6" name="Text Box 37"/>
          <p:cNvSpPr txBox="1">
            <a:spLocks noChangeArrowheads="1"/>
          </p:cNvSpPr>
          <p:nvPr/>
        </p:nvSpPr>
        <p:spPr bwMode="auto">
          <a:xfrm>
            <a:off x="8413779" y="24294"/>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latin typeface="Arial" charset="0"/>
                <a:cs typeface="Arial" charset="0"/>
              </a:rPr>
              <a:t>404</a:t>
            </a:r>
          </a:p>
        </p:txBody>
      </p:sp>
    </p:spTree>
    <p:extLst>
      <p:ext uri="{BB962C8B-B14F-4D97-AF65-F5344CB8AC3E}">
        <p14:creationId xmlns:p14="http://schemas.microsoft.com/office/powerpoint/2010/main" val="195188352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8"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95625" y="0"/>
            <a:ext cx="6048375"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92517"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157538"/>
            <a:ext cx="3810000" cy="37004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92514" name="Rectangle 2"/>
          <p:cNvSpPr>
            <a:spLocks noGrp="1" noChangeArrowheads="1"/>
          </p:cNvSpPr>
          <p:nvPr>
            <p:ph type="title"/>
          </p:nvPr>
        </p:nvSpPr>
        <p:spPr>
          <a:xfrm>
            <a:off x="152400" y="620713"/>
            <a:ext cx="5140325" cy="1006475"/>
          </a:xfrm>
          <a:solidFill>
            <a:schemeClr val="tx1"/>
          </a:solidFill>
          <a:effectLst>
            <a:outerShdw blurRad="63500" dist="38099" dir="2700000" algn="ctr" rotWithShape="0">
              <a:schemeClr val="tx1">
                <a:alpha val="74998"/>
              </a:schemeClr>
            </a:outerShdw>
          </a:effectLst>
        </p:spPr>
        <p:txBody>
          <a:bodyPr/>
          <a:lstStyle/>
          <a:p>
            <a:pPr>
              <a:defRPr/>
            </a:pPr>
            <a:r>
              <a:rPr lang="en-US" dirty="0">
                <a:solidFill>
                  <a:srgbClr val="FFFFFF"/>
                </a:solidFill>
                <a:latin typeface="Arial"/>
                <a:cs typeface="Arial"/>
              </a:rPr>
              <a:t>Is Babylon a City?</a:t>
            </a:r>
            <a:endParaRPr lang="en-US" dirty="0">
              <a:latin typeface="Arial"/>
              <a:cs typeface="Arial"/>
            </a:endParaRPr>
          </a:p>
        </p:txBody>
      </p:sp>
      <p:sp>
        <p:nvSpPr>
          <p:cNvPr id="6" name="Text Box 37"/>
          <p:cNvSpPr txBox="1">
            <a:spLocks noChangeArrowheads="1"/>
          </p:cNvSpPr>
          <p:nvPr/>
        </p:nvSpPr>
        <p:spPr bwMode="auto">
          <a:xfrm>
            <a:off x="8333147" y="14523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404</a:t>
            </a:r>
          </a:p>
        </p:txBody>
      </p:sp>
    </p:spTree>
    <p:extLst>
      <p:ext uri="{BB962C8B-B14F-4D97-AF65-F5344CB8AC3E}">
        <p14:creationId xmlns:p14="http://schemas.microsoft.com/office/powerpoint/2010/main" val="394794269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4052888" y="2571750"/>
            <a:ext cx="1039812"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defTabSz="914400" eaLnBrk="0" fontAlgn="base" hangingPunct="0">
              <a:spcBef>
                <a:spcPct val="0"/>
              </a:spcBef>
              <a:spcAft>
                <a:spcPct val="0"/>
              </a:spcAft>
              <a:defRPr/>
            </a:pPr>
            <a:r>
              <a:rPr lang="en-US" sz="2400">
                <a:solidFill>
                  <a:srgbClr val="000000"/>
                </a:solidFill>
                <a:latin typeface="Times New Roman" charset="0"/>
                <a:ea typeface="ＭＳ Ｐゴシック" charset="0"/>
                <a:cs typeface="ＭＳ Ｐゴシック" charset="0"/>
                <a:hlinkClick r:id="rId3" action="ppaction://hlinksldjump"/>
              </a:rPr>
              <a:t>Slide 2</a:t>
            </a:r>
            <a:endParaRPr lang="en-US" sz="2400">
              <a:solidFill>
                <a:srgbClr val="000000"/>
              </a:solidFill>
              <a:latin typeface="Times New Roman" charset="0"/>
              <a:ea typeface="ＭＳ Ｐゴシック" charset="0"/>
              <a:cs typeface="ＭＳ Ｐゴシック" charset="0"/>
            </a:endParaRPr>
          </a:p>
        </p:txBody>
      </p:sp>
      <p:pic>
        <p:nvPicPr>
          <p:cNvPr id="1062914"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311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04" name="Rectangle 4"/>
          <p:cNvSpPr>
            <a:spLocks noChangeArrowheads="1"/>
          </p:cNvSpPr>
          <p:nvPr/>
        </p:nvSpPr>
        <p:spPr bwMode="auto">
          <a:xfrm>
            <a:off x="4267200" y="0"/>
            <a:ext cx="4876800" cy="6858000"/>
          </a:xfrm>
          <a:prstGeom prst="rect">
            <a:avLst/>
          </a:prstGeom>
          <a:solidFill>
            <a:schemeClr val="tx2"/>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lgn="ct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sp>
        <p:nvSpPr>
          <p:cNvPr id="204805" name="Rectangle 5"/>
          <p:cNvSpPr>
            <a:spLocks noGrp="1" noChangeArrowheads="1"/>
          </p:cNvSpPr>
          <p:nvPr>
            <p:ph type="title" idx="4294967295"/>
          </p:nvPr>
        </p:nvSpPr>
        <p:spPr>
          <a:xfrm>
            <a:off x="4572000" y="609600"/>
            <a:ext cx="4495800" cy="5562600"/>
          </a:xfrm>
        </p:spPr>
        <p:txBody>
          <a:bodyPr/>
          <a:lstStyle/>
          <a:p>
            <a:pPr>
              <a:defRPr/>
            </a:pPr>
            <a:r>
              <a:rPr lang="en-US" dirty="0">
                <a:solidFill>
                  <a:schemeClr val="bg1"/>
                </a:solidFill>
                <a:latin typeface="Arail"/>
                <a:cs typeface="Arail"/>
              </a:rPr>
              <a:t>A Dallas Seminary professor said the 1980s rebuilding of Babylon, Iraq revealed it as Mystery Babylon</a:t>
            </a:r>
          </a:p>
        </p:txBody>
      </p:sp>
      <p:sp>
        <p:nvSpPr>
          <p:cNvPr id="7" name="Text Box 37"/>
          <p:cNvSpPr txBox="1">
            <a:spLocks noChangeArrowheads="1"/>
          </p:cNvSpPr>
          <p:nvPr/>
        </p:nvSpPr>
        <p:spPr bwMode="auto">
          <a:xfrm>
            <a:off x="8474253" y="24294"/>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404</a:t>
            </a:r>
          </a:p>
        </p:txBody>
      </p:sp>
    </p:spTree>
    <p:extLst>
      <p:ext uri="{BB962C8B-B14F-4D97-AF65-F5344CB8AC3E}">
        <p14:creationId xmlns:p14="http://schemas.microsoft.com/office/powerpoint/2010/main" val="152927131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7" name="Rectangle 11"/>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lgn="ct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167944" name="Text Box 8"/>
          <p:cNvSpPr txBox="1">
            <a:spLocks noChangeArrowheads="1"/>
          </p:cNvSpPr>
          <p:nvPr/>
        </p:nvSpPr>
        <p:spPr bwMode="auto">
          <a:xfrm>
            <a:off x="8353425" y="41275"/>
            <a:ext cx="787400"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defTabSz="914400" eaLnBrk="0" fontAlgn="base" hangingPunct="0">
              <a:spcBef>
                <a:spcPct val="0"/>
              </a:spcBef>
              <a:spcAft>
                <a:spcPct val="0"/>
              </a:spcAft>
              <a:defRPr/>
            </a:pPr>
            <a:r>
              <a:rPr lang="en-US" sz="2400" b="1">
                <a:solidFill>
                  <a:srgbClr val="FFFFFF"/>
                </a:solidFill>
                <a:latin typeface="Arial"/>
                <a:ea typeface="ＭＳ Ｐゴシック" charset="0"/>
                <a:cs typeface="Arial"/>
              </a:rPr>
              <a:t>110f</a:t>
            </a:r>
          </a:p>
        </p:txBody>
      </p:sp>
      <p:pic>
        <p:nvPicPr>
          <p:cNvPr id="1064963" name="Picture 1" descr="Screen Shot 2011-12-13 at 5.28.19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1450"/>
            <a:ext cx="6084888" cy="600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48" name="Rectangle 12"/>
          <p:cNvSpPr>
            <a:spLocks noGrp="1" noChangeArrowheads="1"/>
          </p:cNvSpPr>
          <p:nvPr>
            <p:ph type="title" idx="4294967295"/>
          </p:nvPr>
        </p:nvSpPr>
        <p:spPr>
          <a:xfrm>
            <a:off x="609600" y="115888"/>
            <a:ext cx="7772400" cy="914400"/>
          </a:xfrm>
          <a:solidFill>
            <a:schemeClr val="tx1"/>
          </a:solidFill>
        </p:spPr>
        <p:txBody>
          <a:bodyPr/>
          <a:lstStyle/>
          <a:p>
            <a:pPr>
              <a:defRPr/>
            </a:pPr>
            <a:r>
              <a:rPr lang="en-US" dirty="0">
                <a:solidFill>
                  <a:schemeClr val="bg1"/>
                </a:solidFill>
                <a:latin typeface="Arial"/>
                <a:cs typeface="Arial"/>
              </a:rPr>
              <a:t>The 1986 Babylon Medallion</a:t>
            </a:r>
          </a:p>
        </p:txBody>
      </p:sp>
      <p:sp>
        <p:nvSpPr>
          <p:cNvPr id="3" name="Right Triangle 2"/>
          <p:cNvSpPr/>
          <p:nvPr/>
        </p:nvSpPr>
        <p:spPr bwMode="auto">
          <a:xfrm rot="16200000">
            <a:off x="3995738" y="3717925"/>
            <a:ext cx="2592387" cy="2303463"/>
          </a:xfrm>
          <a:prstGeom prst="rtTriangle">
            <a:avLst/>
          </a:prstGeom>
          <a:solidFill>
            <a:srgbClr val="FFFFFF"/>
          </a:solidFill>
          <a:ln w="9525" cap="flat" cmpd="sng" algn="ctr">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sp>
        <p:nvSpPr>
          <p:cNvPr id="8" name="Rectangle 12"/>
          <p:cNvSpPr txBox="1">
            <a:spLocks noChangeArrowheads="1"/>
          </p:cNvSpPr>
          <p:nvPr/>
        </p:nvSpPr>
        <p:spPr bwMode="auto">
          <a:xfrm>
            <a:off x="-3175" y="5949950"/>
            <a:ext cx="9147175" cy="914400"/>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defTabSz="914400">
              <a:defRPr/>
            </a:pPr>
            <a:r>
              <a:rPr lang="en-US" sz="4000" b="1" dirty="0">
                <a:solidFill>
                  <a:srgbClr val="FF0000"/>
                </a:solidFill>
                <a:latin typeface="Arial"/>
                <a:ea typeface="ＭＳ Ｐゴシック"/>
                <a:cs typeface="Arial"/>
              </a:rPr>
              <a:t>BABYLON: Prelude to Armageddon?</a:t>
            </a:r>
          </a:p>
        </p:txBody>
      </p:sp>
      <p:sp>
        <p:nvSpPr>
          <p:cNvPr id="1064967" name="Rectangle 12"/>
          <p:cNvSpPr txBox="1">
            <a:spLocks noChangeArrowheads="1"/>
          </p:cNvSpPr>
          <p:nvPr/>
        </p:nvSpPr>
        <p:spPr bwMode="auto">
          <a:xfrm>
            <a:off x="5651500" y="1651000"/>
            <a:ext cx="3313113" cy="4154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0000"/>
                </a:solidFill>
                <a:latin typeface="Arial" charset="0"/>
                <a:cs typeface="Arial" charset="0"/>
              </a:rPr>
              <a:t>SADDAM HUSSEIN and the ancient world conqueror, Nebuchadnezzar.  Not only did they look alike, but their mission was the same––to control the world.  And the symbol of this world dominion is an ancient city…</a:t>
            </a:r>
          </a:p>
        </p:txBody>
      </p:sp>
      <p:sp>
        <p:nvSpPr>
          <p:cNvPr id="10" name="Text Box 37"/>
          <p:cNvSpPr txBox="1">
            <a:spLocks noChangeArrowheads="1"/>
          </p:cNvSpPr>
          <p:nvPr/>
        </p:nvSpPr>
        <p:spPr bwMode="auto">
          <a:xfrm>
            <a:off x="8474253" y="24294"/>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latin typeface="Arial" charset="0"/>
                <a:cs typeface="Arial" charset="0"/>
              </a:rPr>
              <a:t>404</a:t>
            </a:r>
          </a:p>
        </p:txBody>
      </p:sp>
    </p:spTree>
    <p:extLst>
      <p:ext uri="{BB962C8B-B14F-4D97-AF65-F5344CB8AC3E}">
        <p14:creationId xmlns:p14="http://schemas.microsoft.com/office/powerpoint/2010/main" val="313331624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42"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99050" y="-26988"/>
            <a:ext cx="4081463" cy="52578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93544"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602163"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93538" name="Rectangle 2"/>
          <p:cNvSpPr>
            <a:spLocks noGrp="1" noChangeArrowheads="1"/>
          </p:cNvSpPr>
          <p:nvPr>
            <p:ph type="title"/>
          </p:nvPr>
        </p:nvSpPr>
        <p:spPr>
          <a:xfrm>
            <a:off x="368300" y="1368425"/>
            <a:ext cx="4275138" cy="2347913"/>
          </a:xfrm>
          <a:effectLst>
            <a:outerShdw blurRad="63500" dist="38099" dir="2700000" algn="ctr" rotWithShape="0">
              <a:schemeClr val="tx1">
                <a:alpha val="74998"/>
              </a:schemeClr>
            </a:outerShdw>
          </a:effectLst>
        </p:spPr>
        <p:txBody>
          <a:bodyPr/>
          <a:lstStyle/>
          <a:p>
            <a:pPr>
              <a:defRPr/>
            </a:pPr>
            <a:r>
              <a:rPr lang="en-US" sz="4000" b="1" dirty="0">
                <a:solidFill>
                  <a:srgbClr val="FFFFFF"/>
                </a:solidFill>
                <a:latin typeface="Arial"/>
                <a:cs typeface="Arial"/>
              </a:rPr>
              <a:t>Is Babylon a Code Name for Rome?</a:t>
            </a:r>
            <a:endParaRPr lang="en-US" sz="4000" b="1" dirty="0">
              <a:latin typeface="Arial"/>
              <a:cs typeface="Arial"/>
            </a:endParaRPr>
          </a:p>
        </p:txBody>
      </p:sp>
      <p:sp>
        <p:nvSpPr>
          <p:cNvPr id="1067012"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407</a:t>
            </a:r>
          </a:p>
        </p:txBody>
      </p:sp>
    </p:spTree>
    <p:extLst>
      <p:ext uri="{BB962C8B-B14F-4D97-AF65-F5344CB8AC3E}">
        <p14:creationId xmlns:p14="http://schemas.microsoft.com/office/powerpoint/2010/main" val="405271485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7v9 7 hills Rome model 2nd c BC from east, tb n01190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1363"/>
            <a:ext cx="9144000" cy="6858000"/>
          </a:xfrm>
          <a:prstGeom prst="rect">
            <a:avLst/>
          </a:prstGeom>
        </p:spPr>
      </p:pic>
      <p:sp>
        <p:nvSpPr>
          <p:cNvPr id="193538" name="Rectangle 2"/>
          <p:cNvSpPr>
            <a:spLocks noGrp="1" noChangeArrowheads="1"/>
          </p:cNvSpPr>
          <p:nvPr>
            <p:ph type="title"/>
          </p:nvPr>
        </p:nvSpPr>
        <p:spPr>
          <a:xfrm>
            <a:off x="-1" y="0"/>
            <a:ext cx="8009643" cy="1044833"/>
          </a:xfrm>
          <a:effectLst>
            <a:outerShdw blurRad="63500" dist="38099" dir="2700000" algn="ctr" rotWithShape="0">
              <a:schemeClr val="tx1">
                <a:alpha val="74998"/>
              </a:schemeClr>
            </a:outerShdw>
          </a:effectLst>
        </p:spPr>
        <p:txBody>
          <a:bodyPr/>
          <a:lstStyle/>
          <a:p>
            <a:pPr>
              <a:defRPr/>
            </a:pPr>
            <a:r>
              <a:rPr lang="en-US" sz="4000" b="1" dirty="0">
                <a:solidFill>
                  <a:srgbClr val="FFFFFF"/>
                </a:solidFill>
                <a:effectLst>
                  <a:glow rad="266700">
                    <a:schemeClr val="tx1">
                      <a:alpha val="75000"/>
                    </a:schemeClr>
                  </a:glow>
                </a:effectLst>
                <a:latin typeface="Arial"/>
                <a:cs typeface="Arial"/>
              </a:rPr>
              <a:t>Rome had seven hills (17:9)</a:t>
            </a:r>
            <a:endParaRPr lang="en-US" sz="4000" b="1" dirty="0">
              <a:effectLst>
                <a:glow rad="266700">
                  <a:schemeClr val="tx1">
                    <a:alpha val="75000"/>
                  </a:schemeClr>
                </a:glow>
              </a:effectLst>
              <a:latin typeface="Arial"/>
              <a:cs typeface="Arial"/>
            </a:endParaRPr>
          </a:p>
        </p:txBody>
      </p:sp>
      <p:sp>
        <p:nvSpPr>
          <p:cNvPr id="1067012" name="Text Box 37"/>
          <p:cNvSpPr txBox="1">
            <a:spLocks noChangeArrowheads="1"/>
          </p:cNvSpPr>
          <p:nvPr/>
        </p:nvSpPr>
        <p:spPr bwMode="auto">
          <a:xfrm>
            <a:off x="8194007" y="-37498"/>
            <a:ext cx="901847" cy="73405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sz="4000" b="1">
                <a:solidFill>
                  <a:srgbClr val="FFFFFF"/>
                </a:solidFill>
                <a:effectLst>
                  <a:glow rad="266700">
                    <a:schemeClr val="tx1">
                      <a:alpha val="75000"/>
                    </a:schemeClr>
                  </a:glow>
                </a:effectLst>
                <a:latin typeface="Arial"/>
                <a:ea typeface="+mj-ea"/>
                <a:cs typeface="Arial"/>
              </a:defRPr>
            </a:lvl1pPr>
            <a:lvl2pPr algn="ctr">
              <a:defRPr sz="4400">
                <a:solidFill>
                  <a:schemeClr val="tx2"/>
                </a:solidFill>
                <a:latin typeface="Times New Roman" charset="0"/>
              </a:defRPr>
            </a:lvl2pPr>
            <a:lvl3pPr algn="ctr">
              <a:defRPr sz="4400">
                <a:solidFill>
                  <a:schemeClr val="tx2"/>
                </a:solidFill>
                <a:latin typeface="Times New Roman" charset="0"/>
              </a:defRPr>
            </a:lvl3pPr>
            <a:lvl4pPr algn="ctr">
              <a:defRPr sz="4400">
                <a:solidFill>
                  <a:schemeClr val="tx2"/>
                </a:solidFill>
                <a:latin typeface="Times New Roman" charset="0"/>
              </a:defRPr>
            </a:lvl4pPr>
            <a:lvl5pPr algn="ctr">
              <a:defRPr sz="4400">
                <a:solidFill>
                  <a:schemeClr val="tx2"/>
                </a:solidFill>
                <a:latin typeface="Times New Roman" charset="0"/>
              </a:defRPr>
            </a:lvl5pPr>
            <a:lvl6pPr marL="457200" algn="ctr" eaLnBrk="0" fontAlgn="base" hangingPunct="0">
              <a:spcBef>
                <a:spcPct val="0"/>
              </a:spcBef>
              <a:spcAft>
                <a:spcPct val="0"/>
              </a:spcAft>
              <a:defRPr sz="4400">
                <a:solidFill>
                  <a:schemeClr val="tx2"/>
                </a:solidFill>
                <a:latin typeface="Times New Roman" charset="0"/>
              </a:defRPr>
            </a:lvl6pPr>
            <a:lvl7pPr marL="914400" algn="ctr" eaLnBrk="0" fontAlgn="base" hangingPunct="0">
              <a:spcBef>
                <a:spcPct val="0"/>
              </a:spcBef>
              <a:spcAft>
                <a:spcPct val="0"/>
              </a:spcAft>
              <a:defRPr sz="4400">
                <a:solidFill>
                  <a:schemeClr val="tx2"/>
                </a:solidFill>
                <a:latin typeface="Times New Roman" charset="0"/>
              </a:defRPr>
            </a:lvl7pPr>
            <a:lvl8pPr marL="1371600" algn="ctr" eaLnBrk="0" fontAlgn="base" hangingPunct="0">
              <a:spcBef>
                <a:spcPct val="0"/>
              </a:spcBef>
              <a:spcAft>
                <a:spcPct val="0"/>
              </a:spcAft>
              <a:defRPr sz="4400">
                <a:solidFill>
                  <a:schemeClr val="tx2"/>
                </a:solidFill>
                <a:latin typeface="Times New Roman" charset="0"/>
              </a:defRPr>
            </a:lvl8pPr>
            <a:lvl9pPr marL="1828800" algn="ctr" eaLnBrk="0" fontAlgn="base" hangingPunct="0">
              <a:spcBef>
                <a:spcPct val="0"/>
              </a:spcBef>
              <a:spcAft>
                <a:spcPct val="0"/>
              </a:spcAft>
              <a:defRPr sz="4400">
                <a:solidFill>
                  <a:schemeClr val="tx2"/>
                </a:solidFill>
                <a:latin typeface="Times New Roman" charset="0"/>
              </a:defRPr>
            </a:lvl9pPr>
          </a:lstStyle>
          <a:p>
            <a:pPr defTabSz="914400" eaLnBrk="0" fontAlgn="base" hangingPunct="0">
              <a:spcBef>
                <a:spcPct val="0"/>
              </a:spcBef>
              <a:spcAft>
                <a:spcPct val="0"/>
              </a:spcAft>
            </a:pPr>
            <a:r>
              <a:rPr lang="en-US" sz="2400" dirty="0">
                <a:effectLst>
                  <a:glow rad="266700">
                    <a:srgbClr val="000000">
                      <a:alpha val="75000"/>
                    </a:srgbClr>
                  </a:glow>
                </a:effectLst>
                <a:ea typeface="ＭＳ Ｐゴシック"/>
              </a:rPr>
              <a:t>407</a:t>
            </a:r>
          </a:p>
        </p:txBody>
      </p:sp>
    </p:spTree>
    <p:extLst>
      <p:ext uri="{BB962C8B-B14F-4D97-AF65-F5344CB8AC3E}">
        <p14:creationId xmlns:p14="http://schemas.microsoft.com/office/powerpoint/2010/main" val="314082658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9057" name="Picture 1" descr="Jerusalem_coup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2420938"/>
            <a:ext cx="7097713" cy="445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9685" name="Picture 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431" t="2417" r="3149"/>
          <a:stretch/>
        </p:blipFill>
        <p:spPr bwMode="auto">
          <a:xfrm>
            <a:off x="4271963" y="-26988"/>
            <a:ext cx="4926012" cy="3671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99682" name="Rectangle 2"/>
          <p:cNvSpPr>
            <a:spLocks noGrp="1" noChangeArrowheads="1"/>
          </p:cNvSpPr>
          <p:nvPr>
            <p:ph type="title"/>
          </p:nvPr>
        </p:nvSpPr>
        <p:spPr>
          <a:xfrm>
            <a:off x="0" y="0"/>
            <a:ext cx="4284663" cy="2420938"/>
          </a:xfrm>
          <a:effectLst>
            <a:outerShdw blurRad="63500" dist="38099" dir="2700000" algn="ctr" rotWithShape="0">
              <a:schemeClr val="tx1">
                <a:alpha val="74998"/>
              </a:schemeClr>
            </a:outerShdw>
          </a:effectLst>
        </p:spPr>
        <p:txBody>
          <a:bodyPr/>
          <a:lstStyle/>
          <a:p>
            <a:pPr>
              <a:defRPr/>
            </a:pPr>
            <a:r>
              <a:rPr lang="en-US" sz="4000" b="1" dirty="0">
                <a:solidFill>
                  <a:schemeClr val="tx1"/>
                </a:solidFill>
                <a:latin typeface="Arial"/>
                <a:cs typeface="Arial"/>
              </a:rPr>
              <a:t>Is Babylon a Code Name for Jerusalem?</a:t>
            </a:r>
          </a:p>
        </p:txBody>
      </p:sp>
      <p:sp>
        <p:nvSpPr>
          <p:cNvPr id="1069060"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407</a:t>
            </a:r>
          </a:p>
        </p:txBody>
      </p:sp>
    </p:spTree>
    <p:extLst>
      <p:ext uri="{BB962C8B-B14F-4D97-AF65-F5344CB8AC3E}">
        <p14:creationId xmlns:p14="http://schemas.microsoft.com/office/powerpoint/2010/main" val="16338298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99685"/>
                                        </p:tgtEl>
                                        <p:attrNameLst>
                                          <p:attrName>style.visibility</p:attrName>
                                        </p:attrNameLst>
                                      </p:cBhvr>
                                      <p:to>
                                        <p:strVal val="visible"/>
                                      </p:to>
                                    </p:set>
                                    <p:animEffect transition="in" filter="fade">
                                      <p:cBhvr>
                                        <p:cTn id="7" dur="500"/>
                                        <p:tgtEl>
                                          <p:spTgt spid="1996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4" name="Rectangle 4"/>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r" defTabSz="914400" eaLnBrk="0" fontAlgn="base" hangingPunct="0">
              <a:spcBef>
                <a:spcPct val="0"/>
              </a:spcBef>
              <a:spcAft>
                <a:spcPct val="0"/>
              </a:spcAft>
              <a:defRPr/>
            </a:pPr>
            <a:endParaRPr lang="en-US" sz="4800">
              <a:solidFill>
                <a:srgbClr val="FFFFFF"/>
              </a:solidFill>
              <a:latin typeface="Times New Roman" charset="0"/>
              <a:ea typeface="ＭＳ Ｐゴシック" charset="0"/>
              <a:cs typeface="ＭＳ Ｐゴシック" charset="0"/>
            </a:endParaRPr>
          </a:p>
        </p:txBody>
      </p:sp>
      <p:sp>
        <p:nvSpPr>
          <p:cNvPr id="184322" name="Rectangle 2"/>
          <p:cNvSpPr>
            <a:spLocks noGrp="1" noChangeArrowheads="1"/>
          </p:cNvSpPr>
          <p:nvPr>
            <p:ph type="ctrTitle"/>
          </p:nvPr>
        </p:nvSpPr>
        <p:spPr>
          <a:xfrm>
            <a:off x="1507169" y="-1143000"/>
            <a:ext cx="5867400" cy="1143000"/>
          </a:xfrm>
        </p:spPr>
        <p:txBody>
          <a:bodyPr/>
          <a:lstStyle/>
          <a:p>
            <a:pPr>
              <a:defRPr/>
            </a:pPr>
            <a:r>
              <a:rPr lang="en-US" b="1" dirty="0">
                <a:solidFill>
                  <a:schemeClr val="tx1"/>
                </a:solidFill>
                <a:latin typeface="Arial"/>
                <a:cs typeface="Arial"/>
              </a:rPr>
              <a:t>USA?</a:t>
            </a:r>
          </a:p>
        </p:txBody>
      </p:sp>
      <p:pic>
        <p:nvPicPr>
          <p:cNvPr id="1071107"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397023">
            <a:off x="0" y="381000"/>
            <a:ext cx="4514850" cy="647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6" name="Text Box 6"/>
          <p:cNvSpPr txBox="1">
            <a:spLocks noChangeArrowheads="1"/>
          </p:cNvSpPr>
          <p:nvPr/>
        </p:nvSpPr>
        <p:spPr bwMode="auto">
          <a:xfrm>
            <a:off x="3886200" y="488950"/>
            <a:ext cx="5086350" cy="2652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defTabSz="914400" eaLnBrk="0" fontAlgn="base" hangingPunct="0">
              <a:spcBef>
                <a:spcPct val="0"/>
              </a:spcBef>
              <a:spcAft>
                <a:spcPct val="0"/>
              </a:spcAft>
              <a:defRPr/>
            </a:pPr>
            <a:r>
              <a:rPr lang="en-US" sz="4800" dirty="0">
                <a:solidFill>
                  <a:srgbClr val="FFFFFF"/>
                </a:solidFill>
                <a:latin typeface="Arial" charset="0"/>
                <a:ea typeface="ＭＳ Ｐゴシック" charset="0"/>
                <a:cs typeface="ＭＳ Ｐゴシック" charset="0"/>
              </a:rPr>
              <a:t>Dr. Chan Kai </a:t>
            </a:r>
            <a:r>
              <a:rPr lang="en-US" sz="4800" dirty="0" err="1">
                <a:solidFill>
                  <a:srgbClr val="FFFFFF"/>
                </a:solidFill>
                <a:latin typeface="Arial" charset="0"/>
                <a:ea typeface="ＭＳ Ｐゴシック" charset="0"/>
                <a:cs typeface="ＭＳ Ｐゴシック" charset="0"/>
              </a:rPr>
              <a:t>Lok</a:t>
            </a:r>
            <a:r>
              <a:rPr lang="en-US" sz="4800" dirty="0">
                <a:solidFill>
                  <a:srgbClr val="FFFFFF"/>
                </a:solidFill>
                <a:latin typeface="Arial" charset="0"/>
                <a:ea typeface="ＭＳ Ｐゴシック" charset="0"/>
                <a:cs typeface="ＭＳ Ｐゴシック" charset="0"/>
              </a:rPr>
              <a:t> says she is the U</a:t>
            </a:r>
            <a:r>
              <a:rPr lang="en-US" sz="4800" dirty="0">
                <a:solidFill>
                  <a:srgbClr val="FF0000"/>
                </a:solidFill>
                <a:latin typeface="Arial" charset="0"/>
                <a:ea typeface="ＭＳ Ｐゴシック" charset="0"/>
                <a:cs typeface="ＭＳ Ｐゴシック" charset="0"/>
              </a:rPr>
              <a:t>S</a:t>
            </a:r>
            <a:r>
              <a:rPr lang="en-US" sz="4800" dirty="0">
                <a:solidFill>
                  <a:srgbClr val="3333CC"/>
                </a:solidFill>
                <a:latin typeface="Arial" charset="0"/>
                <a:ea typeface="ＭＳ Ｐゴシック" charset="0"/>
                <a:cs typeface="ＭＳ Ｐゴシック" charset="0"/>
              </a:rPr>
              <a:t>A</a:t>
            </a:r>
            <a:endParaRPr lang="en-US" sz="4800" dirty="0">
              <a:solidFill>
                <a:srgbClr val="FFFFFF"/>
              </a:solidFill>
              <a:latin typeface="Arial" charset="0"/>
              <a:ea typeface="ＭＳ Ｐゴシック" charset="0"/>
              <a:cs typeface="ＭＳ Ｐゴシック" charset="0"/>
            </a:endParaRPr>
          </a:p>
          <a:p>
            <a:pPr algn="ctr" defTabSz="914400" eaLnBrk="0" fontAlgn="base" hangingPunct="0">
              <a:spcBef>
                <a:spcPct val="0"/>
              </a:spcBef>
              <a:spcAft>
                <a:spcPct val="0"/>
              </a:spcAft>
              <a:defRPr/>
            </a:pPr>
            <a:endParaRPr lang="en-US" sz="2400" dirty="0">
              <a:solidFill>
                <a:srgbClr val="000000"/>
              </a:solidFill>
              <a:latin typeface="Arial" charset="0"/>
              <a:ea typeface="ＭＳ Ｐゴシック" charset="0"/>
              <a:cs typeface="ＭＳ Ｐゴシック" charset="0"/>
            </a:endParaRPr>
          </a:p>
        </p:txBody>
      </p:sp>
      <p:pic>
        <p:nvPicPr>
          <p:cNvPr id="184327"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56325" y="3232150"/>
            <a:ext cx="2438400" cy="3365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071110" name="Text Box 37"/>
          <p:cNvSpPr txBox="1">
            <a:spLocks noChangeArrowheads="1"/>
          </p:cNvSpPr>
          <p:nvPr/>
        </p:nvSpPr>
        <p:spPr bwMode="auto">
          <a:xfrm>
            <a:off x="8413780"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408</a:t>
            </a:r>
          </a:p>
        </p:txBody>
      </p:sp>
    </p:spTree>
    <p:extLst>
      <p:ext uri="{BB962C8B-B14F-4D97-AF65-F5344CB8AC3E}">
        <p14:creationId xmlns:p14="http://schemas.microsoft.com/office/powerpoint/2010/main" val="30198210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184326"/>
                                        </p:tgtEl>
                                        <p:attrNameLst>
                                          <p:attrName>style.visibility</p:attrName>
                                        </p:attrNameLst>
                                      </p:cBhvr>
                                      <p:to>
                                        <p:strVal val="visible"/>
                                      </p:to>
                                    </p:set>
                                    <p:animEffect transition="in" filter="wipe(up)">
                                      <p:cBhvr>
                                        <p:cTn id="7" dur="300"/>
                                        <p:tgtEl>
                                          <p:spTgt spid="184326"/>
                                        </p:tgtEl>
                                      </p:cBhvr>
                                    </p:animEffect>
                                  </p:childTnLst>
                                </p:cTn>
                              </p:par>
                            </p:childTnLst>
                          </p:cTn>
                        </p:par>
                        <p:par>
                          <p:cTn id="8" fill="hold" nodeType="afterGroup">
                            <p:stCondLst>
                              <p:cond delay="3000"/>
                            </p:stCondLst>
                            <p:childTnLst>
                              <p:par>
                                <p:cTn id="9" presetID="1" presetClass="entr" presetSubtype="0" fill="hold" nodeType="afterEffect">
                                  <p:stCondLst>
                                    <p:cond delay="0"/>
                                  </p:stCondLst>
                                  <p:childTnLst>
                                    <p:set>
                                      <p:cBhvr>
                                        <p:cTn id="10" dur="1" fill="hold">
                                          <p:stCondLst>
                                            <p:cond delay="0"/>
                                          </p:stCondLst>
                                        </p:cTn>
                                        <p:tgtEl>
                                          <p:spTgt spid="1843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6" grpId="0"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Rev 17.18 Skyscrapers.jpg"/>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00706" name="Rectangle 2"/>
          <p:cNvSpPr>
            <a:spLocks noGrp="1" noChangeArrowheads="1"/>
          </p:cNvSpPr>
          <p:nvPr>
            <p:ph type="title"/>
          </p:nvPr>
        </p:nvSpPr>
        <p:spPr>
          <a:xfrm>
            <a:off x="0" y="52922"/>
            <a:ext cx="8861765" cy="987905"/>
          </a:xfrm>
          <a:noFill/>
          <a:effectLst>
            <a:outerShdw blurRad="63500" dist="38099" dir="2700000" algn="ctr" rotWithShape="0">
              <a:schemeClr val="tx1">
                <a:alpha val="74998"/>
              </a:schemeClr>
            </a:outerShdw>
          </a:effectLst>
        </p:spPr>
        <p:txBody>
          <a:bodyPr/>
          <a:lstStyle/>
          <a:p>
            <a:pPr algn="l">
              <a:defRPr/>
            </a:pPr>
            <a:r>
              <a:rPr lang="en-US" sz="4000" b="1" dirty="0">
                <a:solidFill>
                  <a:srgbClr val="FFFF00"/>
                </a:solidFill>
                <a:effectLst>
                  <a:outerShdw blurRad="38100" dist="38100" dir="2700000" algn="tl">
                    <a:srgbClr val="000000"/>
                  </a:outerShdw>
                </a:effectLst>
                <a:latin typeface="Arial"/>
                <a:cs typeface="Arial"/>
              </a:rPr>
              <a:t>Babylon must be a nation.  Why?</a:t>
            </a:r>
            <a:endParaRPr lang="en-US" sz="4000" b="1" dirty="0">
              <a:solidFill>
                <a:schemeClr val="bg1"/>
              </a:solidFill>
              <a:latin typeface="Arial"/>
              <a:cs typeface="Arial"/>
            </a:endParaRPr>
          </a:p>
        </p:txBody>
      </p:sp>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408</a:t>
            </a:r>
          </a:p>
          <a:p>
            <a:pPr algn="ctr" defTabSz="914400" eaLnBrk="0" fontAlgn="base" hangingPunct="0">
              <a:spcBef>
                <a:spcPct val="0"/>
              </a:spcBef>
              <a:spcAft>
                <a:spcPct val="0"/>
              </a:spcAft>
            </a:pPr>
            <a:r>
              <a:rPr lang="en-US" b="1" dirty="0">
                <a:solidFill>
                  <a:srgbClr val="FFFFFF"/>
                </a:solidFill>
                <a:latin typeface="Arial" charset="0"/>
                <a:cs typeface="Arial" charset="0"/>
              </a:rPr>
              <a:t>a</a:t>
            </a:r>
          </a:p>
        </p:txBody>
      </p:sp>
      <p:sp>
        <p:nvSpPr>
          <p:cNvPr id="7" name="Rectangle 2"/>
          <p:cNvSpPr txBox="1">
            <a:spLocks noChangeArrowheads="1"/>
          </p:cNvSpPr>
          <p:nvPr/>
        </p:nvSpPr>
        <p:spPr bwMode="auto">
          <a:xfrm>
            <a:off x="282235" y="2275709"/>
            <a:ext cx="8861765" cy="285786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marL="265113" indent="-265113" algn="l" defTabSz="914400">
              <a:buFont typeface="Arial"/>
              <a:buChar char="•"/>
              <a:defRPr/>
            </a:pPr>
            <a:r>
              <a:rPr lang="en-US" sz="4000" b="1" dirty="0">
                <a:solidFill>
                  <a:srgbClr val="FFFFFF"/>
                </a:solidFill>
                <a:effectLst>
                  <a:outerShdw blurRad="38100" dist="38100" dir="2700000" algn="tl">
                    <a:srgbClr val="000000"/>
                  </a:outerShdw>
                </a:effectLst>
                <a:latin typeface="Arial"/>
                <a:ea typeface="ＭＳ Ｐゴシック"/>
                <a:cs typeface="Arial"/>
              </a:rPr>
              <a:t>No single city in the world reigns over the earth (17:18) </a:t>
            </a:r>
          </a:p>
          <a:p>
            <a:pPr marL="265113" indent="-265113" algn="l" defTabSz="914400">
              <a:buFont typeface="Arial"/>
              <a:buChar char="•"/>
              <a:defRPr/>
            </a:pPr>
            <a:endParaRPr lang="en-US" sz="4000" b="1" dirty="0">
              <a:solidFill>
                <a:srgbClr val="FFFFFF"/>
              </a:solidFill>
              <a:effectLst>
                <a:outerShdw blurRad="38100" dist="38100" dir="2700000" algn="tl">
                  <a:srgbClr val="000000"/>
                </a:outerShdw>
              </a:effectLst>
              <a:latin typeface="Arial"/>
              <a:ea typeface="ＭＳ Ｐゴシック"/>
              <a:cs typeface="Arial"/>
            </a:endParaRPr>
          </a:p>
          <a:p>
            <a:pPr marL="265113" indent="-265113" algn="l" defTabSz="914400">
              <a:buFont typeface="Arial"/>
              <a:buChar char="•"/>
              <a:defRPr/>
            </a:pPr>
            <a:r>
              <a:rPr lang="en-US" sz="4000" b="1" dirty="0">
                <a:solidFill>
                  <a:srgbClr val="FFFFFF"/>
                </a:solidFill>
                <a:effectLst>
                  <a:outerShdw blurRad="38100" dist="38100" dir="2700000" algn="tl">
                    <a:srgbClr val="000000"/>
                  </a:outerShdw>
                </a:effectLst>
                <a:latin typeface="Arial"/>
                <a:ea typeface="ＭＳ Ｐゴシック"/>
                <a:cs typeface="Arial"/>
              </a:rPr>
              <a:t>A "city" is a nation in biblical symbolism </a:t>
            </a:r>
            <a:endParaRPr lang="en-US" sz="4000" b="1" dirty="0">
              <a:solidFill>
                <a:srgbClr val="FFFFFF"/>
              </a:solidFill>
              <a:latin typeface="Arial"/>
              <a:ea typeface="ＭＳ Ｐゴシック"/>
              <a:cs typeface="Arial"/>
            </a:endParaRPr>
          </a:p>
        </p:txBody>
      </p:sp>
    </p:spTree>
    <p:extLst>
      <p:ext uri="{BB962C8B-B14F-4D97-AF65-F5344CB8AC3E}">
        <p14:creationId xmlns:p14="http://schemas.microsoft.com/office/powerpoint/2010/main" val="85926120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00706" name="Rectangle 2"/>
          <p:cNvSpPr>
            <a:spLocks noGrp="1" noChangeArrowheads="1"/>
          </p:cNvSpPr>
          <p:nvPr>
            <p:ph type="title"/>
          </p:nvPr>
        </p:nvSpPr>
        <p:spPr>
          <a:xfrm>
            <a:off x="381000" y="3860800"/>
            <a:ext cx="3903663" cy="2844800"/>
          </a:xfrm>
          <a:solidFill>
            <a:srgbClr val="16165C"/>
          </a:solidFill>
          <a:effectLst>
            <a:outerShdw blurRad="63500" dist="38099" dir="2700000" algn="ctr" rotWithShape="0">
              <a:schemeClr val="tx1">
                <a:alpha val="74998"/>
              </a:schemeClr>
            </a:outerShdw>
          </a:effectLst>
        </p:spPr>
        <p:txBody>
          <a:bodyPr/>
          <a:lstStyle/>
          <a:p>
            <a:pPr>
              <a:defRPr/>
            </a:pPr>
            <a:r>
              <a:rPr lang="en-US" sz="3600" b="1" dirty="0">
                <a:solidFill>
                  <a:schemeClr val="bg1"/>
                </a:solidFill>
                <a:effectLst>
                  <a:outerShdw blurRad="38100" dist="38100" dir="2700000" algn="tl">
                    <a:srgbClr val="000000"/>
                  </a:outerShdw>
                </a:effectLst>
                <a:latin typeface="Arial"/>
                <a:cs typeface="Arial"/>
              </a:rPr>
              <a:t>The USA is Symbolized by a Woman in the Statue of Liberty</a:t>
            </a:r>
            <a:endParaRPr lang="en-US" sz="3600" b="1" dirty="0">
              <a:solidFill>
                <a:schemeClr val="bg1"/>
              </a:solidFill>
              <a:latin typeface="Arial"/>
              <a:cs typeface="Arial"/>
            </a:endParaRPr>
          </a:p>
        </p:txBody>
      </p:sp>
      <p:sp>
        <p:nvSpPr>
          <p:cNvPr id="1073155" name="Text Box 37"/>
          <p:cNvSpPr txBox="1">
            <a:spLocks noChangeArrowheads="1"/>
          </p:cNvSpPr>
          <p:nvPr/>
        </p:nvSpPr>
        <p:spPr bwMode="auto">
          <a:xfrm>
            <a:off x="8413778" y="44450"/>
            <a:ext cx="695270" cy="833178"/>
          </a:xfrm>
          <a:prstGeom prst="rect">
            <a:avLst/>
          </a:prstGeom>
          <a:solidFill>
            <a:srgbClr val="FFFFFF"/>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00090"/>
                </a:solidFill>
                <a:latin typeface="Arial" charset="0"/>
                <a:cs typeface="Arial" charset="0"/>
              </a:rPr>
              <a:t>408</a:t>
            </a:r>
          </a:p>
          <a:p>
            <a:pPr algn="ctr" defTabSz="914400" eaLnBrk="0" fontAlgn="base" hangingPunct="0">
              <a:spcBef>
                <a:spcPct val="0"/>
              </a:spcBef>
              <a:spcAft>
                <a:spcPct val="0"/>
              </a:spcAft>
            </a:pPr>
            <a:r>
              <a:rPr lang="en-US" b="1" dirty="0">
                <a:solidFill>
                  <a:srgbClr val="000090"/>
                </a:solidFill>
                <a:latin typeface="Arial" charset="0"/>
                <a:cs typeface="Arial" charset="0"/>
              </a:rPr>
              <a:t>b</a:t>
            </a:r>
          </a:p>
        </p:txBody>
      </p:sp>
    </p:spTree>
    <p:extLst>
      <p:ext uri="{BB962C8B-B14F-4D97-AF65-F5344CB8AC3E}">
        <p14:creationId xmlns:p14="http://schemas.microsoft.com/office/powerpoint/2010/main" val="506276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5393" name="Content Placeholder 3" descr="Antichrist anger.jpg"/>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p:spPr>
      </p:pic>
      <p:sp>
        <p:nvSpPr>
          <p:cNvPr id="2" name="Title 1"/>
          <p:cNvSpPr>
            <a:spLocks noGrp="1"/>
          </p:cNvSpPr>
          <p:nvPr>
            <p:ph type="title"/>
          </p:nvPr>
        </p:nvSpPr>
        <p:spPr>
          <a:xfrm>
            <a:off x="533400" y="-14019"/>
            <a:ext cx="4572000" cy="1323439"/>
          </a:xfrm>
          <a:noFill/>
          <a:ln>
            <a:noFill/>
          </a:ln>
        </p:spPr>
        <p:txBody>
          <a:bodyPr>
            <a:spAutoFit/>
          </a:bodyPr>
          <a:lstStyle/>
          <a:p>
            <a:r>
              <a:rPr lang="en-US" sz="4000" b="1" kern="1200" dirty="0">
                <a:solidFill>
                  <a:srgbClr val="FFFFFF"/>
                </a:solidFill>
                <a:effectLst>
                  <a:glow rad="292100">
                    <a:srgbClr val="000000">
                      <a:alpha val="75000"/>
                    </a:srgbClr>
                  </a:glow>
                </a:effectLst>
                <a:ea typeface="ＭＳ Ｐゴシック" charset="0"/>
              </a:rPr>
              <a:t>The world will worship the beast</a:t>
            </a:r>
          </a:p>
        </p:txBody>
      </p:sp>
      <p:pic>
        <p:nvPicPr>
          <p:cNvPr id="955395" name="Picture 4" descr="worship beast Rev 13.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4014788"/>
            <a:ext cx="3790950" cy="284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5396" name="Picture 5" descr="Worship beast close up.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1447800"/>
            <a:ext cx="3468688" cy="2601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78613998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17 whor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01209" y="0"/>
            <a:ext cx="4442791" cy="6858000"/>
          </a:xfrm>
          <a:prstGeom prst="rect">
            <a:avLst/>
          </a:prstGeom>
        </p:spPr>
      </p:pic>
      <p:sp>
        <p:nvSpPr>
          <p:cNvPr id="200706" name="Rectangle 2"/>
          <p:cNvSpPr>
            <a:spLocks noGrp="1" noChangeArrowheads="1"/>
          </p:cNvSpPr>
          <p:nvPr>
            <p:ph type="title"/>
          </p:nvPr>
        </p:nvSpPr>
        <p:spPr>
          <a:xfrm>
            <a:off x="381000" y="1161717"/>
            <a:ext cx="3903663" cy="5543883"/>
          </a:xfrm>
          <a:noFill/>
          <a:effectLst>
            <a:outerShdw blurRad="63500" dist="38099" dir="2700000" algn="ctr" rotWithShape="0">
              <a:schemeClr val="tx1">
                <a:alpha val="74998"/>
              </a:schemeClr>
            </a:outerShdw>
          </a:effectLst>
        </p:spPr>
        <p:txBody>
          <a:bodyPr/>
          <a:lstStyle/>
          <a:p>
            <a:pPr>
              <a:defRPr/>
            </a:pPr>
            <a:r>
              <a:rPr lang="en-US" sz="3600" b="1" dirty="0">
                <a:solidFill>
                  <a:schemeClr val="bg1"/>
                </a:solidFill>
                <a:effectLst>
                  <a:outerShdw blurRad="38100" dist="38100" dir="2700000" algn="tl">
                    <a:srgbClr val="000000"/>
                  </a:outerShdw>
                </a:effectLst>
                <a:latin typeface="Arial"/>
                <a:cs typeface="Arial"/>
              </a:rPr>
              <a:t>End-Times Babylon is guilty of spiritual adultery.  This means she left her godly heritage.</a:t>
            </a:r>
            <a:endParaRPr lang="en-US" sz="3600" b="1" dirty="0">
              <a:solidFill>
                <a:schemeClr val="bg1"/>
              </a:solidFill>
              <a:latin typeface="Arial"/>
              <a:cs typeface="Arial"/>
            </a:endParaRPr>
          </a:p>
        </p:txBody>
      </p:sp>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408</a:t>
            </a:r>
          </a:p>
          <a:p>
            <a:pPr algn="ctr" defTabSz="914400" eaLnBrk="0" fontAlgn="base" hangingPunct="0">
              <a:spcBef>
                <a:spcPct val="0"/>
              </a:spcBef>
              <a:spcAft>
                <a:spcPct val="0"/>
              </a:spcAft>
            </a:pPr>
            <a:r>
              <a:rPr lang="en-US" b="1" dirty="0">
                <a:solidFill>
                  <a:srgbClr val="FFFFFF"/>
                </a:solidFill>
                <a:latin typeface="Arial" charset="0"/>
                <a:cs typeface="Arial" charset="0"/>
              </a:rPr>
              <a:t>c</a:t>
            </a:r>
          </a:p>
        </p:txBody>
      </p:sp>
    </p:spTree>
    <p:extLst>
      <p:ext uri="{BB962C8B-B14F-4D97-AF65-F5344CB8AC3E}">
        <p14:creationId xmlns:p14="http://schemas.microsoft.com/office/powerpoint/2010/main" val="65302326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476273" y="0"/>
            <a:ext cx="7896102" cy="774478"/>
          </a:xfrm>
          <a:noFill/>
          <a:effectLst>
            <a:outerShdw blurRad="63500" dist="38099" dir="2700000" algn="ctr" rotWithShape="0">
              <a:schemeClr val="tx1">
                <a:alpha val="74998"/>
              </a:schemeClr>
            </a:outerShdw>
          </a:effectLst>
        </p:spPr>
        <p:txBody>
          <a:bodyPr/>
          <a:lstStyle/>
          <a:p>
            <a:pPr>
              <a:defRPr/>
            </a:pPr>
            <a:r>
              <a:rPr lang="en-US" sz="3200" b="1" dirty="0">
                <a:solidFill>
                  <a:schemeClr val="bg1"/>
                </a:solidFill>
                <a:effectLst>
                  <a:outerShdw blurRad="38100" dist="38100" dir="2700000" algn="tl">
                    <a:srgbClr val="000000"/>
                  </a:outerShdw>
                </a:effectLst>
                <a:latin typeface="Arial"/>
                <a:cs typeface="Arial"/>
              </a:rPr>
              <a:t>The USA began as a Christian nation</a:t>
            </a:r>
            <a:endParaRPr lang="en-US" sz="3200" b="1" dirty="0">
              <a:solidFill>
                <a:schemeClr val="bg1"/>
              </a:solidFill>
              <a:latin typeface="Arial"/>
              <a:cs typeface="Arial"/>
            </a:endParaRPr>
          </a:p>
        </p:txBody>
      </p:sp>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408</a:t>
            </a:r>
          </a:p>
          <a:p>
            <a:pPr algn="ctr" defTabSz="914400" eaLnBrk="0" fontAlgn="base" hangingPunct="0">
              <a:spcBef>
                <a:spcPct val="0"/>
              </a:spcBef>
              <a:spcAft>
                <a:spcPct val="0"/>
              </a:spcAft>
            </a:pPr>
            <a:r>
              <a:rPr lang="en-US" b="1" dirty="0">
                <a:solidFill>
                  <a:srgbClr val="FFFFFF"/>
                </a:solidFill>
                <a:latin typeface="Arial" charset="0"/>
                <a:cs typeface="Arial" charset="0"/>
              </a:rPr>
              <a:t>c</a:t>
            </a:r>
          </a:p>
        </p:txBody>
      </p:sp>
      <p:pic>
        <p:nvPicPr>
          <p:cNvPr id="4" name="Picture 3" descr="rev 17 USA pilgrim-1620-plymouth-x-boston-u-5293-20090503-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860229"/>
            <a:ext cx="9187267" cy="6063596"/>
          </a:xfrm>
          <a:prstGeom prst="rect">
            <a:avLst/>
          </a:prstGeom>
        </p:spPr>
      </p:pic>
    </p:spTree>
    <p:extLst>
      <p:ext uri="{BB962C8B-B14F-4D97-AF65-F5344CB8AC3E}">
        <p14:creationId xmlns:p14="http://schemas.microsoft.com/office/powerpoint/2010/main" val="155843751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789911" y="-30980"/>
            <a:ext cx="7511904" cy="774478"/>
          </a:xfrm>
          <a:noFill/>
          <a:effectLst>
            <a:outerShdw blurRad="63500" dist="38099" dir="2700000" algn="ctr" rotWithShape="0">
              <a:schemeClr val="tx1">
                <a:alpha val="74998"/>
              </a:schemeClr>
            </a:outerShdw>
          </a:effectLst>
        </p:spPr>
        <p:txBody>
          <a:bodyPr/>
          <a:lstStyle/>
          <a:p>
            <a:pPr>
              <a:defRPr/>
            </a:pPr>
            <a:r>
              <a:rPr lang="en-US" sz="3200" b="1" dirty="0">
                <a:solidFill>
                  <a:schemeClr val="bg1"/>
                </a:solidFill>
                <a:effectLst>
                  <a:outerShdw blurRad="38100" dist="38100" dir="2700000" algn="tl">
                    <a:srgbClr val="000000"/>
                  </a:outerShdw>
                </a:effectLst>
                <a:latin typeface="Arial"/>
                <a:cs typeface="Arial"/>
              </a:rPr>
              <a:t>Plymouth Pilgrims</a:t>
            </a:r>
            <a:endParaRPr lang="en-US" sz="3200" b="1" dirty="0">
              <a:solidFill>
                <a:schemeClr val="bg1"/>
              </a:solidFill>
              <a:latin typeface="Arial"/>
              <a:cs typeface="Arial"/>
            </a:endParaRPr>
          </a:p>
        </p:txBody>
      </p:sp>
      <p:pic>
        <p:nvPicPr>
          <p:cNvPr id="2" name="Picture 1" descr="rev 17 USA Plymouth Pilgrim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24100"/>
            <a:ext cx="9144000" cy="6249390"/>
          </a:xfrm>
          <a:prstGeom prst="rect">
            <a:avLst/>
          </a:prstGeom>
        </p:spPr>
      </p:pic>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408</a:t>
            </a:r>
          </a:p>
          <a:p>
            <a:pPr algn="ctr" defTabSz="914400" eaLnBrk="0" fontAlgn="base" hangingPunct="0">
              <a:spcBef>
                <a:spcPct val="0"/>
              </a:spcBef>
              <a:spcAft>
                <a:spcPct val="0"/>
              </a:spcAft>
            </a:pPr>
            <a:r>
              <a:rPr lang="en-US" b="1" dirty="0">
                <a:solidFill>
                  <a:srgbClr val="FFFFFF"/>
                </a:solidFill>
                <a:latin typeface="Arial" charset="0"/>
                <a:cs typeface="Arial" charset="0"/>
              </a:rPr>
              <a:t>c</a:t>
            </a:r>
          </a:p>
        </p:txBody>
      </p:sp>
    </p:spTree>
    <p:extLst>
      <p:ext uri="{BB962C8B-B14F-4D97-AF65-F5344CB8AC3E}">
        <p14:creationId xmlns:p14="http://schemas.microsoft.com/office/powerpoint/2010/main" val="176547418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758934" y="356259"/>
            <a:ext cx="7511904" cy="774478"/>
          </a:xfrm>
          <a:noFill/>
          <a:effectLst>
            <a:outerShdw blurRad="63500" dist="38099" dir="2700000" algn="ctr" rotWithShape="0">
              <a:schemeClr val="tx1">
                <a:alpha val="74998"/>
              </a:schemeClr>
            </a:outerShdw>
          </a:effectLst>
        </p:spPr>
        <p:txBody>
          <a:bodyPr/>
          <a:lstStyle/>
          <a:p>
            <a:pPr>
              <a:defRPr/>
            </a:pPr>
            <a:r>
              <a:rPr lang="en-US" sz="3200" b="1" dirty="0">
                <a:solidFill>
                  <a:schemeClr val="bg1"/>
                </a:solidFill>
                <a:effectLst>
                  <a:outerShdw blurRad="38100" dist="38100" dir="2700000" algn="tl">
                    <a:srgbClr val="000000"/>
                  </a:outerShdw>
                </a:effectLst>
                <a:latin typeface="Arial"/>
                <a:cs typeface="Arial"/>
              </a:rPr>
              <a:t>Yet they massacred the Pequot</a:t>
            </a:r>
            <a:endParaRPr lang="en-US" sz="3200" b="1" dirty="0">
              <a:solidFill>
                <a:schemeClr val="bg1"/>
              </a:solidFill>
              <a:latin typeface="Arial"/>
              <a:cs typeface="Arial"/>
            </a:endParaRPr>
          </a:p>
        </p:txBody>
      </p:sp>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408</a:t>
            </a:r>
          </a:p>
          <a:p>
            <a:pPr algn="ctr" defTabSz="914400" eaLnBrk="0" fontAlgn="base" hangingPunct="0">
              <a:spcBef>
                <a:spcPct val="0"/>
              </a:spcBef>
              <a:spcAft>
                <a:spcPct val="0"/>
              </a:spcAft>
            </a:pPr>
            <a:r>
              <a:rPr lang="en-US" b="1" dirty="0">
                <a:solidFill>
                  <a:srgbClr val="FFFFFF"/>
                </a:solidFill>
                <a:latin typeface="Arial" charset="0"/>
                <a:cs typeface="Arial" charset="0"/>
              </a:rPr>
              <a:t>c</a:t>
            </a:r>
          </a:p>
        </p:txBody>
      </p:sp>
      <p:pic>
        <p:nvPicPr>
          <p:cNvPr id="3" name="Picture 2" descr="rev 17 USA LeonGardiner_Pequot-Wa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91920"/>
            <a:ext cx="9144000" cy="5466080"/>
          </a:xfrm>
          <a:prstGeom prst="rect">
            <a:avLst/>
          </a:prstGeom>
        </p:spPr>
      </p:pic>
    </p:spTree>
    <p:extLst>
      <p:ext uri="{BB962C8B-B14F-4D97-AF65-F5344CB8AC3E}">
        <p14:creationId xmlns:p14="http://schemas.microsoft.com/office/powerpoint/2010/main" val="343955411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17 usa Flag-Bible.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948" y="789967"/>
            <a:ext cx="9118052" cy="6048308"/>
          </a:xfrm>
          <a:prstGeom prst="rect">
            <a:avLst/>
          </a:prstGeom>
        </p:spPr>
      </p:pic>
      <p:sp>
        <p:nvSpPr>
          <p:cNvPr id="200706" name="Rectangle 2"/>
          <p:cNvSpPr>
            <a:spLocks noGrp="1" noChangeArrowheads="1"/>
          </p:cNvSpPr>
          <p:nvPr>
            <p:ph type="title"/>
          </p:nvPr>
        </p:nvSpPr>
        <p:spPr>
          <a:xfrm>
            <a:off x="0" y="0"/>
            <a:ext cx="8301815" cy="774478"/>
          </a:xfrm>
          <a:noFill/>
          <a:effectLst>
            <a:outerShdw blurRad="63500" dist="38099" dir="2700000" algn="ctr" rotWithShape="0">
              <a:schemeClr val="tx1">
                <a:alpha val="74998"/>
              </a:schemeClr>
            </a:outerShdw>
          </a:effectLst>
        </p:spPr>
        <p:txBody>
          <a:bodyPr/>
          <a:lstStyle/>
          <a:p>
            <a:pPr>
              <a:defRPr/>
            </a:pPr>
            <a:r>
              <a:rPr lang="en-US" sz="3200" b="1" dirty="0">
                <a:solidFill>
                  <a:schemeClr val="bg1"/>
                </a:solidFill>
                <a:effectLst>
                  <a:outerShdw blurRad="38100" dist="38100" dir="2700000" algn="tl">
                    <a:srgbClr val="000000"/>
                  </a:outerShdw>
                </a:effectLst>
                <a:latin typeface="Arial"/>
                <a:cs typeface="Arial"/>
              </a:rPr>
              <a:t>The USA began as a Christian nation</a:t>
            </a:r>
            <a:endParaRPr lang="en-US" sz="3200" b="1" dirty="0">
              <a:solidFill>
                <a:schemeClr val="bg1"/>
              </a:solidFill>
              <a:latin typeface="Arial"/>
              <a:cs typeface="Arial"/>
            </a:endParaRPr>
          </a:p>
        </p:txBody>
      </p:sp>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408</a:t>
            </a:r>
          </a:p>
          <a:p>
            <a:pPr algn="ctr" defTabSz="914400" eaLnBrk="0" fontAlgn="base" hangingPunct="0">
              <a:spcBef>
                <a:spcPct val="0"/>
              </a:spcBef>
              <a:spcAft>
                <a:spcPct val="0"/>
              </a:spcAft>
            </a:pPr>
            <a:r>
              <a:rPr lang="en-US" b="1" dirty="0">
                <a:solidFill>
                  <a:srgbClr val="FFFFFF"/>
                </a:solidFill>
                <a:latin typeface="Arial" charset="0"/>
                <a:cs typeface="Arial" charset="0"/>
              </a:rPr>
              <a:t>c</a:t>
            </a:r>
          </a:p>
        </p:txBody>
      </p:sp>
      <p:sp>
        <p:nvSpPr>
          <p:cNvPr id="5" name="Rectangle 2"/>
          <p:cNvSpPr txBox="1">
            <a:spLocks noChangeArrowheads="1"/>
          </p:cNvSpPr>
          <p:nvPr/>
        </p:nvSpPr>
        <p:spPr bwMode="auto">
          <a:xfrm>
            <a:off x="158758" y="1199596"/>
            <a:ext cx="8985242" cy="536291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marL="176213" indent="-176213" algn="l" defTabSz="914400">
              <a:buFont typeface="Arial"/>
              <a:buChar char="•"/>
              <a:defRPr/>
            </a:pPr>
            <a:r>
              <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The </a:t>
            </a:r>
            <a:r>
              <a:rPr lang="en-US" sz="3200" b="1" dirty="0">
                <a:solidFill>
                  <a:srgbClr val="FFFF00"/>
                </a:solidFill>
                <a:effectLst>
                  <a:glow rad="266700">
                    <a:srgbClr val="000000">
                      <a:alpha val="75000"/>
                    </a:srgbClr>
                  </a:glow>
                  <a:outerShdw blurRad="38100" dist="38100" dir="2700000" algn="tl">
                    <a:srgbClr val="000000"/>
                  </a:outerShdw>
                </a:effectLst>
                <a:latin typeface="Arial"/>
                <a:ea typeface="ＭＳ Ｐゴシック"/>
                <a:cs typeface="Arial"/>
              </a:rPr>
              <a:t>Declaration of Independence</a:t>
            </a:r>
            <a:r>
              <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 (1776) notes God 4 times</a:t>
            </a:r>
          </a:p>
          <a:p>
            <a:pPr marL="176213" indent="-176213" algn="l" defTabSz="914400">
              <a:buFont typeface="Arial"/>
              <a:buChar char="•"/>
              <a:defRPr/>
            </a:pPr>
            <a:r>
              <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The </a:t>
            </a:r>
            <a:r>
              <a:rPr lang="en-US" sz="3200" b="1" dirty="0">
                <a:solidFill>
                  <a:srgbClr val="FFFF00"/>
                </a:solidFill>
                <a:effectLst>
                  <a:glow rad="266700">
                    <a:srgbClr val="000000">
                      <a:alpha val="75000"/>
                    </a:srgbClr>
                  </a:glow>
                  <a:outerShdw blurRad="38100" dist="38100" dir="2700000" algn="tl">
                    <a:srgbClr val="000000"/>
                  </a:outerShdw>
                </a:effectLst>
                <a:latin typeface="Arial"/>
                <a:ea typeface="ＭＳ Ｐゴシック"/>
                <a:cs typeface="Arial"/>
              </a:rPr>
              <a:t>Founding Fathers, early presidents, and the Supreme Court</a:t>
            </a:r>
            <a:r>
              <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 called the USA a “Christian nation” until 1947 </a:t>
            </a:r>
            <a:r>
              <a:rPr lang="en-US" sz="28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(see http://</a:t>
            </a:r>
            <a:r>
              <a:rPr lang="en-US" sz="2800" b="1" dirty="0" err="1">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www.afn.org</a:t>
            </a:r>
            <a:r>
              <a:rPr lang="en-US" sz="28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/~govern/</a:t>
            </a:r>
            <a:r>
              <a:rPr lang="en-US" sz="2800" b="1" dirty="0" err="1">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Christian_Nation.html</a:t>
            </a:r>
            <a:r>
              <a:rPr lang="en-US" sz="28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a:t>
            </a:r>
          </a:p>
          <a:p>
            <a:pPr marL="176213" indent="-176213" algn="l" defTabSz="914400">
              <a:buFont typeface="Arial"/>
              <a:buChar char="•"/>
              <a:defRPr/>
            </a:pPr>
            <a:r>
              <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The US </a:t>
            </a:r>
            <a:r>
              <a:rPr lang="en-US" sz="3200" b="1" dirty="0">
                <a:solidFill>
                  <a:srgbClr val="FFFF00"/>
                </a:solidFill>
                <a:effectLst>
                  <a:glow rad="266700">
                    <a:srgbClr val="000000">
                      <a:alpha val="75000"/>
                    </a:srgbClr>
                  </a:glow>
                  <a:outerShdw blurRad="38100" dist="38100" dir="2700000" algn="tl">
                    <a:srgbClr val="000000"/>
                  </a:outerShdw>
                </a:effectLst>
                <a:latin typeface="Arial"/>
                <a:ea typeface="ＭＳ Ｐゴシック"/>
                <a:cs typeface="Arial"/>
              </a:rPr>
              <a:t>sent the most missionaries</a:t>
            </a:r>
            <a:r>
              <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 in 1900s</a:t>
            </a:r>
          </a:p>
          <a:p>
            <a:pPr marL="176213" indent="-176213" algn="l" defTabSz="914400">
              <a:buFont typeface="Arial"/>
              <a:buChar char="•"/>
              <a:defRPr/>
            </a:pPr>
            <a:r>
              <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a:t>
            </a:r>
            <a:r>
              <a:rPr lang="en-US" sz="3200" b="1" dirty="0">
                <a:solidFill>
                  <a:srgbClr val="FFFF00"/>
                </a:solidFill>
                <a:effectLst>
                  <a:glow rad="266700">
                    <a:srgbClr val="000000">
                      <a:alpha val="75000"/>
                    </a:srgbClr>
                  </a:glow>
                  <a:outerShdw blurRad="38100" dist="38100" dir="2700000" algn="tl">
                    <a:srgbClr val="000000"/>
                  </a:outerShdw>
                </a:effectLst>
                <a:latin typeface="Arial"/>
                <a:ea typeface="ＭＳ Ｐゴシック"/>
                <a:cs typeface="Arial"/>
              </a:rPr>
              <a:t>In God We Trust</a:t>
            </a:r>
            <a:r>
              <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 is the national motto</a:t>
            </a:r>
          </a:p>
          <a:p>
            <a:pPr marL="176213" indent="-176213" algn="l" defTabSz="914400">
              <a:buFont typeface="Arial"/>
              <a:buChar char="•"/>
              <a:defRPr/>
            </a:pPr>
            <a:r>
              <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The </a:t>
            </a:r>
            <a:r>
              <a:rPr lang="en-US" sz="3200" b="1" dirty="0">
                <a:solidFill>
                  <a:srgbClr val="FFFF00"/>
                </a:solidFill>
                <a:effectLst>
                  <a:glow rad="266700">
                    <a:srgbClr val="000000">
                      <a:alpha val="75000"/>
                    </a:srgbClr>
                  </a:glow>
                  <a:outerShdw blurRad="38100" dist="38100" dir="2700000" algn="tl">
                    <a:srgbClr val="000000"/>
                  </a:outerShdw>
                </a:effectLst>
                <a:latin typeface="Arial"/>
                <a:ea typeface="ＭＳ Ｐゴシック"/>
                <a:cs typeface="Arial"/>
              </a:rPr>
              <a:t>preamble of </a:t>
            </a:r>
            <a:r>
              <a:rPr lang="en-US" sz="3200" b="1" i="1" dirty="0">
                <a:solidFill>
                  <a:srgbClr val="FFFF00"/>
                </a:solidFill>
                <a:effectLst>
                  <a:glow rad="266700">
                    <a:srgbClr val="000000">
                      <a:alpha val="75000"/>
                    </a:srgbClr>
                  </a:glow>
                  <a:outerShdw blurRad="38100" dist="38100" dir="2700000" algn="tl">
                    <a:srgbClr val="000000"/>
                  </a:outerShdw>
                </a:effectLst>
                <a:latin typeface="Arial"/>
                <a:ea typeface="ＭＳ Ｐゴシック"/>
                <a:cs typeface="Arial"/>
              </a:rPr>
              <a:t>every single state</a:t>
            </a:r>
            <a:r>
              <a:rPr lang="en-US" sz="3200" b="1" i="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 </a:t>
            </a:r>
            <a:r>
              <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among the 50 states appeals to God for help</a:t>
            </a:r>
          </a:p>
        </p:txBody>
      </p:sp>
    </p:spTree>
    <p:extLst>
      <p:ext uri="{BB962C8B-B14F-4D97-AF65-F5344CB8AC3E}">
        <p14:creationId xmlns:p14="http://schemas.microsoft.com/office/powerpoint/2010/main" val="1827489612"/>
      </p:ext>
    </p:extLst>
  </p:cSld>
  <p:clrMapOvr>
    <a:overrideClrMapping bg1="lt1" tx1="dk1" bg2="lt2" tx2="dk2" accent1="accent1" accent2="accent2" accent3="accent3" accent4="accent4" accent5="accent5" accent6="accent6" hlink="hlink" folHlink="folHlink"/>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17 USA JesusFoundedAmeric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27" y="0"/>
            <a:ext cx="9231204" cy="6858000"/>
          </a:xfrm>
          <a:prstGeom prst="rect">
            <a:avLst/>
          </a:prstGeom>
        </p:spPr>
      </p:pic>
      <p:sp>
        <p:nvSpPr>
          <p:cNvPr id="200706" name="Rectangle 2"/>
          <p:cNvSpPr>
            <a:spLocks noGrp="1" noChangeArrowheads="1"/>
          </p:cNvSpPr>
          <p:nvPr>
            <p:ph type="title"/>
          </p:nvPr>
        </p:nvSpPr>
        <p:spPr>
          <a:xfrm>
            <a:off x="0" y="0"/>
            <a:ext cx="8301815" cy="774478"/>
          </a:xfrm>
          <a:noFill/>
          <a:effectLst>
            <a:outerShdw blurRad="63500" dist="38099" dir="2700000" algn="ctr" rotWithShape="0">
              <a:schemeClr val="tx1">
                <a:alpha val="74998"/>
              </a:schemeClr>
            </a:outerShdw>
          </a:effectLst>
        </p:spPr>
        <p:txBody>
          <a:bodyPr/>
          <a:lstStyle/>
          <a:p>
            <a:pPr>
              <a:defRPr/>
            </a:pPr>
            <a:r>
              <a:rPr lang="en-US" sz="3200" b="1" dirty="0">
                <a:solidFill>
                  <a:schemeClr val="bg1"/>
                </a:solidFill>
                <a:effectLst>
                  <a:outerShdw blurRad="38100" dist="38100" dir="2700000" algn="tl">
                    <a:srgbClr val="000000"/>
                  </a:outerShdw>
                </a:effectLst>
                <a:latin typeface="Arial"/>
                <a:cs typeface="Arial"/>
              </a:rPr>
              <a:t>The USA began as a Christian nation</a:t>
            </a:r>
            <a:endParaRPr lang="en-US" sz="3200" b="1" dirty="0">
              <a:solidFill>
                <a:schemeClr val="bg1"/>
              </a:solidFill>
              <a:latin typeface="Arial"/>
              <a:cs typeface="Arial"/>
            </a:endParaRPr>
          </a:p>
        </p:txBody>
      </p:sp>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408</a:t>
            </a:r>
          </a:p>
          <a:p>
            <a:pPr algn="ctr" defTabSz="914400" eaLnBrk="0" fontAlgn="base" hangingPunct="0">
              <a:spcBef>
                <a:spcPct val="0"/>
              </a:spcBef>
              <a:spcAft>
                <a:spcPct val="0"/>
              </a:spcAft>
            </a:pPr>
            <a:r>
              <a:rPr lang="en-US" b="1" dirty="0">
                <a:solidFill>
                  <a:srgbClr val="FFFFFF"/>
                </a:solidFill>
                <a:latin typeface="Arial" charset="0"/>
                <a:cs typeface="Arial" charset="0"/>
              </a:rPr>
              <a:t>c</a:t>
            </a:r>
          </a:p>
        </p:txBody>
      </p:sp>
    </p:spTree>
    <p:extLst>
      <p:ext uri="{BB962C8B-B14F-4D97-AF65-F5344CB8AC3E}">
        <p14:creationId xmlns:p14="http://schemas.microsoft.com/office/powerpoint/2010/main" val="233010744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ctrTitle"/>
          </p:nvPr>
        </p:nvSpPr>
        <p:spPr>
          <a:xfrm>
            <a:off x="6019800" y="381000"/>
            <a:ext cx="2743200" cy="2286000"/>
          </a:xfrm>
        </p:spPr>
        <p:txBody>
          <a:bodyPr/>
          <a:lstStyle/>
          <a:p>
            <a:pPr eaLnBrk="1" hangingPunct="1"/>
            <a:r>
              <a:rPr lang="en-US">
                <a:latin typeface="Arial Black" charset="0"/>
                <a:ea typeface="ＭＳ Ｐゴシック" charset="0"/>
                <a:cs typeface="ＭＳ Ｐゴシック" charset="0"/>
              </a:rPr>
              <a:t>Do you trust in God?</a:t>
            </a:r>
          </a:p>
        </p:txBody>
      </p:sp>
      <p:pic>
        <p:nvPicPr>
          <p:cNvPr id="37890" name="Picture 7" descr="In-God-We-Tru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33400"/>
            <a:ext cx="5715000" cy="558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1" name="Picture 8" descr="silberdolla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3429000"/>
            <a:ext cx="3417888"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6361" name="Oval 9"/>
          <p:cNvSpPr>
            <a:spLocks noChangeArrowheads="1"/>
          </p:cNvSpPr>
          <p:nvPr/>
        </p:nvSpPr>
        <p:spPr bwMode="auto">
          <a:xfrm>
            <a:off x="0" y="1092200"/>
            <a:ext cx="2743200" cy="838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6362" name="Oval 10"/>
          <p:cNvSpPr>
            <a:spLocks noChangeArrowheads="1"/>
          </p:cNvSpPr>
          <p:nvPr/>
        </p:nvSpPr>
        <p:spPr bwMode="auto">
          <a:xfrm>
            <a:off x="1219200" y="3225800"/>
            <a:ext cx="2743200" cy="838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6363" name="Oval 11"/>
          <p:cNvSpPr>
            <a:spLocks noChangeArrowheads="1"/>
          </p:cNvSpPr>
          <p:nvPr/>
        </p:nvSpPr>
        <p:spPr bwMode="auto">
          <a:xfrm>
            <a:off x="0" y="4876800"/>
            <a:ext cx="5562600" cy="1600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6364" name="Oval 12"/>
          <p:cNvSpPr>
            <a:spLocks noChangeArrowheads="1"/>
          </p:cNvSpPr>
          <p:nvPr/>
        </p:nvSpPr>
        <p:spPr bwMode="auto">
          <a:xfrm>
            <a:off x="6096000" y="3581400"/>
            <a:ext cx="2743200" cy="9906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6365" name="Oval 13"/>
          <p:cNvSpPr>
            <a:spLocks noChangeArrowheads="1"/>
          </p:cNvSpPr>
          <p:nvPr/>
        </p:nvSpPr>
        <p:spPr bwMode="auto">
          <a:xfrm>
            <a:off x="2209800" y="1066800"/>
            <a:ext cx="2743200" cy="838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6366" name="Oval 14"/>
          <p:cNvSpPr>
            <a:spLocks noChangeArrowheads="1"/>
          </p:cNvSpPr>
          <p:nvPr/>
        </p:nvSpPr>
        <p:spPr bwMode="auto">
          <a:xfrm>
            <a:off x="3810000" y="2438400"/>
            <a:ext cx="2743200" cy="838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7900475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56361"/>
                                        </p:tgtEl>
                                        <p:attrNameLst>
                                          <p:attrName>style.visibility</p:attrName>
                                        </p:attrNameLst>
                                      </p:cBhvr>
                                      <p:to>
                                        <p:strVal val="visible"/>
                                      </p:to>
                                    </p:set>
                                    <p:anim calcmode="lin" valueType="num">
                                      <p:cBhvr>
                                        <p:cTn id="7" dur="500" fill="hold"/>
                                        <p:tgtEl>
                                          <p:spTgt spid="356361"/>
                                        </p:tgtEl>
                                        <p:attrNameLst>
                                          <p:attrName>ppt_w</p:attrName>
                                        </p:attrNameLst>
                                      </p:cBhvr>
                                      <p:tavLst>
                                        <p:tav tm="0">
                                          <p:val>
                                            <p:fltVal val="0"/>
                                          </p:val>
                                        </p:tav>
                                        <p:tav tm="100000">
                                          <p:val>
                                            <p:strVal val="#ppt_w"/>
                                          </p:val>
                                        </p:tav>
                                      </p:tavLst>
                                    </p:anim>
                                    <p:anim calcmode="lin" valueType="num">
                                      <p:cBhvr>
                                        <p:cTn id="8" dur="500" fill="hold"/>
                                        <p:tgtEl>
                                          <p:spTgt spid="35636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356362"/>
                                        </p:tgtEl>
                                        <p:attrNameLst>
                                          <p:attrName>style.visibility</p:attrName>
                                        </p:attrNameLst>
                                      </p:cBhvr>
                                      <p:to>
                                        <p:strVal val="visible"/>
                                      </p:to>
                                    </p:set>
                                    <p:anim calcmode="lin" valueType="num">
                                      <p:cBhvr>
                                        <p:cTn id="12" dur="500" fill="hold"/>
                                        <p:tgtEl>
                                          <p:spTgt spid="356362"/>
                                        </p:tgtEl>
                                        <p:attrNameLst>
                                          <p:attrName>ppt_w</p:attrName>
                                        </p:attrNameLst>
                                      </p:cBhvr>
                                      <p:tavLst>
                                        <p:tav tm="0">
                                          <p:val>
                                            <p:fltVal val="0"/>
                                          </p:val>
                                        </p:tav>
                                        <p:tav tm="100000">
                                          <p:val>
                                            <p:strVal val="#ppt_w"/>
                                          </p:val>
                                        </p:tav>
                                      </p:tavLst>
                                    </p:anim>
                                    <p:anim calcmode="lin" valueType="num">
                                      <p:cBhvr>
                                        <p:cTn id="13" dur="500" fill="hold"/>
                                        <p:tgtEl>
                                          <p:spTgt spid="356362"/>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356363"/>
                                        </p:tgtEl>
                                        <p:attrNameLst>
                                          <p:attrName>style.visibility</p:attrName>
                                        </p:attrNameLst>
                                      </p:cBhvr>
                                      <p:to>
                                        <p:strVal val="visible"/>
                                      </p:to>
                                    </p:set>
                                    <p:anim calcmode="lin" valueType="num">
                                      <p:cBhvr>
                                        <p:cTn id="17" dur="500" fill="hold"/>
                                        <p:tgtEl>
                                          <p:spTgt spid="356363"/>
                                        </p:tgtEl>
                                        <p:attrNameLst>
                                          <p:attrName>ppt_w</p:attrName>
                                        </p:attrNameLst>
                                      </p:cBhvr>
                                      <p:tavLst>
                                        <p:tav tm="0">
                                          <p:val>
                                            <p:fltVal val="0"/>
                                          </p:val>
                                        </p:tav>
                                        <p:tav tm="100000">
                                          <p:val>
                                            <p:strVal val="#ppt_w"/>
                                          </p:val>
                                        </p:tav>
                                      </p:tavLst>
                                    </p:anim>
                                    <p:anim calcmode="lin" valueType="num">
                                      <p:cBhvr>
                                        <p:cTn id="18" dur="500" fill="hold"/>
                                        <p:tgtEl>
                                          <p:spTgt spid="356363"/>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356364"/>
                                        </p:tgtEl>
                                        <p:attrNameLst>
                                          <p:attrName>style.visibility</p:attrName>
                                        </p:attrNameLst>
                                      </p:cBhvr>
                                      <p:to>
                                        <p:strVal val="visible"/>
                                      </p:to>
                                    </p:set>
                                    <p:anim calcmode="lin" valueType="num">
                                      <p:cBhvr>
                                        <p:cTn id="22" dur="500" fill="hold"/>
                                        <p:tgtEl>
                                          <p:spTgt spid="356364"/>
                                        </p:tgtEl>
                                        <p:attrNameLst>
                                          <p:attrName>ppt_w</p:attrName>
                                        </p:attrNameLst>
                                      </p:cBhvr>
                                      <p:tavLst>
                                        <p:tav tm="0">
                                          <p:val>
                                            <p:fltVal val="0"/>
                                          </p:val>
                                        </p:tav>
                                        <p:tav tm="100000">
                                          <p:val>
                                            <p:strVal val="#ppt_w"/>
                                          </p:val>
                                        </p:tav>
                                      </p:tavLst>
                                    </p:anim>
                                    <p:anim calcmode="lin" valueType="num">
                                      <p:cBhvr>
                                        <p:cTn id="23" dur="500" fill="hold"/>
                                        <p:tgtEl>
                                          <p:spTgt spid="356364"/>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356365"/>
                                        </p:tgtEl>
                                        <p:attrNameLst>
                                          <p:attrName>style.visibility</p:attrName>
                                        </p:attrNameLst>
                                      </p:cBhvr>
                                      <p:to>
                                        <p:strVal val="visible"/>
                                      </p:to>
                                    </p:set>
                                    <p:anim calcmode="lin" valueType="num">
                                      <p:cBhvr>
                                        <p:cTn id="27" dur="500" fill="hold"/>
                                        <p:tgtEl>
                                          <p:spTgt spid="356365"/>
                                        </p:tgtEl>
                                        <p:attrNameLst>
                                          <p:attrName>ppt_w</p:attrName>
                                        </p:attrNameLst>
                                      </p:cBhvr>
                                      <p:tavLst>
                                        <p:tav tm="0">
                                          <p:val>
                                            <p:fltVal val="0"/>
                                          </p:val>
                                        </p:tav>
                                        <p:tav tm="100000">
                                          <p:val>
                                            <p:strVal val="#ppt_w"/>
                                          </p:val>
                                        </p:tav>
                                      </p:tavLst>
                                    </p:anim>
                                    <p:anim calcmode="lin" valueType="num">
                                      <p:cBhvr>
                                        <p:cTn id="28" dur="500" fill="hold"/>
                                        <p:tgtEl>
                                          <p:spTgt spid="356365"/>
                                        </p:tgtEl>
                                        <p:attrNameLst>
                                          <p:attrName>ppt_h</p:attrName>
                                        </p:attrNameLst>
                                      </p:cBhvr>
                                      <p:tavLst>
                                        <p:tav tm="0">
                                          <p:val>
                                            <p:fltVal val="0"/>
                                          </p:val>
                                        </p:tav>
                                        <p:tav tm="100000">
                                          <p:val>
                                            <p:strVal val="#ppt_h"/>
                                          </p:val>
                                        </p:tav>
                                      </p:tavLst>
                                    </p:anim>
                                  </p:childTnLst>
                                </p:cTn>
                              </p:par>
                            </p:childTnLst>
                          </p:cTn>
                        </p:par>
                        <p:par>
                          <p:cTn id="29" fill="hold" nodeType="afterGroup">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356366"/>
                                        </p:tgtEl>
                                        <p:attrNameLst>
                                          <p:attrName>style.visibility</p:attrName>
                                        </p:attrNameLst>
                                      </p:cBhvr>
                                      <p:to>
                                        <p:strVal val="visible"/>
                                      </p:to>
                                    </p:set>
                                    <p:anim calcmode="lin" valueType="num">
                                      <p:cBhvr>
                                        <p:cTn id="32" dur="500" fill="hold"/>
                                        <p:tgtEl>
                                          <p:spTgt spid="356366"/>
                                        </p:tgtEl>
                                        <p:attrNameLst>
                                          <p:attrName>ppt_w</p:attrName>
                                        </p:attrNameLst>
                                      </p:cBhvr>
                                      <p:tavLst>
                                        <p:tav tm="0">
                                          <p:val>
                                            <p:fltVal val="0"/>
                                          </p:val>
                                        </p:tav>
                                        <p:tav tm="100000">
                                          <p:val>
                                            <p:strVal val="#ppt_w"/>
                                          </p:val>
                                        </p:tav>
                                      </p:tavLst>
                                    </p:anim>
                                    <p:anim calcmode="lin" valueType="num">
                                      <p:cBhvr>
                                        <p:cTn id="33" dur="500" fill="hold"/>
                                        <p:tgtEl>
                                          <p:spTgt spid="3563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61" grpId="0" animBg="1"/>
      <p:bldP spid="356362" grpId="0" animBg="1"/>
      <p:bldP spid="356363" grpId="0" animBg="1"/>
      <p:bldP spid="356364" grpId="0" animBg="1"/>
      <p:bldP spid="356365" grpId="0" animBg="1"/>
      <p:bldP spid="356366"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6" name="Picture 2" descr="Dollar Coi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38" name="Rectangle 3"/>
          <p:cNvSpPr>
            <a:spLocks noGrp="1" noChangeArrowheads="1"/>
          </p:cNvSpPr>
          <p:nvPr>
            <p:ph type="ctrTitle"/>
          </p:nvPr>
        </p:nvSpPr>
        <p:spPr>
          <a:xfrm>
            <a:off x="0" y="0"/>
            <a:ext cx="7772400" cy="1143000"/>
          </a:xfrm>
        </p:spPr>
        <p:txBody>
          <a:bodyPr/>
          <a:lstStyle/>
          <a:p>
            <a:pPr eaLnBrk="1" hangingPunct="1"/>
            <a:r>
              <a:rPr lang="en-US">
                <a:latin typeface="Arial Black" charset="0"/>
                <a:ea typeface="ＭＳ Ｐゴシック" charset="0"/>
                <a:cs typeface="ＭＳ Ｐゴシック" charset="0"/>
              </a:rPr>
              <a:t>Do we trust in God?</a:t>
            </a:r>
          </a:p>
        </p:txBody>
      </p:sp>
    </p:spTree>
    <p:extLst>
      <p:ext uri="{BB962C8B-B14F-4D97-AF65-F5344CB8AC3E}">
        <p14:creationId xmlns:p14="http://schemas.microsoft.com/office/powerpoint/2010/main" val="6553447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36226"/>
                                        </p:tgtEl>
                                        <p:attrNameLst>
                                          <p:attrName>style.visibility</p:attrName>
                                        </p:attrNameLst>
                                      </p:cBhvr>
                                      <p:to>
                                        <p:strVal val="visible"/>
                                      </p:to>
                                    </p:set>
                                    <p:animEffect transition="in" filter="dissolve">
                                      <p:cBhvr>
                                        <p:cTn id="7" dur="500"/>
                                        <p:tgtEl>
                                          <p:spTgt spid="436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5" descr="Coi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14400"/>
            <a:ext cx="3676650" cy="260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6" name="Rectangle 2"/>
          <p:cNvSpPr>
            <a:spLocks noGrp="1" noChangeArrowheads="1"/>
          </p:cNvSpPr>
          <p:nvPr>
            <p:ph type="title"/>
          </p:nvPr>
        </p:nvSpPr>
        <p:spPr>
          <a:xfrm>
            <a:off x="1524000" y="533400"/>
            <a:ext cx="7772400" cy="1143000"/>
          </a:xfrm>
        </p:spPr>
        <p:txBody>
          <a:bodyPr/>
          <a:lstStyle/>
          <a:p>
            <a:pPr eaLnBrk="1" hangingPunct="1"/>
            <a:r>
              <a:rPr lang="en-US">
                <a:latin typeface="Arial Black" charset="0"/>
                <a:ea typeface="ＭＳ Ｐゴシック" charset="0"/>
                <a:cs typeface="ＭＳ Ｐゴシック" charset="0"/>
              </a:rPr>
              <a:t>Does your trust in God embarrass you?</a:t>
            </a:r>
          </a:p>
        </p:txBody>
      </p:sp>
      <p:pic>
        <p:nvPicPr>
          <p:cNvPr id="41987" name="Picture 4" descr="k030805au"/>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05200" y="3213100"/>
            <a:ext cx="4953000" cy="364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8498372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5" descr="sha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76413"/>
            <a:ext cx="4267200" cy="508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4" name="AutoShape 6"/>
          <p:cNvSpPr>
            <a:spLocks noChangeArrowheads="1"/>
          </p:cNvSpPr>
          <p:nvPr/>
        </p:nvSpPr>
        <p:spPr bwMode="auto">
          <a:xfrm>
            <a:off x="3733800" y="1752600"/>
            <a:ext cx="5105400" cy="3581400"/>
          </a:xfrm>
          <a:prstGeom prst="wedgeRoundRectCallout">
            <a:avLst>
              <a:gd name="adj1" fmla="val -82792"/>
              <a:gd name="adj2" fmla="val 10389"/>
              <a:gd name="adj3" fmla="val 16667"/>
            </a:avLst>
          </a:prstGeom>
          <a:solidFill>
            <a:srgbClr val="008000"/>
          </a:solidFill>
          <a:ln w="9525">
            <a:solidFill>
              <a:schemeClr val="tx1"/>
            </a:solidFill>
            <a:miter lim="800000"/>
            <a:headEnd/>
            <a:tailEnd/>
          </a:ln>
        </p:spPr>
        <p:txBody>
          <a:bodyPr wrap="none" anchor="ctr"/>
          <a:lstStyle/>
          <a:p>
            <a:pPr algn="ct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1442" name="Rectangle 2"/>
          <p:cNvSpPr>
            <a:spLocks noGrp="1" noChangeArrowheads="1"/>
          </p:cNvSpPr>
          <p:nvPr>
            <p:ph type="title"/>
          </p:nvPr>
        </p:nvSpPr>
        <p:spPr>
          <a:effectLst>
            <a:outerShdw blurRad="63500" dist="35921" dir="2700000" algn="ctr" rotWithShape="0">
              <a:srgbClr val="000000"/>
            </a:outerShdw>
          </a:effectLst>
        </p:spPr>
        <p:txBody>
          <a:bodyPr/>
          <a:lstStyle/>
          <a:p>
            <a:pPr>
              <a:defRPr/>
            </a:pPr>
            <a:r>
              <a:rPr lang="en-US" b="1" u="sng">
                <a:solidFill>
                  <a:srgbClr val="FFFFFF"/>
                </a:solidFill>
                <a:latin typeface="Arial" charset="0"/>
                <a:ea typeface="ＭＳ Ｐゴシック" charset="0"/>
                <a:cs typeface="ＭＳ Ｐゴシック" charset="0"/>
              </a:rPr>
              <a:t>A Cause for Shame?</a:t>
            </a:r>
            <a:endParaRPr lang="en-US" b="1">
              <a:solidFill>
                <a:srgbClr val="FFFFFF"/>
              </a:solidFill>
              <a:latin typeface="Arial" charset="0"/>
              <a:ea typeface="ＭＳ Ｐゴシック" charset="0"/>
              <a:cs typeface="ＭＳ Ｐゴシック" charset="0"/>
            </a:endParaRPr>
          </a:p>
        </p:txBody>
      </p:sp>
      <p:sp>
        <p:nvSpPr>
          <p:cNvPr id="61443" name="Text Box 3"/>
          <p:cNvSpPr txBox="1">
            <a:spLocks noChangeArrowheads="1"/>
          </p:cNvSpPr>
          <p:nvPr/>
        </p:nvSpPr>
        <p:spPr bwMode="auto">
          <a:xfrm>
            <a:off x="4114800" y="2149475"/>
            <a:ext cx="4267200" cy="2862263"/>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defTabSz="914400" fontAlgn="base">
              <a:spcBef>
                <a:spcPct val="0"/>
              </a:spcBef>
              <a:spcAft>
                <a:spcPct val="0"/>
              </a:spcAft>
              <a:buFont typeface="Arial" charset="0"/>
              <a:buNone/>
              <a:defRPr/>
            </a:pPr>
            <a:r>
              <a:rPr lang="en-US" altLang="ja-JP" sz="3600" b="1" dirty="0">
                <a:solidFill>
                  <a:srgbClr val="FFFFFF"/>
                </a:solidFill>
                <a:effectLst>
                  <a:outerShdw blurRad="38100" dist="38100" dir="2700000" algn="tl">
                    <a:srgbClr val="000000"/>
                  </a:outerShdw>
                </a:effectLst>
                <a:latin typeface="Arial" charset="0"/>
              </a:rPr>
              <a:t>"</a:t>
            </a:r>
            <a:r>
              <a:rPr lang="en-US" sz="3600" b="1" dirty="0">
                <a:solidFill>
                  <a:srgbClr val="FFFFFF"/>
                </a:solidFill>
                <a:effectLst>
                  <a:outerShdw blurRad="38100" dist="38100" dir="2700000" algn="tl">
                    <a:srgbClr val="000000"/>
                  </a:outerShdw>
                </a:effectLst>
                <a:latin typeface="Arial" charset="0"/>
              </a:rPr>
              <a:t>Who, me?  Well, I</a:t>
            </a:r>
            <a:r>
              <a:rPr lang="fr-FR" altLang="ja-JP" sz="3600" b="1" dirty="0">
                <a:solidFill>
                  <a:srgbClr val="FFFFFF"/>
                </a:solidFill>
                <a:effectLst>
                  <a:outerShdw blurRad="38100" dist="38100" dir="2700000" algn="tl">
                    <a:srgbClr val="000000"/>
                  </a:outerShdw>
                </a:effectLst>
                <a:latin typeface="Arial" charset="0"/>
              </a:rPr>
              <a:t>'</a:t>
            </a:r>
            <a:r>
              <a:rPr lang="en-US" sz="3600" b="1" dirty="0">
                <a:solidFill>
                  <a:srgbClr val="FFFFFF"/>
                </a:solidFill>
                <a:effectLst>
                  <a:outerShdw blurRad="38100" dist="38100" dir="2700000" algn="tl">
                    <a:srgbClr val="000000"/>
                  </a:outerShdw>
                </a:effectLst>
                <a:latin typeface="Arial" charset="0"/>
              </a:rPr>
              <a:t>m </a:t>
            </a:r>
            <a:r>
              <a:rPr lang="en-US" sz="3600" b="1" i="1" dirty="0">
                <a:solidFill>
                  <a:srgbClr val="FFFFFF"/>
                </a:solidFill>
                <a:effectLst>
                  <a:outerShdw blurRad="38100" dist="38100" dir="2700000" algn="tl">
                    <a:srgbClr val="000000"/>
                  </a:outerShdw>
                </a:effectLst>
                <a:latin typeface="Arial" charset="0"/>
              </a:rPr>
              <a:t>not </a:t>
            </a:r>
            <a:r>
              <a:rPr lang="en-US" sz="3600" b="1" dirty="0">
                <a:solidFill>
                  <a:srgbClr val="FFFFFF"/>
                </a:solidFill>
                <a:effectLst>
                  <a:outerShdw blurRad="38100" dist="38100" dir="2700000" algn="tl">
                    <a:srgbClr val="000000"/>
                  </a:outerShdw>
                </a:effectLst>
                <a:latin typeface="Arial" charset="0"/>
              </a:rPr>
              <a:t>saying that I </a:t>
            </a:r>
            <a:r>
              <a:rPr lang="en-US" sz="3600" b="1" i="1" dirty="0">
                <a:solidFill>
                  <a:srgbClr val="FFFFFF"/>
                </a:solidFill>
                <a:effectLst>
                  <a:outerShdw blurRad="38100" dist="38100" dir="2700000" algn="tl">
                    <a:srgbClr val="000000"/>
                  </a:outerShdw>
                </a:effectLst>
                <a:latin typeface="Arial" charset="0"/>
              </a:rPr>
              <a:t>am </a:t>
            </a:r>
            <a:r>
              <a:rPr lang="en-US" sz="3600" b="1" dirty="0">
                <a:solidFill>
                  <a:srgbClr val="FFFFFF"/>
                </a:solidFill>
                <a:effectLst>
                  <a:outerShdw blurRad="38100" dist="38100" dir="2700000" algn="tl">
                    <a:srgbClr val="000000"/>
                  </a:outerShdw>
                </a:effectLst>
                <a:latin typeface="Arial" charset="0"/>
              </a:rPr>
              <a:t>a Christian…</a:t>
            </a:r>
            <a:br>
              <a:rPr lang="en-US" sz="3600" b="1" dirty="0">
                <a:solidFill>
                  <a:srgbClr val="FFFFFF"/>
                </a:solidFill>
                <a:effectLst>
                  <a:outerShdw blurRad="38100" dist="38100" dir="2700000" algn="tl">
                    <a:srgbClr val="000000"/>
                  </a:outerShdw>
                </a:effectLst>
                <a:latin typeface="Arial" charset="0"/>
              </a:rPr>
            </a:br>
            <a:r>
              <a:rPr lang="en-US" sz="3600" b="1" dirty="0">
                <a:solidFill>
                  <a:srgbClr val="FFFFFF"/>
                </a:solidFill>
                <a:effectLst>
                  <a:outerShdw blurRad="38100" dist="38100" dir="2700000" algn="tl">
                    <a:srgbClr val="000000"/>
                  </a:outerShdw>
                </a:effectLst>
                <a:latin typeface="Arial" charset="0"/>
              </a:rPr>
              <a:t>but I</a:t>
            </a:r>
            <a:r>
              <a:rPr lang="fr-FR" altLang="ja-JP" sz="3600" b="1" dirty="0">
                <a:solidFill>
                  <a:srgbClr val="FFFFFF"/>
                </a:solidFill>
                <a:effectLst>
                  <a:outerShdw blurRad="38100" dist="38100" dir="2700000" algn="tl">
                    <a:srgbClr val="000000"/>
                  </a:outerShdw>
                </a:effectLst>
                <a:latin typeface="Arial" charset="0"/>
              </a:rPr>
              <a:t>'</a:t>
            </a:r>
            <a:r>
              <a:rPr lang="en-US" sz="3600" b="1" dirty="0">
                <a:solidFill>
                  <a:srgbClr val="FFFFFF"/>
                </a:solidFill>
                <a:effectLst>
                  <a:outerShdw blurRad="38100" dist="38100" dir="2700000" algn="tl">
                    <a:srgbClr val="000000"/>
                  </a:outerShdw>
                </a:effectLst>
                <a:latin typeface="Arial" charset="0"/>
              </a:rPr>
              <a:t>m </a:t>
            </a:r>
            <a:r>
              <a:rPr lang="en-US" sz="3600" b="1" i="1" dirty="0">
                <a:solidFill>
                  <a:srgbClr val="FFFFFF"/>
                </a:solidFill>
                <a:effectLst>
                  <a:outerShdw blurRad="38100" dist="38100" dir="2700000" algn="tl">
                    <a:srgbClr val="000000"/>
                  </a:outerShdw>
                </a:effectLst>
                <a:latin typeface="Arial" charset="0"/>
              </a:rPr>
              <a:t>not </a:t>
            </a:r>
            <a:r>
              <a:rPr lang="en-US" sz="3600" b="1" dirty="0">
                <a:solidFill>
                  <a:srgbClr val="FFFFFF"/>
                </a:solidFill>
                <a:effectLst>
                  <a:outerShdw blurRad="38100" dist="38100" dir="2700000" algn="tl">
                    <a:srgbClr val="000000"/>
                  </a:outerShdw>
                </a:effectLst>
                <a:latin typeface="Arial" charset="0"/>
              </a:rPr>
              <a:t>saying that I</a:t>
            </a:r>
            <a:r>
              <a:rPr lang="fr-FR" altLang="ja-JP" sz="3600" b="1" dirty="0">
                <a:solidFill>
                  <a:srgbClr val="FFFFFF"/>
                </a:solidFill>
                <a:effectLst>
                  <a:outerShdw blurRad="38100" dist="38100" dir="2700000" algn="tl">
                    <a:srgbClr val="000000"/>
                  </a:outerShdw>
                </a:effectLst>
                <a:latin typeface="Arial" charset="0"/>
              </a:rPr>
              <a:t>'</a:t>
            </a:r>
            <a:r>
              <a:rPr lang="en-US" sz="3600" b="1" dirty="0">
                <a:solidFill>
                  <a:srgbClr val="FFFFFF"/>
                </a:solidFill>
                <a:effectLst>
                  <a:outerShdw blurRad="38100" dist="38100" dir="2700000" algn="tl">
                    <a:srgbClr val="000000"/>
                  </a:outerShdw>
                </a:effectLst>
                <a:latin typeface="Arial" charset="0"/>
              </a:rPr>
              <a:t>m </a:t>
            </a:r>
            <a:r>
              <a:rPr lang="en-US" sz="3600" b="1" i="1" dirty="0">
                <a:solidFill>
                  <a:srgbClr val="FFFFFF"/>
                </a:solidFill>
                <a:effectLst>
                  <a:outerShdw blurRad="38100" dist="38100" dir="2700000" algn="tl">
                    <a:srgbClr val="000000"/>
                  </a:outerShdw>
                </a:effectLst>
                <a:latin typeface="Arial" charset="0"/>
              </a:rPr>
              <a:t>not</a:t>
            </a:r>
            <a:r>
              <a:rPr lang="en-US" sz="3600" b="1" dirty="0">
                <a:solidFill>
                  <a:srgbClr val="FFFFFF"/>
                </a:solidFill>
                <a:effectLst>
                  <a:outerShdw blurRad="38100" dist="38100" dir="2700000" algn="tl">
                    <a:srgbClr val="000000"/>
                  </a:outerShdw>
                </a:effectLst>
                <a:latin typeface="Arial" charset="0"/>
              </a:rPr>
              <a:t>…</a:t>
            </a:r>
            <a:r>
              <a:rPr lang="en-US" altLang="ja-JP" sz="3600" b="1" dirty="0">
                <a:solidFill>
                  <a:srgbClr val="FFFFFF"/>
                </a:solidFill>
                <a:effectLst>
                  <a:outerShdw blurRad="38100" dist="38100" dir="2700000" algn="tl">
                    <a:srgbClr val="000000"/>
                  </a:outerShdw>
                </a:effectLst>
                <a:latin typeface="Arial" charset="0"/>
              </a:rPr>
              <a:t>"</a:t>
            </a:r>
            <a:endParaRPr lang="en-US" sz="3600" b="1" dirty="0">
              <a:solidFill>
                <a:srgbClr val="FFFFFF"/>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3045805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1" name="Rectangle 6"/>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defTabSz="914400" eaLnBrk="0" fontAlgn="base" hangingPunct="0">
              <a:spcBef>
                <a:spcPct val="0"/>
              </a:spcBef>
              <a:spcAft>
                <a:spcPct val="0"/>
              </a:spcAft>
            </a:pPr>
            <a:endParaRPr lang="en-US" sz="2400">
              <a:solidFill>
                <a:srgbClr val="000000"/>
              </a:solidFill>
              <a:latin typeface="Verdana" charset="0"/>
              <a:ea typeface="ＭＳ Ｐゴシック" charset="0"/>
              <a:cs typeface="ＭＳ Ｐゴシック" charset="0"/>
            </a:endParaRPr>
          </a:p>
        </p:txBody>
      </p:sp>
      <p:pic>
        <p:nvPicPr>
          <p:cNvPr id="2" name="Picture 1" descr="rev 13 mark-electronic_skin.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4761" y="2284125"/>
            <a:ext cx="6879491" cy="4586327"/>
          </a:xfrm>
          <a:prstGeom prst="rect">
            <a:avLst/>
          </a:prstGeom>
        </p:spPr>
      </p:pic>
      <p:sp>
        <p:nvSpPr>
          <p:cNvPr id="957445" name="Rectangle 6"/>
          <p:cNvSpPr>
            <a:spLocks noGrp="1" noChangeArrowheads="1"/>
          </p:cNvSpPr>
          <p:nvPr>
            <p:ph type="title" idx="4294967295"/>
          </p:nvPr>
        </p:nvSpPr>
        <p:spPr>
          <a:xfrm>
            <a:off x="12451" y="12452"/>
            <a:ext cx="8557003" cy="2246769"/>
          </a:xfrm>
          <a:noFill/>
          <a:ln>
            <a:noFill/>
          </a:ln>
        </p:spPr>
        <p:txBody>
          <a:bodyPr vert="horz" wrap="square" lIns="91440" tIns="45720" rIns="91440" bIns="45720" numCol="1" anchor="ctr" anchorCtr="0" compatLnSpc="1">
            <a:prstTxWarp prst="textNoShape">
              <a:avLst/>
            </a:prstTxWarp>
            <a:spAutoFit/>
          </a:bodyPr>
          <a:lstStyle/>
          <a:p>
            <a:r>
              <a:rPr lang="en-US" sz="2800" b="1" kern="1200" dirty="0">
                <a:solidFill>
                  <a:srgbClr val="FFFFFF"/>
                </a:solidFill>
                <a:effectLst>
                  <a:glow rad="292100">
                    <a:srgbClr val="000000">
                      <a:alpha val="75000"/>
                    </a:srgbClr>
                  </a:glow>
                </a:effectLst>
                <a:ea typeface="ＭＳ Ｐゴシック" charset="0"/>
              </a:rPr>
              <a:t>"And all the people who belong to this world worshiped the beast. They are the ones whose names were not written in the Book of Life before the world was made—the Book that belongs to the Lamb who was slaughtered" (13:8).</a:t>
            </a:r>
          </a:p>
        </p:txBody>
      </p:sp>
      <p:sp>
        <p:nvSpPr>
          <p:cNvPr id="7"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454314971"/>
      </p:ext>
    </p:extLst>
  </p:cSld>
  <p:clrMapOvr>
    <a:masterClrMapping/>
  </p:clrMapOvr>
  <p:transition spd="slow">
    <p:random/>
  </p:transition>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381000" y="3860800"/>
            <a:ext cx="3903663" cy="2844800"/>
          </a:xfrm>
          <a:noFill/>
          <a:effectLst>
            <a:outerShdw blurRad="63500" dist="38099" dir="2700000" algn="ctr" rotWithShape="0">
              <a:schemeClr val="tx1">
                <a:alpha val="74998"/>
              </a:schemeClr>
            </a:outerShdw>
          </a:effectLst>
        </p:spPr>
        <p:txBody>
          <a:bodyPr/>
          <a:lstStyle/>
          <a:p>
            <a:pPr>
              <a:defRPr/>
            </a:pPr>
            <a:r>
              <a:rPr lang="en-US" sz="3600" b="1" dirty="0">
                <a:solidFill>
                  <a:schemeClr val="bg1"/>
                </a:solidFill>
                <a:effectLst>
                  <a:outerShdw blurRad="38100" dist="38100" dir="2700000" algn="tl">
                    <a:srgbClr val="000000"/>
                  </a:outerShdw>
                </a:effectLst>
                <a:latin typeface="Arial"/>
                <a:cs typeface="Arial"/>
              </a:rPr>
              <a:t>The USA began as a Christian nation but has left its godly heritage.</a:t>
            </a:r>
            <a:endParaRPr lang="en-US" sz="3600" b="1" dirty="0">
              <a:solidFill>
                <a:schemeClr val="bg1"/>
              </a:solidFill>
              <a:latin typeface="Arial"/>
              <a:cs typeface="Arial"/>
            </a:endParaRPr>
          </a:p>
        </p:txBody>
      </p:sp>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408</a:t>
            </a:r>
          </a:p>
          <a:p>
            <a:pPr algn="ctr" defTabSz="914400" eaLnBrk="0" fontAlgn="base" hangingPunct="0">
              <a:spcBef>
                <a:spcPct val="0"/>
              </a:spcBef>
              <a:spcAft>
                <a:spcPct val="0"/>
              </a:spcAft>
            </a:pPr>
            <a:r>
              <a:rPr lang="en-US" b="1" dirty="0">
                <a:solidFill>
                  <a:srgbClr val="FFFFFF"/>
                </a:solidFill>
                <a:latin typeface="Arial" charset="0"/>
                <a:cs typeface="Arial" charset="0"/>
              </a:rPr>
              <a:t>c</a:t>
            </a:r>
          </a:p>
        </p:txBody>
      </p:sp>
      <p:pic>
        <p:nvPicPr>
          <p:cNvPr id="3" name="Picture 2" descr="rev 17 USA ObamaChristianNati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2"/>
          <p:cNvSpPr txBox="1">
            <a:spLocks noChangeArrowheads="1"/>
          </p:cNvSpPr>
          <p:nvPr/>
        </p:nvSpPr>
        <p:spPr bwMode="auto">
          <a:xfrm>
            <a:off x="1157979" y="2415709"/>
            <a:ext cx="5266926" cy="3495931"/>
          </a:xfrm>
          <a:prstGeom prst="rect">
            <a:avLst/>
          </a:prstGeom>
          <a:solidFill>
            <a:srgbClr val="000000"/>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defTabSz="914400">
              <a:defRPr/>
            </a:pPr>
            <a:r>
              <a:rPr lang="en-US" sz="2400" b="1" dirty="0">
                <a:solidFill>
                  <a:srgbClr val="FFFFFF"/>
                </a:solidFill>
                <a:effectLst>
                  <a:glow rad="241300">
                    <a:srgbClr val="000000">
                      <a:alpha val="86000"/>
                    </a:srgbClr>
                  </a:glow>
                </a:effectLst>
                <a:latin typeface="Arial"/>
                <a:ea typeface="ＭＳ Ｐゴシック"/>
                <a:cs typeface="Arial"/>
              </a:rPr>
              <a:t>"WHATEVER WE ONCE WERE, WE</a:t>
            </a:r>
            <a:r>
              <a:rPr lang="fr-FR" sz="2400" b="1" dirty="0">
                <a:solidFill>
                  <a:srgbClr val="FFFFFF"/>
                </a:solidFill>
                <a:effectLst>
                  <a:glow rad="241300">
                    <a:srgbClr val="000000">
                      <a:alpha val="86000"/>
                    </a:srgbClr>
                  </a:glow>
                </a:effectLst>
                <a:latin typeface="Arial"/>
                <a:ea typeface="ＭＳ Ｐゴシック"/>
                <a:cs typeface="Arial"/>
              </a:rPr>
              <a:t>'</a:t>
            </a:r>
            <a:r>
              <a:rPr lang="en-US" sz="2400" b="1" dirty="0">
                <a:solidFill>
                  <a:srgbClr val="FFFFFF"/>
                </a:solidFill>
                <a:effectLst>
                  <a:glow rad="241300">
                    <a:srgbClr val="000000">
                      <a:alpha val="86000"/>
                    </a:srgbClr>
                  </a:glow>
                </a:effectLst>
                <a:latin typeface="Arial"/>
                <a:ea typeface="ＭＳ Ｐゴシック"/>
                <a:cs typeface="Arial"/>
              </a:rPr>
              <a:t>RE NO LONGER JUST A CHRISTIAN NATION; WE ARE ALSO A JEWISH NATION, A MUSLIM NATION, A BUDDHIST NATION, A HINDU NATION, AND A NATION OF NON-BELIEVERS…"</a:t>
            </a:r>
          </a:p>
        </p:txBody>
      </p:sp>
      <p:sp>
        <p:nvSpPr>
          <p:cNvPr id="6" name="Rectangle 2"/>
          <p:cNvSpPr txBox="1">
            <a:spLocks noChangeArrowheads="1"/>
          </p:cNvSpPr>
          <p:nvPr/>
        </p:nvSpPr>
        <p:spPr bwMode="auto">
          <a:xfrm>
            <a:off x="1157979" y="1120688"/>
            <a:ext cx="3972000" cy="1544062"/>
          </a:xfrm>
          <a:prstGeom prst="rect">
            <a:avLst/>
          </a:prstGeom>
          <a:solidFill>
            <a:srgbClr val="000000"/>
          </a:solidFill>
          <a:ln w="57150" cmpd="sng">
            <a:solidFill>
              <a:schemeClr val="bg1"/>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defTabSz="914400">
              <a:defRPr/>
            </a:pPr>
            <a:r>
              <a:rPr lang="en-US" sz="3600" b="1" dirty="0">
                <a:solidFill>
                  <a:srgbClr val="FFFFFF"/>
                </a:solidFill>
                <a:effectLst>
                  <a:glow rad="241300">
                    <a:srgbClr val="000000">
                      <a:alpha val="86000"/>
                    </a:srgbClr>
                  </a:glow>
                </a:effectLst>
                <a:latin typeface="Arial"/>
                <a:ea typeface="ＭＳ Ｐゴシック"/>
                <a:cs typeface="Arial"/>
              </a:rPr>
              <a:t>OBAMA EMAIL TO CBN NEWS </a:t>
            </a:r>
          </a:p>
        </p:txBody>
      </p:sp>
    </p:spTree>
    <p:extLst>
      <p:ext uri="{BB962C8B-B14F-4D97-AF65-F5344CB8AC3E}">
        <p14:creationId xmlns:p14="http://schemas.microsoft.com/office/powerpoint/2010/main" val="129580360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rev 17 USA MN09-Roger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0" cy="6858000"/>
          </a:xfrm>
          <a:prstGeom prst="rect">
            <a:avLst/>
          </a:prstGeom>
        </p:spPr>
      </p:pic>
      <p:sp>
        <p:nvSpPr>
          <p:cNvPr id="200706" name="Rectangle 2"/>
          <p:cNvSpPr>
            <a:spLocks noGrp="1" noChangeArrowheads="1"/>
          </p:cNvSpPr>
          <p:nvPr>
            <p:ph type="title"/>
          </p:nvPr>
        </p:nvSpPr>
        <p:spPr>
          <a:xfrm>
            <a:off x="381000" y="3860800"/>
            <a:ext cx="3903663" cy="2844800"/>
          </a:xfrm>
          <a:noFill/>
          <a:effectLst/>
        </p:spPr>
        <p:txBody>
          <a:bodyPr/>
          <a:lstStyle/>
          <a:p>
            <a:pPr>
              <a:defRPr/>
            </a:pPr>
            <a:r>
              <a:rPr lang="en-US" sz="3600" b="1" dirty="0">
                <a:solidFill>
                  <a:schemeClr val="bg1"/>
                </a:solidFill>
                <a:effectLst>
                  <a:glow rad="241300">
                    <a:schemeClr val="tx1">
                      <a:alpha val="86000"/>
                    </a:schemeClr>
                  </a:glow>
                </a:effectLst>
                <a:latin typeface="Arial"/>
                <a:cs typeface="Arial"/>
              </a:rPr>
              <a:t>The USA began as a Christian nation but has left its godly heritage.</a:t>
            </a:r>
          </a:p>
        </p:txBody>
      </p:sp>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408</a:t>
            </a:r>
          </a:p>
          <a:p>
            <a:pPr algn="ctr" defTabSz="914400" eaLnBrk="0" fontAlgn="base" hangingPunct="0">
              <a:spcBef>
                <a:spcPct val="0"/>
              </a:spcBef>
              <a:spcAft>
                <a:spcPct val="0"/>
              </a:spcAft>
            </a:pPr>
            <a:r>
              <a:rPr lang="en-US" b="1" dirty="0">
                <a:solidFill>
                  <a:srgbClr val="FFFFFF"/>
                </a:solidFill>
                <a:latin typeface="Arial" charset="0"/>
                <a:cs typeface="Arial" charset="0"/>
              </a:rPr>
              <a:t>c</a:t>
            </a:r>
          </a:p>
        </p:txBody>
      </p:sp>
      <p:pic>
        <p:nvPicPr>
          <p:cNvPr id="3" name="Picture 2" descr="rev 17 USA 090414Flag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65004" y="2766255"/>
            <a:ext cx="2815692" cy="3735485"/>
          </a:xfrm>
          <a:prstGeom prst="rect">
            <a:avLst/>
          </a:prstGeom>
        </p:spPr>
      </p:pic>
      <p:sp>
        <p:nvSpPr>
          <p:cNvPr id="6" name="Rectangle 2"/>
          <p:cNvSpPr txBox="1">
            <a:spLocks noChangeArrowheads="1"/>
          </p:cNvSpPr>
          <p:nvPr/>
        </p:nvSpPr>
        <p:spPr bwMode="auto">
          <a:xfrm>
            <a:off x="144400" y="262139"/>
            <a:ext cx="5608151" cy="2240734"/>
          </a:xfrm>
          <a:prstGeom prst="rect">
            <a:avLst/>
          </a:prstGeom>
          <a:solidFill>
            <a:srgbClr val="000000"/>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defTabSz="914400">
              <a:defRPr/>
            </a:pPr>
            <a:r>
              <a:rPr lang="en-US" b="1" dirty="0">
                <a:solidFill>
                  <a:srgbClr val="FFFF00"/>
                </a:solidFill>
                <a:effectLst>
                  <a:glow rad="241300">
                    <a:srgbClr val="000000">
                      <a:alpha val="86000"/>
                    </a:srgbClr>
                  </a:glow>
                </a:effectLst>
                <a:latin typeface="Arial"/>
                <a:ea typeface="ＭＳ Ｐゴシック"/>
                <a:cs typeface="Arial"/>
              </a:rPr>
              <a:t>"We are no longer a Christian nation."</a:t>
            </a:r>
            <a:endParaRPr lang="en-US" sz="3600" b="1" dirty="0">
              <a:solidFill>
                <a:srgbClr val="FFFF00"/>
              </a:solidFill>
              <a:effectLst>
                <a:glow rad="241300">
                  <a:srgbClr val="000000">
                    <a:alpha val="86000"/>
                  </a:srgbClr>
                </a:glow>
              </a:effectLst>
              <a:latin typeface="Arial"/>
              <a:ea typeface="ＭＳ Ｐゴシック"/>
              <a:cs typeface="Arial"/>
            </a:endParaRPr>
          </a:p>
          <a:p>
            <a:pPr algn="r" defTabSz="914400">
              <a:defRPr/>
            </a:pPr>
            <a:r>
              <a:rPr lang="en-US" sz="3200" b="1" i="1" dirty="0">
                <a:solidFill>
                  <a:srgbClr val="FFFFFF"/>
                </a:solidFill>
                <a:effectLst>
                  <a:glow rad="241300">
                    <a:srgbClr val="000000">
                      <a:alpha val="86000"/>
                    </a:srgbClr>
                  </a:glow>
                </a:effectLst>
                <a:latin typeface="Arial"/>
                <a:ea typeface="ＭＳ Ｐゴシック"/>
                <a:cs typeface="Arial"/>
              </a:rPr>
              <a:t>Barack Obama</a:t>
            </a:r>
            <a:endParaRPr lang="en-US" sz="3600" b="1" i="1" dirty="0">
              <a:solidFill>
                <a:srgbClr val="FFFFFF"/>
              </a:solidFill>
              <a:effectLst>
                <a:glow rad="241300">
                  <a:srgbClr val="000000">
                    <a:alpha val="86000"/>
                  </a:srgbClr>
                </a:glow>
              </a:effectLst>
              <a:latin typeface="Arial"/>
              <a:ea typeface="ＭＳ Ｐゴシック"/>
              <a:cs typeface="Arial"/>
            </a:endParaRPr>
          </a:p>
        </p:txBody>
      </p:sp>
    </p:spTree>
    <p:extLst>
      <p:ext uri="{BB962C8B-B14F-4D97-AF65-F5344CB8AC3E}">
        <p14:creationId xmlns:p14="http://schemas.microsoft.com/office/powerpoint/2010/main" val="341540981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24776" y="5096064"/>
            <a:ext cx="3903663" cy="1671495"/>
          </a:xfrm>
          <a:noFill/>
          <a:effectLst>
            <a:outerShdw blurRad="63500" dist="38099" dir="2700000" algn="ctr" rotWithShape="0">
              <a:schemeClr val="tx1">
                <a:alpha val="74998"/>
              </a:schemeClr>
            </a:outerShdw>
          </a:effectLst>
        </p:spPr>
        <p:txBody>
          <a:bodyPr/>
          <a:lstStyle/>
          <a:p>
            <a:pPr>
              <a:defRPr/>
            </a:pPr>
            <a:r>
              <a:rPr lang="en-US" sz="3600" b="1" dirty="0">
                <a:solidFill>
                  <a:schemeClr val="bg1"/>
                </a:solidFill>
                <a:effectLst>
                  <a:outerShdw blurRad="38100" dist="38100" dir="2700000" algn="tl">
                    <a:srgbClr val="000000"/>
                  </a:outerShdw>
                </a:effectLst>
                <a:latin typeface="Arial"/>
                <a:cs typeface="Arial"/>
              </a:rPr>
              <a:t>The Christian heritage is now hotly debated!</a:t>
            </a:r>
            <a:endParaRPr lang="en-US" sz="3600" b="1" dirty="0">
              <a:solidFill>
                <a:schemeClr val="bg1"/>
              </a:solidFill>
              <a:latin typeface="Arial"/>
              <a:cs typeface="Arial"/>
            </a:endParaRPr>
          </a:p>
        </p:txBody>
      </p:sp>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408</a:t>
            </a:r>
          </a:p>
          <a:p>
            <a:pPr algn="ctr" defTabSz="914400" eaLnBrk="0" fontAlgn="base" hangingPunct="0">
              <a:spcBef>
                <a:spcPct val="0"/>
              </a:spcBef>
              <a:spcAft>
                <a:spcPct val="0"/>
              </a:spcAft>
            </a:pPr>
            <a:r>
              <a:rPr lang="en-US" b="1" dirty="0">
                <a:solidFill>
                  <a:srgbClr val="FFFFFF"/>
                </a:solidFill>
                <a:latin typeface="Arial" charset="0"/>
                <a:cs typeface="Arial" charset="0"/>
              </a:rPr>
              <a:t>c</a:t>
            </a:r>
          </a:p>
        </p:txBody>
      </p:sp>
      <p:pic>
        <p:nvPicPr>
          <p:cNvPr id="3" name="Picture 2" descr="rev 17 usa_christian_nation_sticker-p217527085553785670qjcl_40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85879"/>
            <a:ext cx="3671024" cy="3671024"/>
          </a:xfrm>
          <a:prstGeom prst="rect">
            <a:avLst/>
          </a:prstGeom>
        </p:spPr>
      </p:pic>
      <p:pic>
        <p:nvPicPr>
          <p:cNvPr id="4" name="Picture 3" descr="rev 17 USA america-is-a-christian-nation-250x250.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8269" y="2848343"/>
            <a:ext cx="3463474" cy="3463474"/>
          </a:xfrm>
          <a:prstGeom prst="rect">
            <a:avLst/>
          </a:prstGeom>
        </p:spPr>
      </p:pic>
      <p:pic>
        <p:nvPicPr>
          <p:cNvPr id="6" name="Picture 5" descr="rev 17 USA christian-nation-cover-1.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682378" y="0"/>
            <a:ext cx="2735653" cy="6858000"/>
          </a:xfrm>
          <a:prstGeom prst="rect">
            <a:avLst/>
          </a:prstGeom>
        </p:spPr>
      </p:pic>
      <p:pic>
        <p:nvPicPr>
          <p:cNvPr id="7" name="Picture 6" descr="rev 17 USA Christian nation book.jpg"/>
          <p:cNvPicPr>
            <a:picLocks noChangeAspect="1"/>
          </p:cNvPicPr>
          <p:nvPr/>
        </p:nvPicPr>
        <p:blipFill>
          <a:blip r:embed="rId6">
            <a:extLst>
              <a:ext uri="{28A0092B-C50C-407E-A947-70E740481C1C}">
                <a14:useLocalDpi xmlns:a14="http://schemas.microsoft.com/office/drawing/2010/main"/>
              </a:ext>
            </a:extLst>
          </a:blip>
          <a:stretch>
            <a:fillRect/>
          </a:stretch>
        </p:blipFill>
        <p:spPr>
          <a:xfrm rot="19932152">
            <a:off x="3799252" y="3904933"/>
            <a:ext cx="2444421" cy="3559420"/>
          </a:xfrm>
          <a:prstGeom prst="rect">
            <a:avLst/>
          </a:prstGeom>
        </p:spPr>
      </p:pic>
      <p:pic>
        <p:nvPicPr>
          <p:cNvPr id="5" name="Picture 4" descr="rev 17 USA Decline of Christian USA.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662027" y="805460"/>
            <a:ext cx="4481974" cy="6036329"/>
          </a:xfrm>
          <a:prstGeom prst="rect">
            <a:avLst/>
          </a:prstGeom>
        </p:spPr>
      </p:pic>
    </p:spTree>
    <p:extLst>
      <p:ext uri="{BB962C8B-B14F-4D97-AF65-F5344CB8AC3E}">
        <p14:creationId xmlns:p14="http://schemas.microsoft.com/office/powerpoint/2010/main" val="280831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en-US" b="1" dirty="0">
                <a:effectLst>
                  <a:outerShdw blurRad="38100" dist="38100" dir="2700000" algn="tl">
                    <a:srgbClr val="000000">
                      <a:alpha val="43137"/>
                    </a:srgbClr>
                  </a:outerShdw>
                </a:effectLst>
                <a:latin typeface="Arial" charset="0"/>
                <a:ea typeface="ＭＳ Ｐゴシック" charset="0"/>
                <a:cs typeface="ＭＳ Ｐゴシック" charset="0"/>
              </a:rPr>
              <a:t>USA Trade</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8417755" y="35332"/>
            <a:ext cx="69527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408</a:t>
            </a:r>
          </a:p>
          <a:p>
            <a:pPr algn="ctr" defTabSz="914400" eaLnBrk="0" fontAlgn="base" hangingPunct="0">
              <a:spcBef>
                <a:spcPct val="0"/>
              </a:spcBef>
              <a:spcAft>
                <a:spcPct val="0"/>
              </a:spcAft>
            </a:pPr>
            <a:r>
              <a:rPr lang="en-US" b="1" dirty="0">
                <a:solidFill>
                  <a:srgbClr val="FFFFFF"/>
                </a:solidFill>
                <a:latin typeface="Arial" charset="0"/>
                <a:cs typeface="Arial" charset="0"/>
              </a:rPr>
              <a:t>d</a:t>
            </a:r>
          </a:p>
        </p:txBody>
      </p:sp>
      <p:pic>
        <p:nvPicPr>
          <p:cNvPr id="4" name="Picture 3" descr="rev 17 USA trade negotiation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1350" y="2687114"/>
            <a:ext cx="5080000" cy="4000500"/>
          </a:xfrm>
          <a:prstGeom prst="rect">
            <a:avLst/>
          </a:prstGeom>
        </p:spPr>
      </p:pic>
      <p:pic>
        <p:nvPicPr>
          <p:cNvPr id="2" name="Picture 1" descr="rev 17 usa trade ship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27778" y="1239164"/>
            <a:ext cx="4716222" cy="3159869"/>
          </a:xfrm>
          <a:prstGeom prst="rect">
            <a:avLst/>
          </a:prstGeom>
        </p:spPr>
      </p:pic>
      <p:sp>
        <p:nvSpPr>
          <p:cNvPr id="8" name="Rectangle 1026"/>
          <p:cNvSpPr txBox="1">
            <a:spLocks noChangeArrowheads="1"/>
          </p:cNvSpPr>
          <p:nvPr/>
        </p:nvSpPr>
        <p:spPr bwMode="auto">
          <a:xfrm>
            <a:off x="0" y="1488392"/>
            <a:ext cx="4435235" cy="742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Wall Street</a:t>
            </a:r>
            <a:endParaRPr lang="en-US"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9" name="Rectangle 1026"/>
          <p:cNvSpPr txBox="1">
            <a:spLocks noChangeArrowheads="1"/>
          </p:cNvSpPr>
          <p:nvPr/>
        </p:nvSpPr>
        <p:spPr bwMode="auto">
          <a:xfrm>
            <a:off x="4708765" y="5469208"/>
            <a:ext cx="4435235" cy="742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WTO</a:t>
            </a:r>
            <a:endParaRPr lang="en-US"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016865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4" descr="ivoryplaqu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0"/>
            <a:ext cx="2209800" cy="193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9" name="Text Box 9"/>
          <p:cNvSpPr txBox="1">
            <a:spLocks noChangeArrowheads="1"/>
          </p:cNvSpPr>
          <p:nvPr/>
        </p:nvSpPr>
        <p:spPr bwMode="auto">
          <a:xfrm>
            <a:off x="2046288" y="4624388"/>
            <a:ext cx="7097712"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60363" indent="-3603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buFontTx/>
              <a:buChar char="•"/>
            </a:pPr>
            <a:r>
              <a:rPr lang="en-US" sz="2800" b="1">
                <a:solidFill>
                  <a:srgbClr val="FFFF00"/>
                </a:solidFill>
                <a:latin typeface="Tempus Sans ITC" charset="0"/>
              </a:rPr>
              <a:t>Ivory</a:t>
            </a:r>
            <a:r>
              <a:rPr lang="en-US" sz="2800" b="1">
                <a:solidFill>
                  <a:srgbClr val="FFFFFF"/>
                </a:solidFill>
                <a:latin typeface="Tempus Sans ITC" charset="0"/>
              </a:rPr>
              <a:t> – imported from Syria then exported finished products to the west</a:t>
            </a:r>
          </a:p>
        </p:txBody>
      </p:sp>
      <p:pic>
        <p:nvPicPr>
          <p:cNvPr id="64515" name="Picture 6" descr="women at window"/>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1919288"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2" name="Text Box 2"/>
          <p:cNvSpPr txBox="1">
            <a:spLocks noChangeArrowheads="1"/>
          </p:cNvSpPr>
          <p:nvPr/>
        </p:nvSpPr>
        <p:spPr bwMode="auto">
          <a:xfrm>
            <a:off x="0" y="2351088"/>
            <a:ext cx="9144000" cy="1077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3200" b="1">
                <a:solidFill>
                  <a:srgbClr val="FFFFFF"/>
                </a:solidFill>
                <a:latin typeface="Tempus Sans ITC" charset="0"/>
              </a:rPr>
              <a:t>Imported raw materials from faraway countries and exported finished products:</a:t>
            </a:r>
          </a:p>
        </p:txBody>
      </p:sp>
      <p:pic>
        <p:nvPicPr>
          <p:cNvPr id="64517" name="Picture 5" descr="bowl_pho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429000"/>
            <a:ext cx="1993900" cy="201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8" name="Text Box 8"/>
          <p:cNvSpPr txBox="1">
            <a:spLocks noChangeArrowheads="1"/>
          </p:cNvSpPr>
          <p:nvPr/>
        </p:nvSpPr>
        <p:spPr bwMode="auto">
          <a:xfrm>
            <a:off x="2051050" y="3549650"/>
            <a:ext cx="694055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60363" indent="-3603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buFontTx/>
              <a:buChar char="•"/>
            </a:pPr>
            <a:r>
              <a:rPr lang="en-US" sz="2800" b="1">
                <a:solidFill>
                  <a:srgbClr val="FFFF00"/>
                </a:solidFill>
                <a:latin typeface="Tempus Sans ITC" charset="0"/>
              </a:rPr>
              <a:t>Bronze</a:t>
            </a:r>
            <a:r>
              <a:rPr lang="en-US" sz="2800" b="1">
                <a:solidFill>
                  <a:srgbClr val="FFFFFF"/>
                </a:solidFill>
                <a:latin typeface="Tempus Sans ITC" charset="0"/>
              </a:rPr>
              <a:t> – exported to Assyria, Cyprus, Greece, and Italy</a:t>
            </a:r>
          </a:p>
        </p:txBody>
      </p:sp>
      <p:sp>
        <p:nvSpPr>
          <p:cNvPr id="35850" name="Text Box 10"/>
          <p:cNvSpPr txBox="1">
            <a:spLocks noChangeArrowheads="1"/>
          </p:cNvSpPr>
          <p:nvPr/>
        </p:nvSpPr>
        <p:spPr bwMode="auto">
          <a:xfrm>
            <a:off x="2063750" y="5683250"/>
            <a:ext cx="658495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60363" indent="-3603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buFontTx/>
              <a:buChar char="•"/>
            </a:pPr>
            <a:r>
              <a:rPr lang="en-US" sz="2800" b="1">
                <a:solidFill>
                  <a:srgbClr val="FFFFFF"/>
                </a:solidFill>
                <a:latin typeface="Tempus Sans ITC" charset="0"/>
              </a:rPr>
              <a:t>Also </a:t>
            </a:r>
            <a:r>
              <a:rPr lang="en-US" sz="2800" b="1">
                <a:solidFill>
                  <a:srgbClr val="FFFF00"/>
                </a:solidFill>
                <a:latin typeface="Tempus Sans ITC" charset="0"/>
              </a:rPr>
              <a:t>glass</a:t>
            </a:r>
            <a:r>
              <a:rPr lang="en-US" sz="2800" b="1">
                <a:solidFill>
                  <a:srgbClr val="FFFFFF"/>
                </a:solidFill>
                <a:latin typeface="Tempus Sans ITC" charset="0"/>
              </a:rPr>
              <a:t> workings, </a:t>
            </a:r>
            <a:r>
              <a:rPr lang="en-US" sz="2800" b="1">
                <a:solidFill>
                  <a:srgbClr val="FFFF00"/>
                </a:solidFill>
                <a:latin typeface="Tempus Sans ITC" charset="0"/>
              </a:rPr>
              <a:t>wool</a:t>
            </a:r>
            <a:r>
              <a:rPr lang="en-US" sz="2800" b="1">
                <a:solidFill>
                  <a:srgbClr val="FFFFFF"/>
                </a:solidFill>
                <a:latin typeface="Tempus Sans ITC" charset="0"/>
              </a:rPr>
              <a:t> stuffs dyed in purple, etc.</a:t>
            </a:r>
          </a:p>
        </p:txBody>
      </p:sp>
      <p:sp>
        <p:nvSpPr>
          <p:cNvPr id="2" name="Title 1"/>
          <p:cNvSpPr>
            <a:spLocks noGrp="1"/>
          </p:cNvSpPr>
          <p:nvPr>
            <p:ph type="title" idx="4294967295"/>
          </p:nvPr>
        </p:nvSpPr>
        <p:spPr>
          <a:xfrm>
            <a:off x="2413000" y="0"/>
            <a:ext cx="4263571" cy="2485571"/>
          </a:xfrm>
          <a:noFill/>
          <a:ln>
            <a:noFill/>
          </a:ln>
        </p:spPr>
        <p:txBody>
          <a:bodyPr vert="horz" wrap="none" lIns="91440" tIns="45720" rIns="91440" bIns="45720" numCol="1" fromWordArt="1" anchor="ctr" anchorCtr="0" compatLnSpc="1">
            <a:prstTxWarp prst="textNoShape">
              <a:avLst/>
            </a:prstTxWarp>
          </a:bodyPr>
          <a:lstStyle/>
          <a:p>
            <a:r>
              <a:rPr lang="en-US" sz="4000" b="1" kern="10" dirty="0">
                <a:ln w="9525">
                  <a:solidFill>
                    <a:srgbClr val="FFFFFF"/>
                  </a:solidFill>
                  <a:round/>
                  <a:headEnd/>
                  <a:tailEnd/>
                </a:ln>
                <a:solidFill>
                  <a:srgbClr val="FFFFFF"/>
                </a:solidFill>
                <a:latin typeface="KidTYPEPaint"/>
                <a:ea typeface="KidTYPEPaint"/>
                <a:cs typeface="KidTYPEPaint"/>
              </a:rPr>
              <a:t>Trade of </a:t>
            </a:r>
            <a:r>
              <a:rPr lang="en-US" sz="4000" b="1" kern="10" dirty="0" err="1">
                <a:ln w="9525">
                  <a:solidFill>
                    <a:srgbClr val="FFFFFF"/>
                  </a:solidFill>
                  <a:round/>
                  <a:headEnd/>
                  <a:tailEnd/>
                </a:ln>
                <a:solidFill>
                  <a:srgbClr val="FFFFFF"/>
                </a:solidFill>
                <a:latin typeface="KidTYPEPaint"/>
                <a:ea typeface="KidTYPEPaint"/>
                <a:cs typeface="KidTYPEPaint"/>
              </a:rPr>
              <a:t>Tyre</a:t>
            </a:r>
            <a:r>
              <a:rPr lang="en-US" sz="4000" b="1" kern="10" dirty="0">
                <a:ln w="9525">
                  <a:solidFill>
                    <a:srgbClr val="FFFFFF"/>
                  </a:solidFill>
                  <a:round/>
                  <a:headEnd/>
                  <a:tailEnd/>
                </a:ln>
                <a:solidFill>
                  <a:srgbClr val="FFFFFF"/>
                </a:solidFill>
                <a:latin typeface="KidTYPEPaint"/>
                <a:ea typeface="KidTYPEPaint"/>
                <a:cs typeface="KidTYPEPaint"/>
              </a:rPr>
              <a:t> </a:t>
            </a:r>
            <a:br>
              <a:rPr lang="en-US" sz="4000" b="1" kern="10" dirty="0">
                <a:ln w="9525">
                  <a:solidFill>
                    <a:srgbClr val="FFFFFF"/>
                  </a:solidFill>
                  <a:round/>
                  <a:headEnd/>
                  <a:tailEnd/>
                </a:ln>
                <a:solidFill>
                  <a:srgbClr val="FFFFFF"/>
                </a:solidFill>
                <a:latin typeface="KidTYPEPaint"/>
                <a:ea typeface="KidTYPEPaint"/>
                <a:cs typeface="KidTYPEPaint"/>
              </a:rPr>
            </a:br>
            <a:r>
              <a:rPr lang="en-US" sz="4000" b="1" kern="10" dirty="0">
                <a:ln w="9525">
                  <a:solidFill>
                    <a:srgbClr val="FFFFFF"/>
                  </a:solidFill>
                  <a:round/>
                  <a:headEnd/>
                  <a:tailEnd/>
                </a:ln>
                <a:solidFill>
                  <a:srgbClr val="FFFFFF"/>
                </a:solidFill>
                <a:latin typeface="KidTYPEPaint"/>
                <a:ea typeface="KidTYPEPaint"/>
                <a:cs typeface="KidTYPEPaint"/>
              </a:rPr>
              <a:t>(Isaiah 23)</a:t>
            </a:r>
          </a:p>
        </p:txBody>
      </p:sp>
    </p:spTree>
    <p:extLst>
      <p:ext uri="{BB962C8B-B14F-4D97-AF65-F5344CB8AC3E}">
        <p14:creationId xmlns:p14="http://schemas.microsoft.com/office/powerpoint/2010/main" val="16909666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dissolve">
                                      <p:cBhvr>
                                        <p:cTn id="7" dur="500"/>
                                        <p:tgtEl>
                                          <p:spTgt spid="358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48"/>
                                        </p:tgtEl>
                                        <p:attrNameLst>
                                          <p:attrName>style.visibility</p:attrName>
                                        </p:attrNameLst>
                                      </p:cBhvr>
                                      <p:to>
                                        <p:strVal val="visible"/>
                                      </p:to>
                                    </p:set>
                                    <p:animEffect transition="in" filter="dissolve">
                                      <p:cBhvr>
                                        <p:cTn id="12" dur="500"/>
                                        <p:tgtEl>
                                          <p:spTgt spid="358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5849"/>
                                        </p:tgtEl>
                                        <p:attrNameLst>
                                          <p:attrName>style.visibility</p:attrName>
                                        </p:attrNameLst>
                                      </p:cBhvr>
                                      <p:to>
                                        <p:strVal val="visible"/>
                                      </p:to>
                                    </p:set>
                                    <p:animEffect transition="in" filter="dissolve">
                                      <p:cBhvr>
                                        <p:cTn id="17" dur="500"/>
                                        <p:tgtEl>
                                          <p:spTgt spid="3584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5850"/>
                                        </p:tgtEl>
                                        <p:attrNameLst>
                                          <p:attrName>style.visibility</p:attrName>
                                        </p:attrNameLst>
                                      </p:cBhvr>
                                      <p:to>
                                        <p:strVal val="visible"/>
                                      </p:to>
                                    </p:set>
                                    <p:animEffect transition="in" filter="dissolve">
                                      <p:cBhvr>
                                        <p:cTn id="22" dur="500"/>
                                        <p:tgtEl>
                                          <p:spTgt spid="35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9" grpId="0" autoUpdateAnimBg="0"/>
      <p:bldP spid="35842" grpId="0" autoUpdateAnimBg="0"/>
      <p:bldP spid="35848" grpId="0" autoUpdateAnimBg="0"/>
      <p:bldP spid="35850" grpId="0" autoUpdateAnimBg="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2" name="Rectangle 3"/>
          <p:cNvSpPr>
            <a:spLocks noGrp="1" noChangeArrowheads="1"/>
          </p:cNvSpPr>
          <p:nvPr>
            <p:ph type="title" idx="4294967295"/>
          </p:nvPr>
        </p:nvSpPr>
        <p:spPr>
          <a:xfrm>
            <a:off x="762000" y="76200"/>
            <a:ext cx="7772400" cy="838200"/>
          </a:xfrm>
        </p:spPr>
        <p:txBody>
          <a:bodyPr/>
          <a:lstStyle/>
          <a:p>
            <a:pPr eaLnBrk="1" hangingPunct="1"/>
            <a:r>
              <a:rPr lang="en-US" sz="4800" dirty="0">
                <a:latin typeface="Arial"/>
                <a:ea typeface="ＭＳ Ｐゴシック" charset="0"/>
                <a:cs typeface="Arial"/>
              </a:rPr>
              <a:t>Phoenician Colonies</a:t>
            </a:r>
          </a:p>
        </p:txBody>
      </p:sp>
      <p:pic>
        <p:nvPicPr>
          <p:cNvPr id="66563"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62625" y="990600"/>
            <a:ext cx="3381375" cy="1841500"/>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66564" name="TextBox 4"/>
          <p:cNvSpPr txBox="1">
            <a:spLocks noChangeArrowheads="1"/>
          </p:cNvSpPr>
          <p:nvPr/>
        </p:nvSpPr>
        <p:spPr bwMode="auto">
          <a:xfrm>
            <a:off x="1447800" y="6096000"/>
            <a:ext cx="2209800" cy="646113"/>
          </a:xfrm>
          <a:prstGeom prst="rect">
            <a:avLst/>
          </a:prstGeom>
          <a:solidFill>
            <a:srgbClr val="D1D1D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1800">
                <a:solidFill>
                  <a:srgbClr val="000000"/>
                </a:solidFill>
                <a:latin typeface="Arial" charset="0"/>
                <a:cs typeface="Arial" charset="0"/>
              </a:rPr>
              <a:t>Land of Phoenicia</a:t>
            </a:r>
          </a:p>
          <a:p>
            <a:pPr defTabSz="914400" eaLnBrk="1" fontAlgn="base" hangingPunct="1">
              <a:spcBef>
                <a:spcPct val="0"/>
              </a:spcBef>
              <a:spcAft>
                <a:spcPct val="0"/>
              </a:spcAft>
            </a:pPr>
            <a:r>
              <a:rPr lang="en-US" sz="1800">
                <a:solidFill>
                  <a:srgbClr val="000000"/>
                </a:solidFill>
                <a:latin typeface="Arial" charset="0"/>
                <a:cs typeface="Arial" charset="0"/>
              </a:rPr>
              <a:t>Trade Routes</a:t>
            </a:r>
          </a:p>
        </p:txBody>
      </p:sp>
      <p:sp>
        <p:nvSpPr>
          <p:cNvPr id="66565" name="TextBox 5"/>
          <p:cNvSpPr txBox="1">
            <a:spLocks noChangeArrowheads="1"/>
          </p:cNvSpPr>
          <p:nvPr/>
        </p:nvSpPr>
        <p:spPr bwMode="auto">
          <a:xfrm>
            <a:off x="228600" y="5715000"/>
            <a:ext cx="3352800" cy="369888"/>
          </a:xfrm>
          <a:prstGeom prst="rect">
            <a:avLst/>
          </a:prstGeom>
          <a:solidFill>
            <a:srgbClr val="D1D1D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1800">
                <a:solidFill>
                  <a:srgbClr val="000000"/>
                </a:solidFill>
                <a:latin typeface="Arial" charset="0"/>
                <a:cs typeface="Arial" charset="0"/>
              </a:rPr>
              <a:t>Phoenician Shipping Routes</a:t>
            </a:r>
          </a:p>
        </p:txBody>
      </p:sp>
      <p:sp>
        <p:nvSpPr>
          <p:cNvPr id="66566" name="TextBox 6"/>
          <p:cNvSpPr txBox="1">
            <a:spLocks noChangeArrowheads="1"/>
          </p:cNvSpPr>
          <p:nvPr/>
        </p:nvSpPr>
        <p:spPr bwMode="auto">
          <a:xfrm>
            <a:off x="1295400" y="4876800"/>
            <a:ext cx="1524000" cy="369888"/>
          </a:xfrm>
          <a:prstGeom prst="rect">
            <a:avLst/>
          </a:prstGeom>
          <a:solidFill>
            <a:srgbClr val="C3B8A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1800">
                <a:solidFill>
                  <a:srgbClr val="000000"/>
                </a:solidFill>
                <a:latin typeface="Arial" charset="0"/>
                <a:cs typeface="Arial" charset="0"/>
              </a:rPr>
              <a:t>AFRICA</a:t>
            </a:r>
          </a:p>
        </p:txBody>
      </p:sp>
      <p:sp>
        <p:nvSpPr>
          <p:cNvPr id="66567" name="TextBox 7"/>
          <p:cNvSpPr txBox="1">
            <a:spLocks noChangeArrowheads="1"/>
          </p:cNvSpPr>
          <p:nvPr/>
        </p:nvSpPr>
        <p:spPr bwMode="auto">
          <a:xfrm>
            <a:off x="6934200" y="3124200"/>
            <a:ext cx="1524000" cy="369888"/>
          </a:xfrm>
          <a:prstGeom prst="rect">
            <a:avLst/>
          </a:prstGeom>
          <a:solidFill>
            <a:srgbClr val="C3B8A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1800">
                <a:solidFill>
                  <a:srgbClr val="000000"/>
                </a:solidFill>
                <a:latin typeface="Arial" charset="0"/>
                <a:cs typeface="Arial" charset="0"/>
              </a:rPr>
              <a:t>ASIA MINOR</a:t>
            </a:r>
          </a:p>
        </p:txBody>
      </p:sp>
      <p:sp>
        <p:nvSpPr>
          <p:cNvPr id="66568" name="TextBox 8"/>
          <p:cNvSpPr txBox="1">
            <a:spLocks noChangeArrowheads="1"/>
          </p:cNvSpPr>
          <p:nvPr/>
        </p:nvSpPr>
        <p:spPr bwMode="auto">
          <a:xfrm>
            <a:off x="1752600" y="925513"/>
            <a:ext cx="1524000" cy="369887"/>
          </a:xfrm>
          <a:prstGeom prst="rect">
            <a:avLst/>
          </a:prstGeom>
          <a:solidFill>
            <a:srgbClr val="C3B8A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1800">
                <a:solidFill>
                  <a:srgbClr val="000000"/>
                </a:solidFill>
                <a:latin typeface="Arial" charset="0"/>
                <a:cs typeface="Arial" charset="0"/>
              </a:rPr>
              <a:t>EUROPE</a:t>
            </a:r>
          </a:p>
        </p:txBody>
      </p:sp>
      <p:sp>
        <p:nvSpPr>
          <p:cNvPr id="66570" name="TextBox 8"/>
          <p:cNvSpPr txBox="1">
            <a:spLocks noChangeArrowheads="1"/>
          </p:cNvSpPr>
          <p:nvPr/>
        </p:nvSpPr>
        <p:spPr bwMode="auto">
          <a:xfrm>
            <a:off x="107950" y="3130550"/>
            <a:ext cx="1223963" cy="369888"/>
          </a:xfrm>
          <a:prstGeom prst="rect">
            <a:avLst/>
          </a:prstGeom>
          <a:solidFill>
            <a:srgbClr val="C3B8A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1800">
                <a:solidFill>
                  <a:srgbClr val="000000"/>
                </a:solidFill>
                <a:latin typeface="Arial" charset="0"/>
                <a:cs typeface="Arial" charset="0"/>
              </a:rPr>
              <a:t>(Tarshish)</a:t>
            </a:r>
          </a:p>
        </p:txBody>
      </p:sp>
    </p:spTree>
    <p:extLst>
      <p:ext uri="{BB962C8B-B14F-4D97-AF65-F5344CB8AC3E}">
        <p14:creationId xmlns:p14="http://schemas.microsoft.com/office/powerpoint/2010/main" val="170230148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3"/>
          <p:cNvSpPr txBox="1">
            <a:spLocks noChangeArrowheads="1"/>
          </p:cNvSpPr>
          <p:nvPr/>
        </p:nvSpPr>
        <p:spPr bwMode="auto">
          <a:xfrm>
            <a:off x="76200" y="4043363"/>
            <a:ext cx="8915400" cy="26161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8788" indent="-4587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buFontTx/>
              <a:buChar char="•"/>
            </a:pPr>
            <a:r>
              <a:rPr lang="en-US" sz="3200" b="1" dirty="0">
                <a:solidFill>
                  <a:srgbClr val="FFFFFF"/>
                </a:solidFill>
                <a:latin typeface="Tempus Sans ITC" charset="0"/>
              </a:rPr>
              <a:t>Trade with David (2 Sam. 5:11; 1 Kings 5:1)</a:t>
            </a:r>
          </a:p>
          <a:p>
            <a:pPr defTabSz="914400" eaLnBrk="1" fontAlgn="base" hangingPunct="1">
              <a:spcBef>
                <a:spcPct val="0"/>
              </a:spcBef>
              <a:spcAft>
                <a:spcPct val="0"/>
              </a:spcAft>
              <a:buFontTx/>
              <a:buChar char="•"/>
            </a:pPr>
            <a:r>
              <a:rPr lang="en-US" sz="3200" b="1" dirty="0">
                <a:solidFill>
                  <a:srgbClr val="FFFFFF"/>
                </a:solidFill>
                <a:latin typeface="Tempus Sans ITC" charset="0"/>
              </a:rPr>
              <a:t>King Hiram helped Solomon in building and overseas ventures</a:t>
            </a:r>
          </a:p>
          <a:p>
            <a:pPr defTabSz="914400" eaLnBrk="1" fontAlgn="base" hangingPunct="1">
              <a:spcBef>
                <a:spcPct val="0"/>
              </a:spcBef>
              <a:spcAft>
                <a:spcPct val="0"/>
              </a:spcAft>
              <a:buFontTx/>
              <a:buChar char="•"/>
            </a:pPr>
            <a:r>
              <a:rPr lang="en-US" sz="3200" b="1" dirty="0">
                <a:solidFill>
                  <a:srgbClr val="FFFFFF"/>
                </a:solidFill>
                <a:latin typeface="Tempus Sans ITC" charset="0"/>
              </a:rPr>
              <a:t>Export of oil, wine and timber</a:t>
            </a:r>
          </a:p>
          <a:p>
            <a:pPr defTabSz="914400" eaLnBrk="1" fontAlgn="base" hangingPunct="1">
              <a:spcBef>
                <a:spcPct val="0"/>
              </a:spcBef>
              <a:spcAft>
                <a:spcPct val="0"/>
              </a:spcAft>
              <a:buFontTx/>
              <a:buChar char="•"/>
            </a:pPr>
            <a:r>
              <a:rPr lang="en-US" sz="3200" b="1" dirty="0">
                <a:solidFill>
                  <a:srgbClr val="FFFFFF"/>
                </a:solidFill>
                <a:latin typeface="Tempus Sans ITC" charset="0"/>
              </a:rPr>
              <a:t>Called a harlot (Isa. 23:16-17)</a:t>
            </a:r>
            <a:endParaRPr lang="en-US" sz="3600" b="1" dirty="0">
              <a:solidFill>
                <a:srgbClr val="FFFFFF"/>
              </a:solidFill>
              <a:latin typeface="Tempus Sans ITC" charset="0"/>
            </a:endParaRPr>
          </a:p>
        </p:txBody>
      </p:sp>
      <p:pic>
        <p:nvPicPr>
          <p:cNvPr id="68610" name="Picture 8" descr="Shi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48263" y="-26988"/>
            <a:ext cx="4032250" cy="4032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1" name="Rectangle 9"/>
          <p:cNvSpPr>
            <a:spLocks noChangeArrowheads="1"/>
          </p:cNvSpPr>
          <p:nvPr/>
        </p:nvSpPr>
        <p:spPr bwMode="auto">
          <a:xfrm>
            <a:off x="250825" y="1600200"/>
            <a:ext cx="4843463" cy="180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914400" fontAlgn="base">
              <a:spcBef>
                <a:spcPct val="0"/>
              </a:spcBef>
              <a:spcAft>
                <a:spcPct val="0"/>
              </a:spcAft>
            </a:pPr>
            <a:r>
              <a:rPr lang="en-US" sz="3600" b="1" dirty="0">
                <a:solidFill>
                  <a:srgbClr val="FFFFFF"/>
                </a:solidFill>
                <a:latin typeface="Tempus Sans ITC" charset="0"/>
                <a:ea typeface="ＭＳ Ｐゴシック" charset="0"/>
                <a:cs typeface="ＭＳ Ｐゴシック" charset="0"/>
              </a:rPr>
              <a:t>Commercially astute: used trade treaties &amp; political alliances:</a:t>
            </a:r>
          </a:p>
        </p:txBody>
      </p:sp>
      <p:sp>
        <p:nvSpPr>
          <p:cNvPr id="2" name="Title 1"/>
          <p:cNvSpPr>
            <a:spLocks noGrp="1"/>
          </p:cNvSpPr>
          <p:nvPr>
            <p:ph type="title" idx="4294967295"/>
          </p:nvPr>
        </p:nvSpPr>
        <p:spPr>
          <a:xfrm>
            <a:off x="286658" y="68550"/>
            <a:ext cx="4720771" cy="1446550"/>
          </a:xfrm>
          <a:solidFill>
            <a:schemeClr val="tx1"/>
          </a:solidFill>
          <a:ln>
            <a:noFill/>
          </a:ln>
        </p:spPr>
        <p:txBody>
          <a:bodyPr wrap="square">
            <a:spAutoFit/>
          </a:bodyPr>
          <a:lstStyle/>
          <a:p>
            <a:pPr eaLnBrk="1" hangingPunct="1"/>
            <a:r>
              <a:rPr lang="en-US" b="1" kern="1200" dirty="0">
                <a:solidFill>
                  <a:srgbClr val="FFFFFF"/>
                </a:solidFill>
                <a:latin typeface="Tempus Sans ITC" charset="0"/>
                <a:ea typeface="ＭＳ Ｐゴシック" charset="0"/>
                <a:cs typeface="ＭＳ Ｐゴシック" charset="0"/>
              </a:rPr>
              <a:t>The Trade of Phoenicia</a:t>
            </a:r>
          </a:p>
        </p:txBody>
      </p:sp>
    </p:spTree>
    <p:extLst>
      <p:ext uri="{BB962C8B-B14F-4D97-AF65-F5344CB8AC3E}">
        <p14:creationId xmlns:p14="http://schemas.microsoft.com/office/powerpoint/2010/main" val="22696203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Effect transition="in" filter="dissolve">
                                      <p:cBhvr>
                                        <p:cTn id="7" dur="500"/>
                                        <p:tgtEl>
                                          <p:spTgt spid="368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867">
                                            <p:txEl>
                                              <p:pRg st="1" end="1"/>
                                            </p:txEl>
                                          </p:spTgt>
                                        </p:tgtEl>
                                        <p:attrNameLst>
                                          <p:attrName>style.visibility</p:attrName>
                                        </p:attrNameLst>
                                      </p:cBhvr>
                                      <p:to>
                                        <p:strVal val="visible"/>
                                      </p:to>
                                    </p:set>
                                    <p:animEffect transition="in" filter="dissolve">
                                      <p:cBhvr>
                                        <p:cTn id="12" dur="500"/>
                                        <p:tgtEl>
                                          <p:spTgt spid="368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6867">
                                            <p:txEl>
                                              <p:pRg st="2" end="2"/>
                                            </p:txEl>
                                          </p:spTgt>
                                        </p:tgtEl>
                                        <p:attrNameLst>
                                          <p:attrName>style.visibility</p:attrName>
                                        </p:attrNameLst>
                                      </p:cBhvr>
                                      <p:to>
                                        <p:strVal val="visible"/>
                                      </p:to>
                                    </p:set>
                                    <p:animEffect transition="in" filter="dissolve">
                                      <p:cBhvr>
                                        <p:cTn id="17" dur="500"/>
                                        <p:tgtEl>
                                          <p:spTgt spid="368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6867">
                                            <p:txEl>
                                              <p:pRg st="3" end="3"/>
                                            </p:txEl>
                                          </p:spTgt>
                                        </p:tgtEl>
                                        <p:attrNameLst>
                                          <p:attrName>style.visibility</p:attrName>
                                        </p:attrNameLst>
                                      </p:cBhvr>
                                      <p:to>
                                        <p:strVal val="visible"/>
                                      </p:to>
                                    </p:set>
                                    <p:animEffect transition="in" filter="dissolve">
                                      <p:cBhvr>
                                        <p:cTn id="22" dur="500"/>
                                        <p:tgtEl>
                                          <p:spTgt spid="368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autoUpdateAnimBg="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en-US" b="1" dirty="0">
                <a:effectLst>
                  <a:outerShdw blurRad="38100" dist="38100" dir="2700000" algn="tl">
                    <a:srgbClr val="000000">
                      <a:alpha val="43137"/>
                    </a:srgbClr>
                  </a:outerShdw>
                </a:effectLst>
                <a:latin typeface="Arial" charset="0"/>
                <a:ea typeface="ＭＳ Ｐゴシック" charset="0"/>
                <a:cs typeface="ＭＳ Ｐゴシック" charset="0"/>
              </a:rPr>
              <a:t>USA Wealth</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8340662" y="35332"/>
            <a:ext cx="849459"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110k</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a:t>
            </a:r>
          </a:p>
        </p:txBody>
      </p:sp>
      <p:pic>
        <p:nvPicPr>
          <p:cNvPr id="3" name="Picture 2" descr="rev 17 USA wealth 1945 -2009.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931" y="1494831"/>
            <a:ext cx="9267908" cy="5316699"/>
          </a:xfrm>
          <a:prstGeom prst="rect">
            <a:avLst/>
          </a:prstGeom>
        </p:spPr>
      </p:pic>
      <p:sp>
        <p:nvSpPr>
          <p:cNvPr id="2" name="TextBox 1"/>
          <p:cNvSpPr txBox="1"/>
          <p:nvPr/>
        </p:nvSpPr>
        <p:spPr>
          <a:xfrm>
            <a:off x="419100" y="6081180"/>
            <a:ext cx="668644" cy="369332"/>
          </a:xfrm>
          <a:prstGeom prst="rect">
            <a:avLst/>
          </a:prstGeom>
          <a:solidFill>
            <a:schemeClr val="bg1"/>
          </a:solid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Arial"/>
              </a:rPr>
              <a:t>0</a:t>
            </a:r>
          </a:p>
        </p:txBody>
      </p:sp>
      <p:sp>
        <p:nvSpPr>
          <p:cNvPr id="8" name="TextBox 7"/>
          <p:cNvSpPr txBox="1"/>
          <p:nvPr/>
        </p:nvSpPr>
        <p:spPr>
          <a:xfrm>
            <a:off x="419100" y="5781461"/>
            <a:ext cx="668644" cy="369332"/>
          </a:xfrm>
          <a:prstGeom prst="rect">
            <a:avLst/>
          </a:prstGeom>
          <a:solidFill>
            <a:schemeClr val="bg1"/>
          </a:solid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Arial"/>
              </a:rPr>
              <a:t>5</a:t>
            </a:r>
          </a:p>
        </p:txBody>
      </p:sp>
      <p:sp>
        <p:nvSpPr>
          <p:cNvPr id="9" name="TextBox 8"/>
          <p:cNvSpPr txBox="1"/>
          <p:nvPr/>
        </p:nvSpPr>
        <p:spPr>
          <a:xfrm>
            <a:off x="419100" y="5481742"/>
            <a:ext cx="668644" cy="369332"/>
          </a:xfrm>
          <a:prstGeom prst="rect">
            <a:avLst/>
          </a:prstGeom>
          <a:solidFill>
            <a:schemeClr val="bg1"/>
          </a:solid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Arial"/>
              </a:rPr>
              <a:t>10</a:t>
            </a:r>
          </a:p>
        </p:txBody>
      </p:sp>
      <p:sp>
        <p:nvSpPr>
          <p:cNvPr id="10" name="TextBox 9"/>
          <p:cNvSpPr txBox="1"/>
          <p:nvPr/>
        </p:nvSpPr>
        <p:spPr>
          <a:xfrm>
            <a:off x="419100" y="5182023"/>
            <a:ext cx="668644" cy="369332"/>
          </a:xfrm>
          <a:prstGeom prst="rect">
            <a:avLst/>
          </a:prstGeom>
          <a:solidFill>
            <a:schemeClr val="bg1"/>
          </a:solid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Arial"/>
              </a:rPr>
              <a:t>15</a:t>
            </a:r>
          </a:p>
        </p:txBody>
      </p:sp>
      <p:sp>
        <p:nvSpPr>
          <p:cNvPr id="11" name="TextBox 10"/>
          <p:cNvSpPr txBox="1"/>
          <p:nvPr/>
        </p:nvSpPr>
        <p:spPr>
          <a:xfrm>
            <a:off x="419100" y="4882304"/>
            <a:ext cx="668644" cy="369332"/>
          </a:xfrm>
          <a:prstGeom prst="rect">
            <a:avLst/>
          </a:prstGeom>
          <a:solidFill>
            <a:schemeClr val="bg1"/>
          </a:solid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Arial"/>
              </a:rPr>
              <a:t>20</a:t>
            </a:r>
          </a:p>
        </p:txBody>
      </p:sp>
      <p:sp>
        <p:nvSpPr>
          <p:cNvPr id="12" name="TextBox 11"/>
          <p:cNvSpPr txBox="1"/>
          <p:nvPr/>
        </p:nvSpPr>
        <p:spPr>
          <a:xfrm>
            <a:off x="419100" y="4582585"/>
            <a:ext cx="668644" cy="369332"/>
          </a:xfrm>
          <a:prstGeom prst="rect">
            <a:avLst/>
          </a:prstGeom>
          <a:solidFill>
            <a:schemeClr val="bg1"/>
          </a:solid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Arial"/>
              </a:rPr>
              <a:t>25</a:t>
            </a:r>
          </a:p>
        </p:txBody>
      </p:sp>
      <p:sp>
        <p:nvSpPr>
          <p:cNvPr id="13" name="TextBox 12"/>
          <p:cNvSpPr txBox="1"/>
          <p:nvPr/>
        </p:nvSpPr>
        <p:spPr>
          <a:xfrm>
            <a:off x="419100" y="4282257"/>
            <a:ext cx="668644" cy="369332"/>
          </a:xfrm>
          <a:prstGeom prst="rect">
            <a:avLst/>
          </a:prstGeom>
          <a:solidFill>
            <a:schemeClr val="bg1"/>
          </a:solid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Arial"/>
              </a:rPr>
              <a:t>30</a:t>
            </a:r>
          </a:p>
        </p:txBody>
      </p:sp>
      <p:sp>
        <p:nvSpPr>
          <p:cNvPr id="14" name="TextBox 13"/>
          <p:cNvSpPr txBox="1"/>
          <p:nvPr/>
        </p:nvSpPr>
        <p:spPr>
          <a:xfrm>
            <a:off x="419100" y="3982538"/>
            <a:ext cx="668644" cy="369332"/>
          </a:xfrm>
          <a:prstGeom prst="rect">
            <a:avLst/>
          </a:prstGeom>
          <a:solidFill>
            <a:schemeClr val="bg1"/>
          </a:solid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Arial"/>
              </a:rPr>
              <a:t>35</a:t>
            </a:r>
          </a:p>
        </p:txBody>
      </p:sp>
      <p:sp>
        <p:nvSpPr>
          <p:cNvPr id="15" name="TextBox 14"/>
          <p:cNvSpPr txBox="1"/>
          <p:nvPr/>
        </p:nvSpPr>
        <p:spPr>
          <a:xfrm>
            <a:off x="419100" y="3682819"/>
            <a:ext cx="668644" cy="369332"/>
          </a:xfrm>
          <a:prstGeom prst="rect">
            <a:avLst/>
          </a:prstGeom>
          <a:solidFill>
            <a:schemeClr val="bg1"/>
          </a:solid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Arial"/>
              </a:rPr>
              <a:t>40</a:t>
            </a:r>
          </a:p>
        </p:txBody>
      </p:sp>
      <p:sp>
        <p:nvSpPr>
          <p:cNvPr id="16" name="TextBox 15"/>
          <p:cNvSpPr txBox="1"/>
          <p:nvPr/>
        </p:nvSpPr>
        <p:spPr>
          <a:xfrm>
            <a:off x="419100" y="3383100"/>
            <a:ext cx="668644" cy="369332"/>
          </a:xfrm>
          <a:prstGeom prst="rect">
            <a:avLst/>
          </a:prstGeom>
          <a:solidFill>
            <a:schemeClr val="bg1"/>
          </a:solid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Arial"/>
              </a:rPr>
              <a:t>45</a:t>
            </a:r>
          </a:p>
        </p:txBody>
      </p:sp>
      <p:sp>
        <p:nvSpPr>
          <p:cNvPr id="17" name="TextBox 16"/>
          <p:cNvSpPr txBox="1"/>
          <p:nvPr/>
        </p:nvSpPr>
        <p:spPr>
          <a:xfrm>
            <a:off x="419100" y="3096081"/>
            <a:ext cx="668644" cy="369332"/>
          </a:xfrm>
          <a:prstGeom prst="rect">
            <a:avLst/>
          </a:prstGeom>
          <a:solidFill>
            <a:schemeClr val="bg1"/>
          </a:solid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Arial"/>
              </a:rPr>
              <a:t>50</a:t>
            </a:r>
          </a:p>
        </p:txBody>
      </p:sp>
      <p:sp>
        <p:nvSpPr>
          <p:cNvPr id="18" name="TextBox 17"/>
          <p:cNvSpPr txBox="1"/>
          <p:nvPr/>
        </p:nvSpPr>
        <p:spPr>
          <a:xfrm>
            <a:off x="419100" y="2809062"/>
            <a:ext cx="668644" cy="369332"/>
          </a:xfrm>
          <a:prstGeom prst="rect">
            <a:avLst/>
          </a:prstGeom>
          <a:solidFill>
            <a:schemeClr val="bg1"/>
          </a:solid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Arial"/>
              </a:rPr>
              <a:t>55</a:t>
            </a:r>
          </a:p>
        </p:txBody>
      </p:sp>
      <p:sp>
        <p:nvSpPr>
          <p:cNvPr id="19" name="TextBox 18"/>
          <p:cNvSpPr txBox="1"/>
          <p:nvPr/>
        </p:nvSpPr>
        <p:spPr>
          <a:xfrm>
            <a:off x="419100" y="2534562"/>
            <a:ext cx="668644" cy="369332"/>
          </a:xfrm>
          <a:prstGeom prst="rect">
            <a:avLst/>
          </a:prstGeom>
          <a:solidFill>
            <a:schemeClr val="bg1"/>
          </a:solid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Arial"/>
              </a:rPr>
              <a:t>60</a:t>
            </a:r>
          </a:p>
        </p:txBody>
      </p:sp>
      <p:sp>
        <p:nvSpPr>
          <p:cNvPr id="20" name="TextBox 19"/>
          <p:cNvSpPr txBox="1"/>
          <p:nvPr/>
        </p:nvSpPr>
        <p:spPr>
          <a:xfrm>
            <a:off x="419100" y="2247543"/>
            <a:ext cx="668644" cy="369332"/>
          </a:xfrm>
          <a:prstGeom prst="rect">
            <a:avLst/>
          </a:prstGeom>
          <a:solidFill>
            <a:schemeClr val="bg1"/>
          </a:solid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Arial"/>
              </a:rPr>
              <a:t>65</a:t>
            </a:r>
          </a:p>
        </p:txBody>
      </p:sp>
      <p:sp>
        <p:nvSpPr>
          <p:cNvPr id="21" name="TextBox 20"/>
          <p:cNvSpPr txBox="1"/>
          <p:nvPr/>
        </p:nvSpPr>
        <p:spPr>
          <a:xfrm>
            <a:off x="419100" y="1947824"/>
            <a:ext cx="668644" cy="369332"/>
          </a:xfrm>
          <a:prstGeom prst="rect">
            <a:avLst/>
          </a:prstGeom>
          <a:solidFill>
            <a:schemeClr val="bg1"/>
          </a:solid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Arial"/>
              </a:rPr>
              <a:t>70</a:t>
            </a:r>
          </a:p>
        </p:txBody>
      </p:sp>
      <p:sp>
        <p:nvSpPr>
          <p:cNvPr id="22" name="TextBox 21"/>
          <p:cNvSpPr txBox="1"/>
          <p:nvPr/>
        </p:nvSpPr>
        <p:spPr>
          <a:xfrm>
            <a:off x="-127000" y="1651955"/>
            <a:ext cx="9283700"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Arial"/>
              </a:rPr>
              <a:t>Total Net Worth of US Households and Nonprofit Organizations 1945-2009</a:t>
            </a:r>
          </a:p>
        </p:txBody>
      </p:sp>
      <p:sp>
        <p:nvSpPr>
          <p:cNvPr id="23" name="TextBox 22"/>
          <p:cNvSpPr txBox="1"/>
          <p:nvPr/>
        </p:nvSpPr>
        <p:spPr>
          <a:xfrm rot="16200000">
            <a:off x="-1421368" y="4237296"/>
            <a:ext cx="3454400"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Arial"/>
              </a:rPr>
              <a:t>Trillions of Dollars</a:t>
            </a:r>
          </a:p>
        </p:txBody>
      </p:sp>
      <p:pic>
        <p:nvPicPr>
          <p:cNvPr id="24" name="Picture 23"/>
          <p:cNvPicPr>
            <a:picLocks noChangeAspect="1"/>
          </p:cNvPicPr>
          <p:nvPr/>
        </p:nvPicPr>
        <p:blipFill>
          <a:blip r:embed="rId4"/>
          <a:stretch>
            <a:fillRect/>
          </a:stretch>
        </p:blipFill>
        <p:spPr>
          <a:xfrm>
            <a:off x="1637509" y="1043328"/>
            <a:ext cx="5626892" cy="4220169"/>
          </a:xfrm>
          <a:prstGeom prst="rect">
            <a:avLst/>
          </a:prstGeom>
        </p:spPr>
      </p:pic>
    </p:spTree>
    <p:extLst>
      <p:ext uri="{BB962C8B-B14F-4D97-AF65-F5344CB8AC3E}">
        <p14:creationId xmlns:p14="http://schemas.microsoft.com/office/powerpoint/2010/main" val="89995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strips(down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en-US" b="1" dirty="0">
                <a:effectLst>
                  <a:outerShdw blurRad="38100" dist="38100" dir="2700000" algn="tl">
                    <a:srgbClr val="000000">
                      <a:alpha val="43137"/>
                    </a:srgbClr>
                  </a:outerShdw>
                </a:effectLst>
                <a:latin typeface="Arial" charset="0"/>
                <a:ea typeface="ＭＳ Ｐゴシック" charset="0"/>
                <a:cs typeface="ＭＳ Ｐゴシック" charset="0"/>
              </a:rPr>
              <a:t>USA Wealth</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8417755" y="35332"/>
            <a:ext cx="69527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409</a:t>
            </a:r>
          </a:p>
          <a:p>
            <a:pPr algn="ctr" defTabSz="914400" eaLnBrk="0" fontAlgn="base" hangingPunct="0">
              <a:spcBef>
                <a:spcPct val="0"/>
              </a:spcBef>
              <a:spcAft>
                <a:spcPct val="0"/>
              </a:spcAft>
            </a:pPr>
            <a:r>
              <a:rPr lang="en-US" b="1" dirty="0">
                <a:solidFill>
                  <a:srgbClr val="FFFFFF"/>
                </a:solidFill>
                <a:latin typeface="Arial" charset="0"/>
                <a:cs typeface="Arial" charset="0"/>
              </a:rPr>
              <a:t>e</a:t>
            </a:r>
          </a:p>
        </p:txBody>
      </p:sp>
      <p:pic>
        <p:nvPicPr>
          <p:cNvPr id="3" name="Picture 2" descr="rev 17 USA wealth 1945 -2009.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931" y="1494831"/>
            <a:ext cx="9267908" cy="5316699"/>
          </a:xfrm>
          <a:prstGeom prst="rect">
            <a:avLst/>
          </a:prstGeom>
        </p:spPr>
      </p:pic>
      <p:sp>
        <p:nvSpPr>
          <p:cNvPr id="2" name="TextBox 1"/>
          <p:cNvSpPr txBox="1"/>
          <p:nvPr/>
        </p:nvSpPr>
        <p:spPr>
          <a:xfrm>
            <a:off x="419100" y="6081180"/>
            <a:ext cx="668644" cy="369332"/>
          </a:xfrm>
          <a:prstGeom prst="rect">
            <a:avLst/>
          </a:prstGeom>
          <a:solidFill>
            <a:schemeClr val="bg1"/>
          </a:solidFill>
        </p:spPr>
        <p:txBody>
          <a:bodyPr wrap="square" rtlCol="0">
            <a:spAutoFit/>
          </a:bodyPr>
          <a:lstStyle/>
          <a:p>
            <a:pPr algn="r"/>
            <a:r>
              <a:rPr lang="en-US" b="1" dirty="0">
                <a:latin typeface="Arial"/>
                <a:cs typeface="Arial"/>
              </a:rPr>
              <a:t>0</a:t>
            </a:r>
          </a:p>
        </p:txBody>
      </p:sp>
      <p:sp>
        <p:nvSpPr>
          <p:cNvPr id="8" name="TextBox 7"/>
          <p:cNvSpPr txBox="1"/>
          <p:nvPr/>
        </p:nvSpPr>
        <p:spPr>
          <a:xfrm>
            <a:off x="419100" y="5781461"/>
            <a:ext cx="668644" cy="369332"/>
          </a:xfrm>
          <a:prstGeom prst="rect">
            <a:avLst/>
          </a:prstGeom>
          <a:solidFill>
            <a:schemeClr val="bg1"/>
          </a:solidFill>
        </p:spPr>
        <p:txBody>
          <a:bodyPr wrap="square" rtlCol="0">
            <a:spAutoFit/>
          </a:bodyPr>
          <a:lstStyle/>
          <a:p>
            <a:pPr algn="r"/>
            <a:r>
              <a:rPr lang="en-US" b="1" dirty="0">
                <a:latin typeface="Arial"/>
                <a:cs typeface="Arial"/>
              </a:rPr>
              <a:t>5</a:t>
            </a:r>
          </a:p>
        </p:txBody>
      </p:sp>
      <p:sp>
        <p:nvSpPr>
          <p:cNvPr id="9" name="TextBox 8"/>
          <p:cNvSpPr txBox="1"/>
          <p:nvPr/>
        </p:nvSpPr>
        <p:spPr>
          <a:xfrm>
            <a:off x="419100" y="5481742"/>
            <a:ext cx="668644" cy="369332"/>
          </a:xfrm>
          <a:prstGeom prst="rect">
            <a:avLst/>
          </a:prstGeom>
          <a:solidFill>
            <a:schemeClr val="bg1"/>
          </a:solidFill>
        </p:spPr>
        <p:txBody>
          <a:bodyPr wrap="square" rtlCol="0">
            <a:spAutoFit/>
          </a:bodyPr>
          <a:lstStyle/>
          <a:p>
            <a:pPr algn="r"/>
            <a:r>
              <a:rPr lang="en-US" b="1" dirty="0">
                <a:latin typeface="Arial"/>
                <a:cs typeface="Arial"/>
              </a:rPr>
              <a:t>10</a:t>
            </a:r>
          </a:p>
        </p:txBody>
      </p:sp>
      <p:sp>
        <p:nvSpPr>
          <p:cNvPr id="10" name="TextBox 9"/>
          <p:cNvSpPr txBox="1"/>
          <p:nvPr/>
        </p:nvSpPr>
        <p:spPr>
          <a:xfrm>
            <a:off x="419100" y="5182023"/>
            <a:ext cx="668644" cy="369332"/>
          </a:xfrm>
          <a:prstGeom prst="rect">
            <a:avLst/>
          </a:prstGeom>
          <a:solidFill>
            <a:schemeClr val="bg1"/>
          </a:solidFill>
        </p:spPr>
        <p:txBody>
          <a:bodyPr wrap="square" rtlCol="0">
            <a:spAutoFit/>
          </a:bodyPr>
          <a:lstStyle/>
          <a:p>
            <a:pPr algn="r"/>
            <a:r>
              <a:rPr lang="en-US" b="1" dirty="0">
                <a:latin typeface="Arial"/>
                <a:cs typeface="Arial"/>
              </a:rPr>
              <a:t>15</a:t>
            </a:r>
          </a:p>
        </p:txBody>
      </p:sp>
      <p:sp>
        <p:nvSpPr>
          <p:cNvPr id="11" name="TextBox 10"/>
          <p:cNvSpPr txBox="1"/>
          <p:nvPr/>
        </p:nvSpPr>
        <p:spPr>
          <a:xfrm>
            <a:off x="419100" y="4882304"/>
            <a:ext cx="668644" cy="369332"/>
          </a:xfrm>
          <a:prstGeom prst="rect">
            <a:avLst/>
          </a:prstGeom>
          <a:solidFill>
            <a:schemeClr val="bg1"/>
          </a:solidFill>
        </p:spPr>
        <p:txBody>
          <a:bodyPr wrap="square" rtlCol="0">
            <a:spAutoFit/>
          </a:bodyPr>
          <a:lstStyle/>
          <a:p>
            <a:pPr algn="r"/>
            <a:r>
              <a:rPr lang="en-US" b="1" dirty="0">
                <a:latin typeface="Arial"/>
                <a:cs typeface="Arial"/>
              </a:rPr>
              <a:t>20</a:t>
            </a:r>
          </a:p>
        </p:txBody>
      </p:sp>
      <p:sp>
        <p:nvSpPr>
          <p:cNvPr id="12" name="TextBox 11"/>
          <p:cNvSpPr txBox="1"/>
          <p:nvPr/>
        </p:nvSpPr>
        <p:spPr>
          <a:xfrm>
            <a:off x="419100" y="4582585"/>
            <a:ext cx="668644" cy="369332"/>
          </a:xfrm>
          <a:prstGeom prst="rect">
            <a:avLst/>
          </a:prstGeom>
          <a:solidFill>
            <a:schemeClr val="bg1"/>
          </a:solidFill>
        </p:spPr>
        <p:txBody>
          <a:bodyPr wrap="square" rtlCol="0">
            <a:spAutoFit/>
          </a:bodyPr>
          <a:lstStyle/>
          <a:p>
            <a:pPr algn="r"/>
            <a:r>
              <a:rPr lang="en-US" b="1" dirty="0">
                <a:latin typeface="Arial"/>
                <a:cs typeface="Arial"/>
              </a:rPr>
              <a:t>25</a:t>
            </a:r>
          </a:p>
        </p:txBody>
      </p:sp>
      <p:sp>
        <p:nvSpPr>
          <p:cNvPr id="13" name="TextBox 12"/>
          <p:cNvSpPr txBox="1"/>
          <p:nvPr/>
        </p:nvSpPr>
        <p:spPr>
          <a:xfrm>
            <a:off x="419100" y="4282257"/>
            <a:ext cx="668644" cy="369332"/>
          </a:xfrm>
          <a:prstGeom prst="rect">
            <a:avLst/>
          </a:prstGeom>
          <a:solidFill>
            <a:schemeClr val="bg1"/>
          </a:solidFill>
        </p:spPr>
        <p:txBody>
          <a:bodyPr wrap="square" rtlCol="0">
            <a:spAutoFit/>
          </a:bodyPr>
          <a:lstStyle/>
          <a:p>
            <a:pPr algn="r"/>
            <a:r>
              <a:rPr lang="en-US" b="1" dirty="0">
                <a:latin typeface="Arial"/>
                <a:cs typeface="Arial"/>
              </a:rPr>
              <a:t>30</a:t>
            </a:r>
          </a:p>
        </p:txBody>
      </p:sp>
      <p:sp>
        <p:nvSpPr>
          <p:cNvPr id="14" name="TextBox 13"/>
          <p:cNvSpPr txBox="1"/>
          <p:nvPr/>
        </p:nvSpPr>
        <p:spPr>
          <a:xfrm>
            <a:off x="419100" y="3982538"/>
            <a:ext cx="668644" cy="369332"/>
          </a:xfrm>
          <a:prstGeom prst="rect">
            <a:avLst/>
          </a:prstGeom>
          <a:solidFill>
            <a:schemeClr val="bg1"/>
          </a:solidFill>
        </p:spPr>
        <p:txBody>
          <a:bodyPr wrap="square" rtlCol="0">
            <a:spAutoFit/>
          </a:bodyPr>
          <a:lstStyle/>
          <a:p>
            <a:pPr algn="r"/>
            <a:r>
              <a:rPr lang="en-US" b="1" dirty="0">
                <a:latin typeface="Arial"/>
                <a:cs typeface="Arial"/>
              </a:rPr>
              <a:t>35</a:t>
            </a:r>
          </a:p>
        </p:txBody>
      </p:sp>
      <p:sp>
        <p:nvSpPr>
          <p:cNvPr id="15" name="TextBox 14"/>
          <p:cNvSpPr txBox="1"/>
          <p:nvPr/>
        </p:nvSpPr>
        <p:spPr>
          <a:xfrm>
            <a:off x="419100" y="3682819"/>
            <a:ext cx="668644" cy="369332"/>
          </a:xfrm>
          <a:prstGeom prst="rect">
            <a:avLst/>
          </a:prstGeom>
          <a:solidFill>
            <a:schemeClr val="bg1"/>
          </a:solidFill>
        </p:spPr>
        <p:txBody>
          <a:bodyPr wrap="square" rtlCol="0">
            <a:spAutoFit/>
          </a:bodyPr>
          <a:lstStyle/>
          <a:p>
            <a:pPr algn="r"/>
            <a:r>
              <a:rPr lang="en-US" b="1" dirty="0">
                <a:latin typeface="Arial"/>
                <a:cs typeface="Arial"/>
              </a:rPr>
              <a:t>40</a:t>
            </a:r>
          </a:p>
        </p:txBody>
      </p:sp>
      <p:sp>
        <p:nvSpPr>
          <p:cNvPr id="16" name="TextBox 15"/>
          <p:cNvSpPr txBox="1"/>
          <p:nvPr/>
        </p:nvSpPr>
        <p:spPr>
          <a:xfrm>
            <a:off x="419100" y="3383100"/>
            <a:ext cx="668644" cy="369332"/>
          </a:xfrm>
          <a:prstGeom prst="rect">
            <a:avLst/>
          </a:prstGeom>
          <a:solidFill>
            <a:schemeClr val="bg1"/>
          </a:solidFill>
        </p:spPr>
        <p:txBody>
          <a:bodyPr wrap="square" rtlCol="0">
            <a:spAutoFit/>
          </a:bodyPr>
          <a:lstStyle/>
          <a:p>
            <a:pPr algn="r"/>
            <a:r>
              <a:rPr lang="en-US" b="1" dirty="0">
                <a:latin typeface="Arial"/>
                <a:cs typeface="Arial"/>
              </a:rPr>
              <a:t>45</a:t>
            </a:r>
          </a:p>
        </p:txBody>
      </p:sp>
      <p:sp>
        <p:nvSpPr>
          <p:cNvPr id="17" name="TextBox 16"/>
          <p:cNvSpPr txBox="1"/>
          <p:nvPr/>
        </p:nvSpPr>
        <p:spPr>
          <a:xfrm>
            <a:off x="419100" y="3096081"/>
            <a:ext cx="668644" cy="369332"/>
          </a:xfrm>
          <a:prstGeom prst="rect">
            <a:avLst/>
          </a:prstGeom>
          <a:solidFill>
            <a:schemeClr val="bg1"/>
          </a:solidFill>
        </p:spPr>
        <p:txBody>
          <a:bodyPr wrap="square" rtlCol="0">
            <a:spAutoFit/>
          </a:bodyPr>
          <a:lstStyle/>
          <a:p>
            <a:pPr algn="r"/>
            <a:r>
              <a:rPr lang="en-US" b="1" dirty="0">
                <a:latin typeface="Arial"/>
                <a:cs typeface="Arial"/>
              </a:rPr>
              <a:t>50</a:t>
            </a:r>
          </a:p>
        </p:txBody>
      </p:sp>
      <p:sp>
        <p:nvSpPr>
          <p:cNvPr id="18" name="TextBox 17"/>
          <p:cNvSpPr txBox="1"/>
          <p:nvPr/>
        </p:nvSpPr>
        <p:spPr>
          <a:xfrm>
            <a:off x="419100" y="2809062"/>
            <a:ext cx="668644" cy="369332"/>
          </a:xfrm>
          <a:prstGeom prst="rect">
            <a:avLst/>
          </a:prstGeom>
          <a:solidFill>
            <a:schemeClr val="bg1"/>
          </a:solidFill>
        </p:spPr>
        <p:txBody>
          <a:bodyPr wrap="square" rtlCol="0">
            <a:spAutoFit/>
          </a:bodyPr>
          <a:lstStyle/>
          <a:p>
            <a:pPr algn="r"/>
            <a:r>
              <a:rPr lang="en-US" b="1" dirty="0">
                <a:latin typeface="Arial"/>
                <a:cs typeface="Arial"/>
              </a:rPr>
              <a:t>55</a:t>
            </a:r>
          </a:p>
        </p:txBody>
      </p:sp>
      <p:sp>
        <p:nvSpPr>
          <p:cNvPr id="19" name="TextBox 18"/>
          <p:cNvSpPr txBox="1"/>
          <p:nvPr/>
        </p:nvSpPr>
        <p:spPr>
          <a:xfrm>
            <a:off x="419100" y="2534562"/>
            <a:ext cx="668644" cy="369332"/>
          </a:xfrm>
          <a:prstGeom prst="rect">
            <a:avLst/>
          </a:prstGeom>
          <a:solidFill>
            <a:schemeClr val="bg1"/>
          </a:solidFill>
        </p:spPr>
        <p:txBody>
          <a:bodyPr wrap="square" rtlCol="0">
            <a:spAutoFit/>
          </a:bodyPr>
          <a:lstStyle/>
          <a:p>
            <a:pPr algn="r"/>
            <a:r>
              <a:rPr lang="en-US" b="1" dirty="0">
                <a:latin typeface="Arial"/>
                <a:cs typeface="Arial"/>
              </a:rPr>
              <a:t>60</a:t>
            </a:r>
          </a:p>
        </p:txBody>
      </p:sp>
      <p:sp>
        <p:nvSpPr>
          <p:cNvPr id="20" name="TextBox 19"/>
          <p:cNvSpPr txBox="1"/>
          <p:nvPr/>
        </p:nvSpPr>
        <p:spPr>
          <a:xfrm>
            <a:off x="419100" y="2247543"/>
            <a:ext cx="668644" cy="369332"/>
          </a:xfrm>
          <a:prstGeom prst="rect">
            <a:avLst/>
          </a:prstGeom>
          <a:solidFill>
            <a:schemeClr val="bg1"/>
          </a:solidFill>
        </p:spPr>
        <p:txBody>
          <a:bodyPr wrap="square" rtlCol="0">
            <a:spAutoFit/>
          </a:bodyPr>
          <a:lstStyle/>
          <a:p>
            <a:pPr algn="r"/>
            <a:r>
              <a:rPr lang="en-US" b="1" dirty="0">
                <a:latin typeface="Arial"/>
                <a:cs typeface="Arial"/>
              </a:rPr>
              <a:t>65</a:t>
            </a:r>
          </a:p>
        </p:txBody>
      </p:sp>
      <p:sp>
        <p:nvSpPr>
          <p:cNvPr id="21" name="TextBox 20"/>
          <p:cNvSpPr txBox="1"/>
          <p:nvPr/>
        </p:nvSpPr>
        <p:spPr>
          <a:xfrm>
            <a:off x="419100" y="1947824"/>
            <a:ext cx="668644" cy="369332"/>
          </a:xfrm>
          <a:prstGeom prst="rect">
            <a:avLst/>
          </a:prstGeom>
          <a:solidFill>
            <a:schemeClr val="bg1"/>
          </a:solidFill>
        </p:spPr>
        <p:txBody>
          <a:bodyPr wrap="square" rtlCol="0">
            <a:spAutoFit/>
          </a:bodyPr>
          <a:lstStyle/>
          <a:p>
            <a:pPr algn="r"/>
            <a:r>
              <a:rPr lang="en-US" b="1" dirty="0">
                <a:latin typeface="Arial"/>
                <a:cs typeface="Arial"/>
              </a:rPr>
              <a:t>70</a:t>
            </a:r>
          </a:p>
        </p:txBody>
      </p:sp>
      <p:sp>
        <p:nvSpPr>
          <p:cNvPr id="22" name="TextBox 21"/>
          <p:cNvSpPr txBox="1"/>
          <p:nvPr/>
        </p:nvSpPr>
        <p:spPr>
          <a:xfrm>
            <a:off x="-127000" y="1651955"/>
            <a:ext cx="9283700" cy="369332"/>
          </a:xfrm>
          <a:prstGeom prst="rect">
            <a:avLst/>
          </a:prstGeom>
          <a:solidFill>
            <a:schemeClr val="bg1"/>
          </a:solidFill>
        </p:spPr>
        <p:txBody>
          <a:bodyPr wrap="square" rtlCol="0">
            <a:spAutoFit/>
          </a:bodyPr>
          <a:lstStyle/>
          <a:p>
            <a:pPr algn="ctr"/>
            <a:r>
              <a:rPr lang="en-US" b="1" dirty="0">
                <a:latin typeface="Arial"/>
                <a:cs typeface="Arial"/>
              </a:rPr>
              <a:t>Total Net Worth of US Households and Nonprofit Organizations 1945-2009</a:t>
            </a:r>
          </a:p>
        </p:txBody>
      </p:sp>
      <p:sp>
        <p:nvSpPr>
          <p:cNvPr id="23" name="TextBox 22"/>
          <p:cNvSpPr txBox="1"/>
          <p:nvPr/>
        </p:nvSpPr>
        <p:spPr>
          <a:xfrm rot="16200000">
            <a:off x="-1421368" y="4237296"/>
            <a:ext cx="3454400" cy="369332"/>
          </a:xfrm>
          <a:prstGeom prst="rect">
            <a:avLst/>
          </a:prstGeom>
          <a:solidFill>
            <a:schemeClr val="bg1"/>
          </a:solidFill>
        </p:spPr>
        <p:txBody>
          <a:bodyPr wrap="square" rtlCol="0">
            <a:spAutoFit/>
          </a:bodyPr>
          <a:lstStyle/>
          <a:p>
            <a:pPr algn="ctr"/>
            <a:r>
              <a:rPr lang="en-US" b="1" dirty="0">
                <a:latin typeface="Arial"/>
                <a:cs typeface="Arial"/>
              </a:rPr>
              <a:t>Trillions of Dollars</a:t>
            </a:r>
          </a:p>
        </p:txBody>
      </p:sp>
      <p:pic>
        <p:nvPicPr>
          <p:cNvPr id="6" name="Picture 5" descr="rev 17 send-money-to-usa.jpg"/>
          <p:cNvPicPr>
            <a:picLocks noChangeAspect="1"/>
          </p:cNvPicPr>
          <p:nvPr/>
        </p:nvPicPr>
        <p:blipFill>
          <a:blip r:embed="rId4">
            <a:extLst>
              <a:ext uri="{28A0092B-C50C-407E-A947-70E740481C1C}">
                <a14:useLocalDpi xmlns:a14="http://schemas.microsoft.com/office/drawing/2010/main"/>
              </a:ext>
            </a:extLst>
          </a:blip>
          <a:stretch>
            <a:fillRect/>
          </a:stretch>
        </p:blipFill>
        <p:spPr>
          <a:xfrm rot="20858364">
            <a:off x="78273" y="967633"/>
            <a:ext cx="7044788" cy="4410650"/>
          </a:xfrm>
          <a:prstGeom prst="rect">
            <a:avLst/>
          </a:prstGeom>
        </p:spPr>
      </p:pic>
    </p:spTree>
    <p:extLst>
      <p:ext uri="{BB962C8B-B14F-4D97-AF65-F5344CB8AC3E}">
        <p14:creationId xmlns:p14="http://schemas.microsoft.com/office/powerpoint/2010/main" val="175527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7 USA wealth Chinese-Yuan-vs-US-Dolla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8269293" cy="6858000"/>
          </a:xfrm>
          <a:prstGeom prst="rect">
            <a:avLst/>
          </a:prstGeom>
        </p:spPr>
      </p:pic>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en-US" b="1" dirty="0">
                <a:effectLst>
                  <a:outerShdw blurRad="38100" dist="38100" dir="2700000" algn="tl">
                    <a:srgbClr val="000000">
                      <a:alpha val="43137"/>
                    </a:srgbClr>
                  </a:outerShdw>
                </a:effectLst>
                <a:latin typeface="Arial" charset="0"/>
                <a:ea typeface="ＭＳ Ｐゴシック" charset="0"/>
                <a:cs typeface="ＭＳ Ｐゴシック" charset="0"/>
              </a:rPr>
              <a:t>US Control of Other Nations</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8417755" y="35332"/>
            <a:ext cx="69527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409</a:t>
            </a:r>
          </a:p>
          <a:p>
            <a:pPr algn="ctr" defTabSz="914400" eaLnBrk="0" fontAlgn="base" hangingPunct="0">
              <a:spcBef>
                <a:spcPct val="0"/>
              </a:spcBef>
              <a:spcAft>
                <a:spcPct val="0"/>
              </a:spcAft>
            </a:pPr>
            <a:r>
              <a:rPr lang="en-US" b="1" dirty="0">
                <a:solidFill>
                  <a:srgbClr val="FFFFFF"/>
                </a:solidFill>
                <a:latin typeface="Arial" charset="0"/>
                <a:cs typeface="Arial" charset="0"/>
              </a:rPr>
              <a:t>f</a:t>
            </a:r>
          </a:p>
        </p:txBody>
      </p:sp>
    </p:spTree>
    <p:extLst>
      <p:ext uri="{BB962C8B-B14F-4D97-AF65-F5344CB8AC3E}">
        <p14:creationId xmlns:p14="http://schemas.microsoft.com/office/powerpoint/2010/main" val="511062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1" name="Rectangle 6"/>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defTabSz="914400" eaLnBrk="0" fontAlgn="base" hangingPunct="0">
              <a:spcBef>
                <a:spcPct val="0"/>
              </a:spcBef>
              <a:spcAft>
                <a:spcPct val="0"/>
              </a:spcAft>
            </a:pPr>
            <a:endParaRPr lang="en-US" sz="2400">
              <a:solidFill>
                <a:srgbClr val="000000"/>
              </a:solidFill>
              <a:latin typeface="Verdana" charset="0"/>
              <a:ea typeface="ＭＳ Ｐゴシック" charset="0"/>
              <a:cs typeface="ＭＳ Ｐゴシック" charset="0"/>
            </a:endParaRPr>
          </a:p>
        </p:txBody>
      </p:sp>
      <p:pic>
        <p:nvPicPr>
          <p:cNvPr id="3" name="Picture 2" descr="rev 13 mark on believers ashwe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79998" y="0"/>
            <a:ext cx="4064000" cy="6235700"/>
          </a:xfrm>
          <a:prstGeom prst="rect">
            <a:avLst/>
          </a:prstGeom>
        </p:spPr>
      </p:pic>
      <p:sp>
        <p:nvSpPr>
          <p:cNvPr id="957445" name="Rectangle 6"/>
          <p:cNvSpPr>
            <a:spLocks noGrp="1" noChangeArrowheads="1"/>
          </p:cNvSpPr>
          <p:nvPr>
            <p:ph type="title" idx="4294967295"/>
          </p:nvPr>
        </p:nvSpPr>
        <p:spPr>
          <a:xfrm>
            <a:off x="30608" y="0"/>
            <a:ext cx="5084672" cy="6858000"/>
          </a:xfrm>
        </p:spPr>
        <p:txBody>
          <a:bodyPr/>
          <a:lstStyle/>
          <a:p>
            <a:r>
              <a:rPr lang="en-US" sz="2800" b="1" dirty="0">
                <a:solidFill>
                  <a:schemeClr val="bg1"/>
                </a:solidFill>
                <a:ea typeface="ＭＳ Ｐゴシック" charset="0"/>
              </a:rPr>
              <a:t>"Anyone with ears to hear should listen and understand. </a:t>
            </a:r>
            <a:br>
              <a:rPr lang="en-US" sz="2800" b="1" dirty="0">
                <a:solidFill>
                  <a:schemeClr val="bg1"/>
                </a:solidFill>
                <a:ea typeface="ＭＳ Ｐゴシック" charset="0"/>
              </a:rPr>
            </a:br>
            <a:r>
              <a:rPr lang="en-US" sz="2800" b="1" baseline="30000" dirty="0">
                <a:solidFill>
                  <a:schemeClr val="bg1"/>
                </a:solidFill>
                <a:ea typeface="ＭＳ Ｐゴシック" charset="0"/>
              </a:rPr>
              <a:t>10</a:t>
            </a:r>
            <a:r>
              <a:rPr lang="en-US" sz="2800" b="1" dirty="0">
                <a:solidFill>
                  <a:schemeClr val="bg1"/>
                </a:solidFill>
                <a:ea typeface="ＭＳ Ｐゴシック" charset="0"/>
              </a:rPr>
              <a:t>Anyone who is destined for prison will be taken to prison. </a:t>
            </a:r>
            <a:br>
              <a:rPr lang="en-US" sz="2800" b="1" dirty="0">
                <a:solidFill>
                  <a:schemeClr val="bg1"/>
                </a:solidFill>
                <a:ea typeface="ＭＳ Ｐゴシック" charset="0"/>
              </a:rPr>
            </a:br>
            <a:r>
              <a:rPr lang="en-US" sz="2800" b="1" dirty="0">
                <a:solidFill>
                  <a:schemeClr val="bg1"/>
                </a:solidFill>
                <a:ea typeface="ＭＳ Ｐゴシック" charset="0"/>
              </a:rPr>
              <a:t>Anyone destined to die by the sword </a:t>
            </a:r>
            <a:br>
              <a:rPr lang="en-US" sz="2800" b="1" dirty="0">
                <a:solidFill>
                  <a:schemeClr val="bg1"/>
                </a:solidFill>
                <a:ea typeface="ＭＳ Ｐゴシック" charset="0"/>
              </a:rPr>
            </a:br>
            <a:r>
              <a:rPr lang="en-US" sz="2800" b="1" dirty="0">
                <a:solidFill>
                  <a:schemeClr val="bg1"/>
                </a:solidFill>
                <a:ea typeface="ＭＳ Ｐゴシック" charset="0"/>
              </a:rPr>
              <a:t>will die by the sword.</a:t>
            </a:r>
            <a:br>
              <a:rPr lang="en-US" sz="2800" b="1" dirty="0">
                <a:solidFill>
                  <a:schemeClr val="bg1"/>
                </a:solidFill>
                <a:ea typeface="ＭＳ Ｐゴシック" charset="0"/>
              </a:rPr>
            </a:br>
            <a:br>
              <a:rPr lang="en-US" sz="2800" b="1" dirty="0">
                <a:solidFill>
                  <a:schemeClr val="bg1"/>
                </a:solidFill>
                <a:ea typeface="ＭＳ Ｐゴシック" charset="0"/>
              </a:rPr>
            </a:br>
            <a:r>
              <a:rPr lang="en-US" sz="2800" b="1" dirty="0">
                <a:solidFill>
                  <a:schemeClr val="bg1"/>
                </a:solidFill>
                <a:ea typeface="ＭＳ Ｐゴシック" charset="0"/>
              </a:rPr>
              <a:t>This means that God</a:t>
            </a:r>
            <a:r>
              <a:rPr lang="fr-FR" sz="2800" b="1" dirty="0">
                <a:solidFill>
                  <a:schemeClr val="bg1"/>
                </a:solidFill>
                <a:ea typeface="ＭＳ Ｐゴシック" charset="0"/>
              </a:rPr>
              <a:t>'</a:t>
            </a:r>
            <a:r>
              <a:rPr lang="en-US" sz="2800" b="1" dirty="0">
                <a:solidFill>
                  <a:schemeClr val="bg1"/>
                </a:solidFill>
                <a:ea typeface="ＭＳ Ｐゴシック" charset="0"/>
              </a:rPr>
              <a:t>s holy people must endure persecution patiently and remain faithful" </a:t>
            </a:r>
            <a:br>
              <a:rPr lang="en-US" sz="2800" b="1" dirty="0">
                <a:solidFill>
                  <a:schemeClr val="bg1"/>
                </a:solidFill>
                <a:ea typeface="ＭＳ Ｐゴシック" charset="0"/>
              </a:rPr>
            </a:br>
            <a:r>
              <a:rPr lang="en-US" sz="2800" b="1" dirty="0">
                <a:solidFill>
                  <a:schemeClr val="bg1"/>
                </a:solidFill>
                <a:ea typeface="ＭＳ Ｐゴシック" charset="0"/>
              </a:rPr>
              <a:t>(13:9-10 </a:t>
            </a:r>
            <a:r>
              <a:rPr lang="en-US" sz="2400" b="1" dirty="0">
                <a:solidFill>
                  <a:schemeClr val="bg1"/>
                </a:solidFill>
                <a:ea typeface="ＭＳ Ｐゴシック" charset="0"/>
              </a:rPr>
              <a:t>NLT</a:t>
            </a:r>
            <a:r>
              <a:rPr lang="en-US" sz="2800" b="1" dirty="0">
                <a:solidFill>
                  <a:schemeClr val="bg1"/>
                </a:solidFill>
                <a:ea typeface="ＭＳ Ｐゴシック" charset="0"/>
              </a:rPr>
              <a:t>). </a:t>
            </a:r>
            <a:endParaRPr lang="en-US" sz="3200" b="1" dirty="0">
              <a:solidFill>
                <a:schemeClr val="bg1"/>
              </a:solidFill>
              <a:ea typeface="ＭＳ Ｐゴシック" charset="0"/>
            </a:endParaRPr>
          </a:p>
        </p:txBody>
      </p:sp>
      <p:sp>
        <p:nvSpPr>
          <p:cNvPr id="7"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960801442"/>
      </p:ext>
    </p:extLst>
  </p:cSld>
  <p:clrMapOvr>
    <a:masterClrMapping/>
  </p:clrMapOvr>
  <p:transition spd="slow">
    <p:random/>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278186"/>
            <a:ext cx="9180513" cy="871460"/>
          </a:xfrm>
          <a:noFill/>
          <a:effectLst>
            <a:outerShdw blurRad="63500" dist="35921" dir="2700000" algn="ctr" rotWithShape="0">
              <a:schemeClr val="tx2">
                <a:alpha val="74998"/>
              </a:schemeClr>
            </a:outerShdw>
          </a:effectLst>
        </p:spPr>
        <p:txBody>
          <a:bodyPr/>
          <a:lstStyle/>
          <a:p>
            <a:pPr>
              <a:defRPr/>
            </a:pPr>
            <a:r>
              <a:rPr lang="en-US" b="1" dirty="0">
                <a:effectLst>
                  <a:outerShdw blurRad="38100" dist="38100" dir="2700000" algn="tl">
                    <a:srgbClr val="000000">
                      <a:alpha val="43137"/>
                    </a:srgbClr>
                  </a:outerShdw>
                </a:effectLst>
                <a:latin typeface="Arial" charset="0"/>
                <a:ea typeface="ＭＳ Ｐゴシック" charset="0"/>
                <a:cs typeface="ＭＳ Ｐゴシック" charset="0"/>
              </a:rPr>
              <a:t>US Could Be Destroyed by Russian Nukes</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8417755" y="35332"/>
            <a:ext cx="69527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409</a:t>
            </a:r>
          </a:p>
          <a:p>
            <a:pPr algn="ctr" defTabSz="914400" eaLnBrk="0" fontAlgn="base" hangingPunct="0">
              <a:spcBef>
                <a:spcPct val="0"/>
              </a:spcBef>
              <a:spcAft>
                <a:spcPct val="0"/>
              </a:spcAft>
            </a:pPr>
            <a:r>
              <a:rPr lang="en-US" b="1" dirty="0">
                <a:solidFill>
                  <a:srgbClr val="FFFFFF"/>
                </a:solidFill>
                <a:latin typeface="Arial" charset="0"/>
                <a:cs typeface="Arial" charset="0"/>
              </a:rPr>
              <a:t>g</a:t>
            </a:r>
          </a:p>
        </p:txBody>
      </p:sp>
      <p:pic>
        <p:nvPicPr>
          <p:cNvPr id="2" name="Picture 1" descr="rev 17 USA controls Russia.gif_larg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05080" y="1386398"/>
            <a:ext cx="5411281" cy="5411281"/>
          </a:xfrm>
          <a:prstGeom prst="rect">
            <a:avLst/>
          </a:prstGeom>
        </p:spPr>
      </p:pic>
    </p:spTree>
    <p:extLst>
      <p:ext uri="{BB962C8B-B14F-4D97-AF65-F5344CB8AC3E}">
        <p14:creationId xmlns:p14="http://schemas.microsoft.com/office/powerpoint/2010/main" val="354504997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2343727" y="71282"/>
            <a:ext cx="6836786" cy="871460"/>
          </a:xfrm>
          <a:noFill/>
          <a:effectLst>
            <a:outerShdw blurRad="63500" dist="35921" dir="2700000" algn="ctr" rotWithShape="0">
              <a:schemeClr val="tx2">
                <a:alpha val="74998"/>
              </a:schemeClr>
            </a:outerShdw>
          </a:effectLst>
        </p:spPr>
        <p:txBody>
          <a:bodyPr/>
          <a:lstStyle/>
          <a:p>
            <a:pPr>
              <a:defRPr/>
            </a:pPr>
            <a:r>
              <a:rPr lang="en-US" b="1" dirty="0">
                <a:effectLst>
                  <a:outerShdw blurRad="38100" dist="38100" dir="2700000" algn="tl">
                    <a:srgbClr val="000000">
                      <a:alpha val="43137"/>
                    </a:srgbClr>
                  </a:outerShdw>
                </a:effectLst>
                <a:latin typeface="Arial" charset="0"/>
                <a:ea typeface="ＭＳ Ｐゴシック" charset="0"/>
                <a:cs typeface="ＭＳ Ｐゴシック" charset="0"/>
              </a:rPr>
              <a:t>US Hedonism</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8417755" y="35332"/>
            <a:ext cx="69527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409</a:t>
            </a:r>
          </a:p>
          <a:p>
            <a:pPr algn="ctr" defTabSz="914400" eaLnBrk="0" fontAlgn="base" hangingPunct="0">
              <a:spcBef>
                <a:spcPct val="0"/>
              </a:spcBef>
              <a:spcAft>
                <a:spcPct val="0"/>
              </a:spcAft>
            </a:pPr>
            <a:r>
              <a:rPr lang="en-US" b="1" dirty="0">
                <a:solidFill>
                  <a:srgbClr val="FFFFFF"/>
                </a:solidFill>
                <a:latin typeface="Arial" charset="0"/>
                <a:cs typeface="Arial" charset="0"/>
              </a:rPr>
              <a:t>h</a:t>
            </a:r>
          </a:p>
        </p:txBody>
      </p:sp>
      <p:sp>
        <p:nvSpPr>
          <p:cNvPr id="6" name="Rectangle 1026"/>
          <p:cNvSpPr txBox="1">
            <a:spLocks noChangeArrowheads="1"/>
          </p:cNvSpPr>
          <p:nvPr/>
        </p:nvSpPr>
        <p:spPr bwMode="auto">
          <a:xfrm>
            <a:off x="0" y="5516397"/>
            <a:ext cx="9180513" cy="1154730"/>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dirty="0">
                <a:solidFill>
                  <a:srgbClr val="FFFFFF"/>
                </a:solidFill>
                <a:effectLst>
                  <a:outerShdw blurRad="38100" dist="38100" dir="2700000" algn="tl">
                    <a:srgbClr val="000000">
                      <a:alpha val="43137"/>
                    </a:srgbClr>
                  </a:outerShdw>
                </a:effectLst>
                <a:latin typeface="Capitals"/>
                <a:ea typeface="ＭＳ Ｐゴシック" charset="0"/>
                <a:cs typeface="Capitals"/>
              </a:rPr>
              <a:t>Hedonism</a:t>
            </a:r>
            <a:endParaRPr lang="en-US" b="1" dirty="0">
              <a:solidFill>
                <a:srgbClr val="FFFFFF"/>
              </a:solidFill>
              <a:effectLst>
                <a:outerShdw blurRad="38100" dist="38100" dir="2700000" algn="tl">
                  <a:srgbClr val="000000">
                    <a:alpha val="43137"/>
                  </a:srgbClr>
                </a:outerShdw>
              </a:effectLst>
              <a:latin typeface="Capitals"/>
              <a:ea typeface="ＭＳ Ｐゴシック" charset="0"/>
              <a:cs typeface="Capitals"/>
            </a:endParaRPr>
          </a:p>
          <a:p>
            <a:pPr defTabSz="914400">
              <a:defRPr/>
            </a:pPr>
            <a:r>
              <a:rPr lang="en-US" sz="36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Apologize for Nothing</a:t>
            </a:r>
            <a:endParaRPr lang="en-US"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pic>
        <p:nvPicPr>
          <p:cNvPr id="3" name="Picture 2" descr="rev 17 hedonism fat guy in boa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16363" y="819728"/>
            <a:ext cx="7620000" cy="4710545"/>
          </a:xfrm>
          <a:prstGeom prst="rect">
            <a:avLst/>
          </a:prstGeom>
        </p:spPr>
      </p:pic>
      <p:pic>
        <p:nvPicPr>
          <p:cNvPr id="4" name="Picture 3" descr="rev 17 hedonism Obesit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3440545" cy="2607169"/>
          </a:xfrm>
          <a:prstGeom prst="rect">
            <a:avLst/>
          </a:prstGeom>
        </p:spPr>
      </p:pic>
    </p:spTree>
    <p:extLst>
      <p:ext uri="{BB962C8B-B14F-4D97-AF65-F5344CB8AC3E}">
        <p14:creationId xmlns:p14="http://schemas.microsoft.com/office/powerpoint/2010/main" val="236302057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en-US" b="1" dirty="0">
                <a:effectLst>
                  <a:outerShdw blurRad="38100" dist="38100" dir="2700000" algn="tl">
                    <a:srgbClr val="000000">
                      <a:alpha val="43137"/>
                    </a:srgbClr>
                  </a:outerShdw>
                </a:effectLst>
                <a:latin typeface="Arial" charset="0"/>
                <a:ea typeface="ＭＳ Ｐゴシック" charset="0"/>
                <a:cs typeface="ＭＳ Ｐゴシック" charset="0"/>
              </a:rPr>
              <a:t>US Glorified</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8417756" y="35332"/>
            <a:ext cx="69527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a:solidFill>
                  <a:srgbClr val="FFFFFF"/>
                </a:solidFill>
                <a:latin typeface="Arial" charset="0"/>
                <a:cs typeface="Arial" charset="0"/>
              </a:rPr>
              <a:t>410</a:t>
            </a:r>
            <a:endParaRPr lang="en-US" b="1" dirty="0">
              <a:solidFill>
                <a:srgbClr val="FFFFFF"/>
              </a:solidFill>
              <a:latin typeface="Arial" charset="0"/>
              <a:cs typeface="Arial" charset="0"/>
            </a:endParaRPr>
          </a:p>
          <a:p>
            <a:pPr algn="ctr" defTabSz="914400" eaLnBrk="0" fontAlgn="base" hangingPunct="0">
              <a:spcBef>
                <a:spcPct val="0"/>
              </a:spcBef>
              <a:spcAft>
                <a:spcPct val="0"/>
              </a:spcAft>
            </a:pPr>
            <a:r>
              <a:rPr lang="en-US" b="1" dirty="0">
                <a:solidFill>
                  <a:srgbClr val="FFFFFF"/>
                </a:solidFill>
                <a:latin typeface="Arial" charset="0"/>
                <a:cs typeface="Arial" charset="0"/>
              </a:rPr>
              <a:t>i</a:t>
            </a:r>
          </a:p>
        </p:txBody>
      </p:sp>
      <p:pic>
        <p:nvPicPr>
          <p:cNvPr id="3" name="Picture 2" descr="rev 17 USA glorified un-building.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70687"/>
            <a:ext cx="9144000" cy="6102803"/>
          </a:xfrm>
          <a:prstGeom prst="rect">
            <a:avLst/>
          </a:prstGeom>
        </p:spPr>
      </p:pic>
    </p:spTree>
    <p:extLst>
      <p:ext uri="{BB962C8B-B14F-4D97-AF65-F5344CB8AC3E}">
        <p14:creationId xmlns:p14="http://schemas.microsoft.com/office/powerpoint/2010/main" val="54526878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17 USA occult peace symbo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52270" y="1447499"/>
            <a:ext cx="4917538" cy="4539266"/>
          </a:xfrm>
          <a:prstGeom prst="rect">
            <a:avLst/>
          </a:prstGeom>
        </p:spPr>
      </p:pic>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en-US" b="1" dirty="0">
                <a:effectLst>
                  <a:outerShdw blurRad="38100" dist="38100" dir="2700000" algn="tl">
                    <a:srgbClr val="000000">
                      <a:alpha val="43137"/>
                    </a:srgbClr>
                  </a:outerShdw>
                </a:effectLst>
                <a:latin typeface="Arial" charset="0"/>
                <a:ea typeface="ＭＳ Ｐゴシック" charset="0"/>
                <a:cs typeface="ＭＳ Ｐゴシック" charset="0"/>
              </a:rPr>
              <a:t>US Occultism</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8417756" y="35332"/>
            <a:ext cx="69527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410</a:t>
            </a:r>
          </a:p>
          <a:p>
            <a:pPr algn="ctr" defTabSz="914400" eaLnBrk="0" fontAlgn="base" hangingPunct="0">
              <a:spcBef>
                <a:spcPct val="0"/>
              </a:spcBef>
              <a:spcAft>
                <a:spcPct val="0"/>
              </a:spcAft>
            </a:pPr>
            <a:r>
              <a:rPr lang="en-US" b="1" dirty="0">
                <a:solidFill>
                  <a:srgbClr val="FFFFFF"/>
                </a:solidFill>
                <a:latin typeface="Arial" charset="0"/>
                <a:cs typeface="Arial" charset="0"/>
              </a:rPr>
              <a:t>j</a:t>
            </a:r>
          </a:p>
        </p:txBody>
      </p:sp>
      <p:pic>
        <p:nvPicPr>
          <p:cNvPr id="2" name="Picture 1" descr="rev 17 USA Occult dollar bill-550wi.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867415"/>
            <a:ext cx="9152283" cy="5990585"/>
          </a:xfrm>
          <a:prstGeom prst="rect">
            <a:avLst/>
          </a:prstGeom>
        </p:spPr>
      </p:pic>
    </p:spTree>
    <p:extLst>
      <p:ext uri="{BB962C8B-B14F-4D97-AF65-F5344CB8AC3E}">
        <p14:creationId xmlns:p14="http://schemas.microsoft.com/office/powerpoint/2010/main" val="222064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7 USA immorality red sheet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Picture 2" descr="rev 17 USA Flee-Sexual-Immorality.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3969260"/>
            <a:ext cx="4903848" cy="2888740"/>
          </a:xfrm>
          <a:prstGeom prst="rect">
            <a:avLst/>
          </a:prstGeom>
        </p:spPr>
      </p:pic>
      <p:pic>
        <p:nvPicPr>
          <p:cNvPr id="10" name="Picture 9" descr="rev 17 USA Immorality adrianne-palicki-wonder-woman-nbc.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1093995"/>
            <a:ext cx="4762775" cy="2655293"/>
          </a:xfrm>
          <a:prstGeom prst="rect">
            <a:avLst/>
          </a:prstGeom>
        </p:spPr>
      </p:pic>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en-US" b="1" dirty="0">
                <a:effectLst>
                  <a:outerShdw blurRad="38100" dist="38100" dir="2700000" algn="tl">
                    <a:srgbClr val="000000">
                      <a:alpha val="43137"/>
                    </a:srgbClr>
                  </a:outerShdw>
                </a:effectLst>
                <a:latin typeface="Arial" charset="0"/>
                <a:ea typeface="ＭＳ Ｐゴシック" charset="0"/>
                <a:cs typeface="ＭＳ Ｐゴシック" charset="0"/>
              </a:rPr>
              <a:t>US Immorality</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77253" name="Text Box 37"/>
          <p:cNvSpPr txBox="1">
            <a:spLocks noChangeArrowheads="1"/>
          </p:cNvSpPr>
          <p:nvPr/>
        </p:nvSpPr>
        <p:spPr bwMode="auto">
          <a:xfrm>
            <a:off x="8417756" y="-17591"/>
            <a:ext cx="69527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410</a:t>
            </a:r>
          </a:p>
          <a:p>
            <a:pPr algn="ctr" defTabSz="914400" eaLnBrk="0" fontAlgn="base" hangingPunct="0">
              <a:spcBef>
                <a:spcPct val="0"/>
              </a:spcBef>
              <a:spcAft>
                <a:spcPct val="0"/>
              </a:spcAft>
            </a:pPr>
            <a:r>
              <a:rPr lang="en-US" b="1" dirty="0">
                <a:solidFill>
                  <a:srgbClr val="FFFFFF"/>
                </a:solidFill>
                <a:latin typeface="Arial" charset="0"/>
                <a:cs typeface="Arial" charset="0"/>
              </a:rPr>
              <a:t>k</a:t>
            </a:r>
          </a:p>
        </p:txBody>
      </p:sp>
      <p:pic>
        <p:nvPicPr>
          <p:cNvPr id="6" name="Picture 5" descr="rev 17 USA Homosexuality.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868568" y="4021125"/>
            <a:ext cx="4275432" cy="2836875"/>
          </a:xfrm>
          <a:prstGeom prst="rect">
            <a:avLst/>
          </a:prstGeom>
        </p:spPr>
      </p:pic>
      <p:pic>
        <p:nvPicPr>
          <p:cNvPr id="2" name="Picture 1" descr="rev 17 USA immorality WatchOut.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084366" y="723286"/>
            <a:ext cx="4059634" cy="3387104"/>
          </a:xfrm>
          <a:prstGeom prst="rect">
            <a:avLst/>
          </a:prstGeom>
        </p:spPr>
      </p:pic>
      <p:grpSp>
        <p:nvGrpSpPr>
          <p:cNvPr id="9" name="Group 8"/>
          <p:cNvGrpSpPr/>
          <p:nvPr/>
        </p:nvGrpSpPr>
        <p:grpSpPr>
          <a:xfrm>
            <a:off x="-81583" y="723286"/>
            <a:ext cx="9243223" cy="6134714"/>
            <a:chOff x="-81583" y="723286"/>
            <a:chExt cx="9243223" cy="6134714"/>
          </a:xfrm>
        </p:grpSpPr>
        <p:sp>
          <p:nvSpPr>
            <p:cNvPr id="12" name="Rectangle 11"/>
            <p:cNvSpPr/>
            <p:nvPr/>
          </p:nvSpPr>
          <p:spPr bwMode="auto">
            <a:xfrm rot="16200000" flipH="1">
              <a:off x="1717609" y="3506364"/>
              <a:ext cx="6103473" cy="599799"/>
            </a:xfrm>
            <a:prstGeom prst="rect">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11" name="Rectangle 10"/>
            <p:cNvSpPr/>
            <p:nvPr/>
          </p:nvSpPr>
          <p:spPr bwMode="auto">
            <a:xfrm flipH="1">
              <a:off x="0" y="723286"/>
              <a:ext cx="9144000" cy="599799"/>
            </a:xfrm>
            <a:prstGeom prst="rect">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8" name="Rectangle 7"/>
            <p:cNvSpPr/>
            <p:nvPr/>
          </p:nvSpPr>
          <p:spPr bwMode="auto">
            <a:xfrm>
              <a:off x="-81583" y="3722280"/>
              <a:ext cx="9243223" cy="599799"/>
            </a:xfrm>
            <a:prstGeom prst="rect">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grpSp>
    </p:spTree>
    <p:extLst>
      <p:ext uri="{BB962C8B-B14F-4D97-AF65-F5344CB8AC3E}">
        <p14:creationId xmlns:p14="http://schemas.microsoft.com/office/powerpoint/2010/main" val="251026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7 USA Deceives via_drug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71600"/>
            <a:ext cx="9144000" cy="5486400"/>
          </a:xfrm>
          <a:prstGeom prst="rect">
            <a:avLst/>
          </a:prstGeom>
        </p:spPr>
      </p:pic>
      <p:sp>
        <p:nvSpPr>
          <p:cNvPr id="887810" name="Rectangle 1026"/>
          <p:cNvSpPr>
            <a:spLocks noGrp="1" noChangeArrowheads="1"/>
          </p:cNvSpPr>
          <p:nvPr>
            <p:ph type="ctrTitle"/>
          </p:nvPr>
        </p:nvSpPr>
        <p:spPr>
          <a:xfrm>
            <a:off x="1" y="-45074"/>
            <a:ext cx="8273038" cy="1509290"/>
          </a:xfrm>
          <a:noFill/>
          <a:effectLst>
            <a:outerShdw blurRad="63500" dist="35921" dir="2700000" algn="ctr" rotWithShape="0">
              <a:schemeClr val="tx2">
                <a:alpha val="74998"/>
              </a:schemeClr>
            </a:outerShdw>
          </a:effectLst>
        </p:spPr>
        <p:txBody>
          <a:bodyPr/>
          <a:lstStyle/>
          <a:p>
            <a:pPr>
              <a:defRPr/>
            </a:pPr>
            <a:r>
              <a:rPr lang="en-US" b="1" dirty="0">
                <a:effectLst>
                  <a:outerShdw blurRad="38100" dist="38100" dir="2700000" algn="tl">
                    <a:srgbClr val="000000">
                      <a:alpha val="43137"/>
                    </a:srgbClr>
                  </a:outerShdw>
                </a:effectLst>
                <a:latin typeface="Arial" charset="0"/>
                <a:ea typeface="ＭＳ Ｐゴシック" charset="0"/>
                <a:cs typeface="ＭＳ Ｐゴシック" charset="0"/>
              </a:rPr>
              <a:t>US Deceives All Nations with Her Sorcery</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77253" name="Text Box 37"/>
          <p:cNvSpPr txBox="1">
            <a:spLocks noChangeArrowheads="1"/>
          </p:cNvSpPr>
          <p:nvPr/>
        </p:nvSpPr>
        <p:spPr bwMode="auto">
          <a:xfrm>
            <a:off x="8426247" y="35332"/>
            <a:ext cx="678288"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411</a:t>
            </a:r>
          </a:p>
          <a:p>
            <a:pPr algn="ctr" defTabSz="914400" eaLnBrk="0" fontAlgn="base" hangingPunct="0">
              <a:spcBef>
                <a:spcPct val="0"/>
              </a:spcBef>
              <a:spcAft>
                <a:spcPct val="0"/>
              </a:spcAft>
            </a:pPr>
            <a:r>
              <a:rPr lang="en-US" b="1" dirty="0">
                <a:solidFill>
                  <a:srgbClr val="FFFFFF"/>
                </a:solidFill>
                <a:latin typeface="Arial" charset="0"/>
                <a:cs typeface="Arial" charset="0"/>
              </a:rPr>
              <a:t>l</a:t>
            </a:r>
          </a:p>
        </p:txBody>
      </p:sp>
      <p:sp>
        <p:nvSpPr>
          <p:cNvPr id="6" name="Rectangle 1026"/>
          <p:cNvSpPr txBox="1">
            <a:spLocks noChangeArrowheads="1"/>
          </p:cNvSpPr>
          <p:nvPr/>
        </p:nvSpPr>
        <p:spPr bwMode="auto">
          <a:xfrm>
            <a:off x="0" y="4304442"/>
            <a:ext cx="9180513" cy="255355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dirty="0">
                <a:solidFill>
                  <a:srgbClr val="FFFFFF"/>
                </a:solidFill>
                <a:effectLst>
                  <a:glow rad="254000">
                    <a:srgbClr val="000000">
                      <a:alpha val="75000"/>
                    </a:srgbClr>
                  </a:glow>
                </a:effectLst>
              </a:rPr>
              <a:t>"Your merchants were the great men of the earth, because all the nations were deceived by your sorcery (</a:t>
            </a:r>
            <a:r>
              <a:rPr lang="el-GR" sz="3600" b="1" dirty="0" err="1">
                <a:solidFill>
                  <a:srgbClr val="FFFFFF"/>
                </a:solidFill>
                <a:effectLst>
                  <a:glow rad="254000">
                    <a:srgbClr val="000000">
                      <a:alpha val="75000"/>
                    </a:srgbClr>
                  </a:glow>
                </a:effectLst>
                <a:sym typeface="Arial"/>
              </a:rPr>
              <a:t>φαρμακεια</a:t>
            </a:r>
            <a:r>
              <a:rPr lang="en-US" sz="3600" b="1" dirty="0">
                <a:solidFill>
                  <a:srgbClr val="FFFFFF"/>
                </a:solidFill>
                <a:effectLst>
                  <a:glow rad="254000">
                    <a:srgbClr val="000000">
                      <a:alpha val="75000"/>
                    </a:srgbClr>
                  </a:glow>
                </a:effectLst>
              </a:rPr>
              <a:t> )" (18:23b</a:t>
            </a:r>
            <a:r>
              <a:rPr lang="en-US" sz="3600" b="1" dirty="0">
                <a:solidFill>
                  <a:srgbClr val="FFFFFF"/>
                </a:solidFill>
                <a:effectLst>
                  <a:glow rad="2540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 </a:t>
            </a:r>
            <a:r>
              <a:rPr lang="en-US" sz="3200" b="1" dirty="0">
                <a:solidFill>
                  <a:srgbClr val="FFFFFF"/>
                </a:solidFill>
                <a:effectLst>
                  <a:glow rad="2540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NAU</a:t>
            </a:r>
            <a:r>
              <a:rPr lang="en-US" sz="3600" b="1" dirty="0">
                <a:solidFill>
                  <a:srgbClr val="FFFFFF"/>
                </a:solidFill>
                <a:effectLst>
                  <a:glow rad="2540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a:t>
            </a:r>
            <a:endParaRPr lang="en-US" sz="3600" b="1" dirty="0">
              <a:solidFill>
                <a:srgbClr val="FFFFFF"/>
              </a:solidFill>
              <a:effectLst>
                <a:glow rad="254000">
                  <a:srgbClr val="000000">
                    <a:alpha val="75000"/>
                  </a:srgbClr>
                </a:glow>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2095080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7 USA Deceives via_drug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71600"/>
            <a:ext cx="9144000" cy="5486400"/>
          </a:xfrm>
          <a:prstGeom prst="rect">
            <a:avLst/>
          </a:prstGeom>
        </p:spPr>
      </p:pic>
      <p:pic>
        <p:nvPicPr>
          <p:cNvPr id="4" name="Picture 3" descr="rev 17 USA deceived drugs_dee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893150"/>
            <a:ext cx="4467437" cy="3964850"/>
          </a:xfrm>
          <a:prstGeom prst="rect">
            <a:avLst/>
          </a:prstGeom>
        </p:spPr>
      </p:pic>
      <p:pic>
        <p:nvPicPr>
          <p:cNvPr id="3" name="Picture 2" descr="rev 17 USA deceives Drugs.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351288"/>
            <a:ext cx="4498134" cy="3002103"/>
          </a:xfrm>
          <a:prstGeom prst="rect">
            <a:avLst/>
          </a:prstGeom>
        </p:spPr>
      </p:pic>
      <p:sp>
        <p:nvSpPr>
          <p:cNvPr id="1077253" name="Text Box 37"/>
          <p:cNvSpPr txBox="1">
            <a:spLocks noChangeArrowheads="1"/>
          </p:cNvSpPr>
          <p:nvPr/>
        </p:nvSpPr>
        <p:spPr bwMode="auto">
          <a:xfrm>
            <a:off x="8426247" y="35332"/>
            <a:ext cx="678288"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411</a:t>
            </a:r>
          </a:p>
          <a:p>
            <a:pPr algn="ctr" defTabSz="914400" eaLnBrk="0" fontAlgn="base" hangingPunct="0">
              <a:spcBef>
                <a:spcPct val="0"/>
              </a:spcBef>
              <a:spcAft>
                <a:spcPct val="0"/>
              </a:spcAft>
            </a:pPr>
            <a:r>
              <a:rPr lang="en-US" b="1" dirty="0">
                <a:solidFill>
                  <a:srgbClr val="FFFFFF"/>
                </a:solidFill>
                <a:latin typeface="Arial" charset="0"/>
                <a:cs typeface="Arial" charset="0"/>
              </a:rPr>
              <a:t>l</a:t>
            </a:r>
          </a:p>
        </p:txBody>
      </p:sp>
      <p:sp>
        <p:nvSpPr>
          <p:cNvPr id="8" name="Rectangle 7"/>
          <p:cNvSpPr/>
          <p:nvPr/>
        </p:nvSpPr>
        <p:spPr bwMode="auto">
          <a:xfrm rot="16200000" flipH="1">
            <a:off x="1966609" y="3854127"/>
            <a:ext cx="5605475" cy="599799"/>
          </a:xfrm>
          <a:prstGeom prst="rect">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10" name="Rectangle 9"/>
          <p:cNvSpPr/>
          <p:nvPr/>
        </p:nvSpPr>
        <p:spPr bwMode="auto">
          <a:xfrm>
            <a:off x="-81583" y="3792844"/>
            <a:ext cx="4844313" cy="599799"/>
          </a:xfrm>
          <a:prstGeom prst="rect">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pic>
        <p:nvPicPr>
          <p:cNvPr id="5" name="Picture 4" descr="rev 17 USA deceives drugs-skull-and-a-gravestone.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985622" y="1351288"/>
            <a:ext cx="4158378" cy="5517272"/>
          </a:xfrm>
          <a:prstGeom prst="rect">
            <a:avLst/>
          </a:prstGeom>
        </p:spPr>
      </p:pic>
      <p:sp>
        <p:nvSpPr>
          <p:cNvPr id="887810" name="Rectangle 1026"/>
          <p:cNvSpPr>
            <a:spLocks noGrp="1" noChangeArrowheads="1"/>
          </p:cNvSpPr>
          <p:nvPr>
            <p:ph type="ctrTitle"/>
          </p:nvPr>
        </p:nvSpPr>
        <p:spPr>
          <a:xfrm>
            <a:off x="1" y="-45074"/>
            <a:ext cx="8273038" cy="1509290"/>
          </a:xfrm>
          <a:noFill/>
          <a:effectLst>
            <a:outerShdw blurRad="63500" dist="35921" dir="2700000" algn="ctr" rotWithShape="0">
              <a:schemeClr val="tx2">
                <a:alpha val="74998"/>
              </a:schemeClr>
            </a:outerShdw>
          </a:effectLst>
        </p:spPr>
        <p:txBody>
          <a:bodyPr/>
          <a:lstStyle/>
          <a:p>
            <a:pPr>
              <a:defRPr/>
            </a:pPr>
            <a:r>
              <a:rPr lang="en-US" b="1" dirty="0">
                <a:effectLst>
                  <a:outerShdw blurRad="38100" dist="38100" dir="2700000" algn="tl">
                    <a:srgbClr val="000000">
                      <a:alpha val="43137"/>
                    </a:srgbClr>
                  </a:outerShdw>
                </a:effectLst>
                <a:latin typeface="Arial" charset="0"/>
                <a:ea typeface="ＭＳ Ｐゴシック" charset="0"/>
                <a:cs typeface="ＭＳ Ｐゴシック" charset="0"/>
              </a:rPr>
              <a:t>US Deceives All Nations with Her Sorcery</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6353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en-US" b="1" dirty="0">
                <a:effectLst>
                  <a:outerShdw blurRad="38100" dist="38100" dir="2700000" algn="tl">
                    <a:srgbClr val="000000">
                      <a:alpha val="43137"/>
                    </a:srgbClr>
                  </a:outerShdw>
                </a:effectLst>
                <a:latin typeface="Arial" charset="0"/>
                <a:ea typeface="ＭＳ Ｐゴシック" charset="0"/>
                <a:cs typeface="ＭＳ Ｐゴシック" charset="0"/>
              </a:rPr>
              <a:t>US Sits as a Queen</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8426247" y="35332"/>
            <a:ext cx="678288"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411</a:t>
            </a:r>
          </a:p>
          <a:p>
            <a:pPr algn="ctr" defTabSz="914400" eaLnBrk="0" fontAlgn="base" hangingPunct="0">
              <a:spcBef>
                <a:spcPct val="0"/>
              </a:spcBef>
              <a:spcAft>
                <a:spcPct val="0"/>
              </a:spcAft>
            </a:pPr>
            <a:r>
              <a:rPr lang="en-US" b="1" dirty="0">
                <a:solidFill>
                  <a:srgbClr val="FFFFFF"/>
                </a:solidFill>
                <a:latin typeface="Arial" charset="0"/>
                <a:cs typeface="Arial" charset="0"/>
              </a:rPr>
              <a:t>m</a:t>
            </a:r>
          </a:p>
        </p:txBody>
      </p:sp>
      <p:pic>
        <p:nvPicPr>
          <p:cNvPr id="2" name="Picture 1" descr="rev 17 USA queen1744429-lone-queen-sits-on-black-and-red-chess-boar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49855"/>
            <a:ext cx="9144000" cy="6103620"/>
          </a:xfrm>
          <a:prstGeom prst="rect">
            <a:avLst/>
          </a:prstGeom>
        </p:spPr>
      </p:pic>
      <p:sp>
        <p:nvSpPr>
          <p:cNvPr id="6" name="Rectangle 1026"/>
          <p:cNvSpPr txBox="1">
            <a:spLocks noChangeArrowheads="1"/>
          </p:cNvSpPr>
          <p:nvPr/>
        </p:nvSpPr>
        <p:spPr bwMode="auto">
          <a:xfrm>
            <a:off x="3333911" y="1148879"/>
            <a:ext cx="5846602" cy="570912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"She glorified herself and lived in luxury, </a:t>
            </a:r>
            <a:b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b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so match it now </a:t>
            </a:r>
            <a:b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b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with torment and sorrow. </a:t>
            </a:r>
          </a:p>
          <a:p>
            <a:pPr defTabSz="914400">
              <a:defRPr/>
            </a:pP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She boasted in her heart, </a:t>
            </a:r>
            <a:b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b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'I am queen on my throne. </a:t>
            </a:r>
          </a:p>
          <a:p>
            <a:pPr defTabSz="914400">
              <a:defRPr/>
            </a:pP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I am no helpless widow, </a:t>
            </a:r>
            <a:b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b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and I have no reason </a:t>
            </a:r>
            <a:b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b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to mourn'" (18:7 </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NLT</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endParaRPr lang="en-US" sz="3200"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866378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v 17 USA killed g-n-dead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92778"/>
            <a:ext cx="9144000" cy="3346948"/>
          </a:xfrm>
          <a:prstGeom prst="rect">
            <a:avLst/>
          </a:prstGeom>
        </p:spPr>
      </p:pic>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en-US" b="1" dirty="0">
                <a:effectLst>
                  <a:outerShdw blurRad="38100" dist="38100" dir="2700000" algn="tl">
                    <a:srgbClr val="000000">
                      <a:alpha val="43137"/>
                    </a:srgbClr>
                  </a:outerShdw>
                </a:effectLst>
                <a:latin typeface="Arial" charset="0"/>
                <a:ea typeface="ＭＳ Ｐゴシック" charset="0"/>
                <a:cs typeface="ＭＳ Ｐゴシック" charset="0"/>
              </a:rPr>
              <a:t>US Killed Prophets of God</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8426247" y="35332"/>
            <a:ext cx="678288"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411</a:t>
            </a:r>
          </a:p>
          <a:p>
            <a:pPr algn="ctr" defTabSz="914400" eaLnBrk="0" fontAlgn="base" hangingPunct="0">
              <a:spcBef>
                <a:spcPct val="0"/>
              </a:spcBef>
              <a:spcAft>
                <a:spcPct val="0"/>
              </a:spcAft>
            </a:pPr>
            <a:r>
              <a:rPr lang="en-US" b="1" dirty="0">
                <a:solidFill>
                  <a:srgbClr val="FFFFFF"/>
                </a:solidFill>
                <a:latin typeface="Arial" charset="0"/>
                <a:cs typeface="Arial" charset="0"/>
              </a:rPr>
              <a:t>n</a:t>
            </a:r>
          </a:p>
        </p:txBody>
      </p:sp>
      <p:sp>
        <p:nvSpPr>
          <p:cNvPr id="6" name="Rectangle 1026"/>
          <p:cNvSpPr txBox="1">
            <a:spLocks noChangeArrowheads="1"/>
          </p:cNvSpPr>
          <p:nvPr/>
        </p:nvSpPr>
        <p:spPr bwMode="auto">
          <a:xfrm>
            <a:off x="17637" y="4241725"/>
            <a:ext cx="9180513" cy="2514837"/>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7200" b="1"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“Nietzsche is dead.”</a:t>
            </a:r>
            <a:br>
              <a:rPr lang="en-US" sz="6600"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br>
            <a:r>
              <a:rPr lang="en-US" sz="6600"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 God, 1900</a:t>
            </a:r>
            <a:endParaRPr lang="en-US" sz="6600" b="1"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endParaRPr>
          </a:p>
        </p:txBody>
      </p:sp>
      <p:sp>
        <p:nvSpPr>
          <p:cNvPr id="7" name="Rectangle 1026"/>
          <p:cNvSpPr txBox="1">
            <a:spLocks noChangeArrowheads="1"/>
          </p:cNvSpPr>
          <p:nvPr/>
        </p:nvSpPr>
        <p:spPr bwMode="auto">
          <a:xfrm>
            <a:off x="0" y="978108"/>
            <a:ext cx="9180513" cy="2514837"/>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8800" b="1" dirty="0">
                <a:solidFill>
                  <a:srgbClr val="000000"/>
                </a:solidFill>
                <a:latin typeface="Times New Roman"/>
                <a:ea typeface="ＭＳ Ｐゴシック" charset="0"/>
                <a:cs typeface="Times New Roman"/>
              </a:rPr>
              <a:t>“God is dead.”</a:t>
            </a:r>
            <a:br>
              <a:rPr lang="en-US" sz="6600" dirty="0">
                <a:solidFill>
                  <a:srgbClr val="000000"/>
                </a:solidFill>
                <a:latin typeface="Times New Roman"/>
                <a:ea typeface="ＭＳ Ｐゴシック" charset="0"/>
                <a:cs typeface="Times New Roman"/>
              </a:rPr>
            </a:br>
            <a:r>
              <a:rPr lang="en-US" sz="6600" dirty="0">
                <a:solidFill>
                  <a:srgbClr val="000000"/>
                </a:solidFill>
                <a:latin typeface="Times New Roman"/>
                <a:ea typeface="ＭＳ Ｐゴシック" charset="0"/>
                <a:cs typeface="Times New Roman"/>
              </a:rPr>
              <a:t>– Nietzsche, 1883</a:t>
            </a:r>
            <a:endParaRPr lang="en-US" sz="6600" b="1" dirty="0">
              <a:solidFill>
                <a:srgbClr val="000000"/>
              </a:solidFill>
              <a:latin typeface="Times New Roman"/>
              <a:ea typeface="ＭＳ Ｐゴシック" charset="0"/>
              <a:cs typeface="Times New Roman"/>
            </a:endParaRPr>
          </a:p>
        </p:txBody>
      </p:sp>
    </p:spTree>
    <p:extLst>
      <p:ext uri="{BB962C8B-B14F-4D97-AF65-F5344CB8AC3E}">
        <p14:creationId xmlns:p14="http://schemas.microsoft.com/office/powerpoint/2010/main" val="10977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rev 17 USA killed g-n-dead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92778"/>
            <a:ext cx="9144000" cy="3346948"/>
          </a:xfrm>
          <a:prstGeom prst="rect">
            <a:avLst/>
          </a:prstGeom>
        </p:spPr>
      </p:pic>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en-US" b="1" dirty="0">
                <a:effectLst>
                  <a:outerShdw blurRad="38100" dist="38100" dir="2700000" algn="tl">
                    <a:srgbClr val="000000">
                      <a:alpha val="43137"/>
                    </a:srgbClr>
                  </a:outerShdw>
                </a:effectLst>
                <a:latin typeface="Arial" charset="0"/>
                <a:ea typeface="ＭＳ Ｐゴシック" charset="0"/>
                <a:cs typeface="ＭＳ Ｐゴシック" charset="0"/>
              </a:rPr>
              <a:t>US Killed Prophets of God</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8426247" y="35332"/>
            <a:ext cx="678288"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411</a:t>
            </a:r>
          </a:p>
          <a:p>
            <a:pPr algn="ctr" defTabSz="914400" eaLnBrk="0" fontAlgn="base" hangingPunct="0">
              <a:spcBef>
                <a:spcPct val="0"/>
              </a:spcBef>
              <a:spcAft>
                <a:spcPct val="0"/>
              </a:spcAft>
            </a:pPr>
            <a:r>
              <a:rPr lang="en-US" b="1" dirty="0">
                <a:solidFill>
                  <a:srgbClr val="FFFFFF"/>
                </a:solidFill>
                <a:latin typeface="Arial" charset="0"/>
                <a:cs typeface="Arial" charset="0"/>
              </a:rPr>
              <a:t>n</a:t>
            </a:r>
          </a:p>
        </p:txBody>
      </p:sp>
      <p:sp>
        <p:nvSpPr>
          <p:cNvPr id="6" name="Rectangle 1026"/>
          <p:cNvSpPr txBox="1">
            <a:spLocks noChangeArrowheads="1"/>
          </p:cNvSpPr>
          <p:nvPr/>
        </p:nvSpPr>
        <p:spPr bwMode="auto">
          <a:xfrm>
            <a:off x="0" y="4012390"/>
            <a:ext cx="5715276" cy="2514837"/>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7200" b="1"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Answer: </a:t>
            </a:r>
            <a:br>
              <a:rPr lang="en-US" sz="7200" b="1"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br>
            <a:r>
              <a:rPr lang="en-US" sz="7200" b="1"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&gt; 55 million</a:t>
            </a:r>
            <a:endParaRPr lang="en-US" sz="6600" b="1"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endParaRPr>
          </a:p>
        </p:txBody>
      </p:sp>
      <p:pic>
        <p:nvPicPr>
          <p:cNvPr id="3" name="Picture 2" descr="rev 17 USA Abortion.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32667" y="4127493"/>
            <a:ext cx="2811333" cy="2730506"/>
          </a:xfrm>
          <a:prstGeom prst="rect">
            <a:avLst/>
          </a:prstGeom>
        </p:spPr>
      </p:pic>
      <p:sp>
        <p:nvSpPr>
          <p:cNvPr id="7" name="Rectangle 1026"/>
          <p:cNvSpPr txBox="1">
            <a:spLocks noChangeArrowheads="1"/>
          </p:cNvSpPr>
          <p:nvPr/>
        </p:nvSpPr>
        <p:spPr bwMode="auto">
          <a:xfrm>
            <a:off x="0" y="978108"/>
            <a:ext cx="9180513" cy="2514837"/>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6000" b="1" dirty="0">
                <a:solidFill>
                  <a:srgbClr val="000000"/>
                </a:solidFill>
                <a:latin typeface="Times New Roman"/>
                <a:ea typeface="ＭＳ Ｐゴシック" charset="0"/>
                <a:cs typeface="Times New Roman"/>
              </a:rPr>
              <a:t>How many prophetic voices has America murdered through abortion?</a:t>
            </a:r>
            <a:endParaRPr lang="en-US" b="1" dirty="0">
              <a:solidFill>
                <a:srgbClr val="000000"/>
              </a:solidFill>
              <a:latin typeface="Times New Roman"/>
              <a:ea typeface="ＭＳ Ｐゴシック" charset="0"/>
              <a:cs typeface="Times New Roman"/>
            </a:endParaRPr>
          </a:p>
        </p:txBody>
      </p:sp>
    </p:spTree>
    <p:extLst>
      <p:ext uri="{BB962C8B-B14F-4D97-AF65-F5344CB8AC3E}">
        <p14:creationId xmlns:p14="http://schemas.microsoft.com/office/powerpoint/2010/main" val="181050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457200" y="274638"/>
            <a:ext cx="8229600" cy="1143000"/>
          </a:xfrm>
        </p:spPr>
        <p:txBody>
          <a:bodyPr/>
          <a:lstStyle/>
          <a:p>
            <a:pPr algn="ctr"/>
            <a:endParaRPr lang="en-US" sz="4400">
              <a:latin typeface="Trebuchet MS" charset="0"/>
              <a:cs typeface="Trebuchet MS" charset="0"/>
              <a:sym typeface="Trebuchet MS" charset="0"/>
            </a:endParaRPr>
          </a:p>
        </p:txBody>
      </p:sp>
      <p:pic>
        <p:nvPicPr>
          <p:cNvPr id="6146" name="Picture 2" descr="the-grace-of-go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p:cNvSpPr txBox="1">
            <a:spLocks/>
          </p:cNvSpPr>
          <p:nvPr/>
        </p:nvSpPr>
        <p:spPr bwMode="auto">
          <a:xfrm>
            <a:off x="145736" y="837335"/>
            <a:ext cx="8998263" cy="1272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60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Three evidences of…</a:t>
            </a:r>
          </a:p>
        </p:txBody>
      </p:sp>
      <p:sp>
        <p:nvSpPr>
          <p:cNvPr id="5" name="Title 1"/>
          <p:cNvSpPr txBox="1">
            <a:spLocks/>
          </p:cNvSpPr>
          <p:nvPr/>
        </p:nvSpPr>
        <p:spPr bwMode="auto">
          <a:xfrm>
            <a:off x="525057" y="4807215"/>
            <a:ext cx="4454769" cy="22497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10–11 </a:t>
            </a:r>
            <a:r>
              <a:rPr kumimoji="1" lang="en-US" sz="4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Witnesses</a:t>
            </a:r>
            <a:endPar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endParaRPr>
          </a:p>
        </p:txBody>
      </p:sp>
      <p:sp>
        <p:nvSpPr>
          <p:cNvPr id="6" name="Title 1"/>
          <p:cNvSpPr txBox="1">
            <a:spLocks/>
          </p:cNvSpPr>
          <p:nvPr/>
        </p:nvSpPr>
        <p:spPr bwMode="auto">
          <a:xfrm>
            <a:off x="3694866" y="4807215"/>
            <a:ext cx="3184769" cy="22497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12 </a:t>
            </a:r>
            <a:b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br>
            <a:r>
              <a:rPr kumimoji="1" lang="en-US" sz="4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Satan</a:t>
            </a:r>
            <a:endPar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endParaRPr>
          </a:p>
        </p:txBody>
      </p:sp>
      <p:sp>
        <p:nvSpPr>
          <p:cNvPr id="7" name="Title 1"/>
          <p:cNvSpPr txBox="1">
            <a:spLocks/>
          </p:cNvSpPr>
          <p:nvPr/>
        </p:nvSpPr>
        <p:spPr bwMode="auto">
          <a:xfrm>
            <a:off x="5595993" y="4807215"/>
            <a:ext cx="3529776" cy="22497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13–14</a:t>
            </a:r>
            <a:b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br>
            <a:r>
              <a:rPr kumimoji="1" lang="en-US" sz="4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Henchmen</a:t>
            </a:r>
            <a:endPar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endParaRPr>
          </a:p>
        </p:txBody>
      </p:sp>
      <p:sp>
        <p:nvSpPr>
          <p:cNvPr id="8" name="Title 1"/>
          <p:cNvSpPr txBox="1">
            <a:spLocks/>
          </p:cNvSpPr>
          <p:nvPr/>
        </p:nvSpPr>
        <p:spPr bwMode="auto">
          <a:xfrm>
            <a:off x="-116963" y="4434997"/>
            <a:ext cx="823385" cy="2421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138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a:t>
            </a:r>
          </a:p>
        </p:txBody>
      </p:sp>
      <p:sp>
        <p:nvSpPr>
          <p:cNvPr id="9" name="Title 1"/>
          <p:cNvSpPr txBox="1">
            <a:spLocks/>
          </p:cNvSpPr>
          <p:nvPr/>
        </p:nvSpPr>
        <p:spPr bwMode="auto">
          <a:xfrm>
            <a:off x="8341968" y="4434997"/>
            <a:ext cx="823385" cy="2421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138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a:t>
            </a:r>
          </a:p>
        </p:txBody>
      </p:sp>
    </p:spTree>
    <p:extLst>
      <p:ext uri="{BB962C8B-B14F-4D97-AF65-F5344CB8AC3E}">
        <p14:creationId xmlns:p14="http://schemas.microsoft.com/office/powerpoint/2010/main" val="16258329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1" name="Rectangle 6"/>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defTabSz="914400" eaLnBrk="0" fontAlgn="base" hangingPunct="0">
              <a:spcBef>
                <a:spcPct val="0"/>
              </a:spcBef>
              <a:spcAft>
                <a:spcPct val="0"/>
              </a:spcAft>
            </a:pPr>
            <a:endParaRPr lang="en-US" sz="2400">
              <a:solidFill>
                <a:srgbClr val="000000"/>
              </a:solidFill>
              <a:latin typeface="Verdana" charset="0"/>
              <a:ea typeface="ＭＳ Ｐゴシック" charset="0"/>
              <a:cs typeface="ＭＳ Ｐゴシック" charset="0"/>
            </a:endParaRPr>
          </a:p>
        </p:txBody>
      </p:sp>
      <p:pic>
        <p:nvPicPr>
          <p:cNvPr id="3074" name="Picture 2">
            <a:extLst>
              <a:ext uri="{FF2B5EF4-FFF2-40B4-BE49-F238E27FC236}">
                <a16:creationId xmlns:a16="http://schemas.microsoft.com/office/drawing/2014/main" id="{74C38CAE-7F2D-704E-93E5-AF6581B472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09"/>
          <a:stretch/>
        </p:blipFill>
        <p:spPr bwMode="auto">
          <a:xfrm>
            <a:off x="0" y="0"/>
            <a:ext cx="4572000" cy="4343400"/>
          </a:xfrm>
          <a:prstGeom prst="rect">
            <a:avLst/>
          </a:prstGeom>
          <a:noFill/>
          <a:extLst>
            <a:ext uri="{909E8E84-426E-40DD-AFC4-6F175D3DCCD1}">
              <a14:hiddenFill xmlns:a14="http://schemas.microsoft.com/office/drawing/2010/main">
                <a:solidFill>
                  <a:srgbClr val="FFFFFF"/>
                </a:solidFill>
              </a14:hiddenFill>
            </a:ext>
          </a:extLst>
        </p:spPr>
      </p:pic>
      <p:sp>
        <p:nvSpPr>
          <p:cNvPr id="957445" name="Rectangle 6"/>
          <p:cNvSpPr>
            <a:spLocks noGrp="1" noChangeArrowheads="1"/>
          </p:cNvSpPr>
          <p:nvPr>
            <p:ph type="title" idx="4294967295"/>
          </p:nvPr>
        </p:nvSpPr>
        <p:spPr>
          <a:xfrm>
            <a:off x="4572000" y="33434"/>
            <a:ext cx="4572000" cy="3429001"/>
          </a:xfrm>
        </p:spPr>
        <p:txBody>
          <a:bodyPr/>
          <a:lstStyle/>
          <a:p>
            <a:r>
              <a:rPr lang="en-US" sz="2800" b="1" dirty="0">
                <a:solidFill>
                  <a:schemeClr val="bg1"/>
                </a:solidFill>
                <a:ea typeface="ＭＳ Ｐゴシック" charset="0"/>
              </a:rPr>
              <a:t>"Then I saw another beast come up out of the earth. He had two horns like those of a lamb, but he spoke with the voice of a dragon" </a:t>
            </a:r>
            <a:br>
              <a:rPr lang="en-US" sz="2800" b="1" dirty="0">
                <a:solidFill>
                  <a:schemeClr val="bg1"/>
                </a:solidFill>
                <a:ea typeface="ＭＳ Ｐゴシック" charset="0"/>
              </a:rPr>
            </a:br>
            <a:r>
              <a:rPr lang="en-US" sz="2800" b="1" dirty="0">
                <a:solidFill>
                  <a:schemeClr val="bg1"/>
                </a:solidFill>
                <a:ea typeface="ＭＳ Ｐゴシック" charset="0"/>
              </a:rPr>
              <a:t>(13:11 </a:t>
            </a:r>
            <a:r>
              <a:rPr lang="en-US" sz="2400" b="1" dirty="0">
                <a:solidFill>
                  <a:schemeClr val="bg1"/>
                </a:solidFill>
                <a:ea typeface="ＭＳ Ｐゴシック" charset="0"/>
              </a:rPr>
              <a:t>NLT</a:t>
            </a:r>
            <a:r>
              <a:rPr lang="en-US" sz="2800" b="1" dirty="0">
                <a:solidFill>
                  <a:schemeClr val="bg1"/>
                </a:solidFill>
                <a:ea typeface="ＭＳ Ｐゴシック" charset="0"/>
              </a:rPr>
              <a:t>). </a:t>
            </a:r>
            <a:endParaRPr lang="en-US" sz="3200" b="1" dirty="0">
              <a:solidFill>
                <a:schemeClr val="bg1"/>
              </a:solidFill>
              <a:ea typeface="ＭＳ Ｐゴシック" charset="0"/>
            </a:endParaRPr>
          </a:p>
        </p:txBody>
      </p:sp>
      <p:pic>
        <p:nvPicPr>
          <p:cNvPr id="4098" name="Picture 2">
            <a:extLst>
              <a:ext uri="{FF2B5EF4-FFF2-40B4-BE49-F238E27FC236}">
                <a16:creationId xmlns:a16="http://schemas.microsoft.com/office/drawing/2014/main" id="{DCF5C1E6-ABFD-4B43-AB6C-02FCC39812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24" t="2420" r="5460" b="1861"/>
          <a:stretch/>
        </p:blipFill>
        <p:spPr bwMode="auto">
          <a:xfrm>
            <a:off x="3185492" y="3395566"/>
            <a:ext cx="4266186"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932436"/>
      </p:ext>
    </p:extLst>
  </p:cSld>
  <p:clrMapOvr>
    <a:masterClrMapping/>
  </p:clrMapOvr>
  <p:transition spd="slow">
    <p:random/>
  </p:transition>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763"/>
            <a:ext cx="9180513" cy="1849438"/>
          </a:xfrm>
          <a:solidFill>
            <a:srgbClr val="000090"/>
          </a:solidFill>
          <a:effectLst>
            <a:outerShdw blurRad="63500" dist="35921" dir="2700000" algn="ctr" rotWithShape="0">
              <a:schemeClr val="tx2">
                <a:alpha val="74998"/>
              </a:schemeClr>
            </a:outerShdw>
          </a:effectLst>
        </p:spPr>
        <p:txBody>
          <a:bodyPr/>
          <a:lstStyle/>
          <a:p>
            <a:pPr>
              <a:defRPr/>
            </a:pPr>
            <a:r>
              <a:rPr lang="en-US" sz="4800" b="1" dirty="0">
                <a:effectLst>
                  <a:outerShdw blurRad="38100" dist="38100" dir="2700000" algn="tl">
                    <a:srgbClr val="000000">
                      <a:alpha val="43137"/>
                    </a:srgbClr>
                  </a:outerShdw>
                </a:effectLst>
                <a:latin typeface="Arial" charset="0"/>
                <a:ea typeface="ＭＳ Ｐゴシック" charset="0"/>
                <a:cs typeface="ＭＳ Ｐゴシック" charset="0"/>
              </a:rPr>
              <a:t>Problems with the USA </a:t>
            </a:r>
            <a:br>
              <a:rPr lang="en-US" sz="4800" b="1" dirty="0">
                <a:effectLst>
                  <a:outerShdw blurRad="38100" dist="38100" dir="2700000" algn="tl">
                    <a:srgbClr val="000000">
                      <a:alpha val="43137"/>
                    </a:srgbClr>
                  </a:outerShdw>
                </a:effectLst>
                <a:latin typeface="Arial" charset="0"/>
                <a:ea typeface="ＭＳ Ｐゴシック" charset="0"/>
                <a:cs typeface="ＭＳ Ｐゴシック" charset="0"/>
              </a:rPr>
            </a:br>
            <a:r>
              <a:rPr lang="en-US" sz="4800" b="1" dirty="0">
                <a:effectLst>
                  <a:outerShdw blurRad="38100" dist="38100" dir="2700000" algn="tl">
                    <a:srgbClr val="000000">
                      <a:alpha val="43137"/>
                    </a:srgbClr>
                  </a:outerShdw>
                </a:effectLst>
                <a:latin typeface="Arial" charset="0"/>
                <a:ea typeface="ＭＳ Ｐゴシック" charset="0"/>
                <a:cs typeface="ＭＳ Ｐゴシック" charset="0"/>
              </a:rPr>
              <a:t>as Mystery Babylon</a:t>
            </a:r>
            <a:endParaRPr lang="en-US" sz="48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6" name="Rectangle 1026"/>
          <p:cNvSpPr txBox="1">
            <a:spLocks noChangeArrowheads="1"/>
          </p:cNvSpPr>
          <p:nvPr/>
        </p:nvSpPr>
        <p:spPr bwMode="auto">
          <a:xfrm>
            <a:off x="468313" y="2133600"/>
            <a:ext cx="8583612" cy="44640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914400" indent="-914400" algn="l" defTabSz="914400">
              <a:buFont typeface="+mj-lt"/>
              <a:buAutoNum type="alphaLcParenR"/>
              <a:defRPr/>
            </a:pPr>
            <a:r>
              <a:rPr lang="en-US" sz="3200" b="1" dirty="0">
                <a:solidFill>
                  <a:srgbClr val="FFFFFF"/>
                </a:solidFill>
                <a:latin typeface="Arial" charset="0"/>
                <a:ea typeface="ＭＳ Ｐゴシック" charset="0"/>
                <a:cs typeface="ＭＳ Ｐゴシック" charset="0"/>
              </a:rPr>
              <a:t>The national symbol of the USA is not a woman but the bald eagle</a:t>
            </a:r>
          </a:p>
          <a:p>
            <a:pPr marL="914400" indent="-914400" algn="l" defTabSz="914400">
              <a:buFont typeface="+mj-lt"/>
              <a:buAutoNum type="alphaLcParenR"/>
              <a:defRPr/>
            </a:pPr>
            <a:r>
              <a:rPr lang="en-US" sz="3200" b="1" dirty="0">
                <a:solidFill>
                  <a:srgbClr val="FFFFFF"/>
                </a:solidFill>
                <a:latin typeface="Arial" charset="0"/>
                <a:ea typeface="ＭＳ Ｐゴシック" charset="0"/>
                <a:cs typeface="ＭＳ Ｐゴシック" charset="0"/>
              </a:rPr>
              <a:t>Claims that Russia is the beast must be proven</a:t>
            </a:r>
          </a:p>
          <a:p>
            <a:pPr marL="914400" indent="-914400" algn="l" defTabSz="914400">
              <a:buFont typeface="+mj-lt"/>
              <a:buAutoNum type="alphaLcParenR"/>
              <a:defRPr/>
            </a:pPr>
            <a:r>
              <a:rPr lang="en-US" sz="3200" b="1" dirty="0">
                <a:solidFill>
                  <a:srgbClr val="FFFFFF"/>
                </a:solidFill>
                <a:latin typeface="Arial" charset="0"/>
                <a:ea typeface="ＭＳ Ｐゴシック" charset="0"/>
                <a:cs typeface="ＭＳ Ｐゴシック" charset="0"/>
              </a:rPr>
              <a:t>The destruction of the USA in 1993 didn't occur, as well as other "prophetic" blunders</a:t>
            </a:r>
          </a:p>
          <a:p>
            <a:pPr marL="914400" indent="-914400" algn="l" defTabSz="914400">
              <a:buFont typeface="+mj-lt"/>
              <a:buAutoNum type="alphaLcParenR"/>
              <a:defRPr/>
            </a:pPr>
            <a:r>
              <a:rPr lang="en-US" sz="3200" b="1" dirty="0">
                <a:solidFill>
                  <a:srgbClr val="FFFFFF"/>
                </a:solidFill>
                <a:latin typeface="Arial" charset="0"/>
                <a:ea typeface="ＭＳ Ｐゴシック" charset="0"/>
                <a:cs typeface="ＭＳ Ｐゴシック" charset="0"/>
              </a:rPr>
              <a:t>Dr. Chan</a:t>
            </a:r>
            <a:r>
              <a:rPr lang="fr-FR" sz="3200" b="1" dirty="0">
                <a:solidFill>
                  <a:srgbClr val="FFFFFF"/>
                </a:solidFill>
                <a:latin typeface="Arial" charset="0"/>
                <a:ea typeface="ＭＳ Ｐゴシック" charset="0"/>
                <a:cs typeface="ＭＳ Ｐゴシック" charset="0"/>
              </a:rPr>
              <a:t>'</a:t>
            </a:r>
            <a:r>
              <a:rPr lang="en-US" sz="3200" b="1" dirty="0">
                <a:solidFill>
                  <a:srgbClr val="FFFFFF"/>
                </a:solidFill>
                <a:latin typeface="Arial" charset="0"/>
                <a:ea typeface="ＭＳ Ｐゴシック" charset="0"/>
                <a:cs typeface="ＭＳ Ｐゴシック" charset="0"/>
              </a:rPr>
              <a:t>s book has many other theological problems</a:t>
            </a:r>
            <a:endParaRPr lang="en-US" sz="3200" dirty="0">
              <a:solidFill>
                <a:srgbClr val="FFFFFF"/>
              </a:solidFill>
              <a:latin typeface="Times New Roman" charset="0"/>
              <a:ea typeface="ＭＳ Ｐゴシック" charset="0"/>
              <a:cs typeface="ＭＳ Ｐゴシック" charset="0"/>
            </a:endParaRPr>
          </a:p>
        </p:txBody>
      </p:sp>
      <p:sp>
        <p:nvSpPr>
          <p:cNvPr id="1075205" name="Text Box 37"/>
          <p:cNvSpPr txBox="1">
            <a:spLocks noChangeArrowheads="1"/>
          </p:cNvSpPr>
          <p:nvPr/>
        </p:nvSpPr>
        <p:spPr bwMode="auto">
          <a:xfrm>
            <a:off x="8413780"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412</a:t>
            </a:r>
          </a:p>
        </p:txBody>
      </p:sp>
    </p:spTree>
    <p:extLst>
      <p:ext uri="{BB962C8B-B14F-4D97-AF65-F5344CB8AC3E}">
        <p14:creationId xmlns:p14="http://schemas.microsoft.com/office/powerpoint/2010/main" val="12605364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763"/>
            <a:ext cx="9180513" cy="1633538"/>
          </a:xfrm>
          <a:solidFill>
            <a:srgbClr val="800000"/>
          </a:solidFill>
          <a:effectLst>
            <a:outerShdw blurRad="63500" dist="35921" dir="2700000" algn="ctr" rotWithShape="0">
              <a:schemeClr val="tx2">
                <a:alpha val="74998"/>
              </a:schemeClr>
            </a:outerShdw>
          </a:effectLst>
        </p:spPr>
        <p:txBody>
          <a:bodyPr/>
          <a:lstStyle/>
          <a:p>
            <a:pPr>
              <a:defRPr/>
            </a:pPr>
            <a:r>
              <a:rPr lang="en-US" sz="4800" b="1" dirty="0">
                <a:effectLst>
                  <a:outerShdw blurRad="38100" dist="38100" dir="2700000" algn="tl">
                    <a:srgbClr val="000000">
                      <a:alpha val="43137"/>
                    </a:srgbClr>
                  </a:outerShdw>
                </a:effectLst>
                <a:latin typeface="Arial" charset="0"/>
                <a:ea typeface="ＭＳ Ｐゴシック" charset="0"/>
                <a:cs typeface="ＭＳ Ｐゴシック" charset="0"/>
              </a:rPr>
              <a:t>What or Who, then, is </a:t>
            </a:r>
            <a:br>
              <a:rPr lang="en-US" sz="4800" b="1" dirty="0">
                <a:effectLst>
                  <a:outerShdw blurRad="38100" dist="38100" dir="2700000" algn="tl">
                    <a:srgbClr val="000000">
                      <a:alpha val="43137"/>
                    </a:srgbClr>
                  </a:outerShdw>
                </a:effectLst>
                <a:latin typeface="Arial" charset="0"/>
                <a:ea typeface="ＭＳ Ｐゴシック" charset="0"/>
                <a:cs typeface="ＭＳ Ｐゴシック" charset="0"/>
              </a:rPr>
            </a:br>
            <a:r>
              <a:rPr lang="en-US" sz="4800" b="1" dirty="0">
                <a:effectLst>
                  <a:outerShdw blurRad="38100" dist="38100" dir="2700000" algn="tl">
                    <a:srgbClr val="000000">
                      <a:alpha val="43137"/>
                    </a:srgbClr>
                  </a:outerShdw>
                </a:effectLst>
                <a:latin typeface="Arial" charset="0"/>
                <a:ea typeface="ＭＳ Ｐゴシック" charset="0"/>
                <a:cs typeface="ＭＳ Ｐゴシック" charset="0"/>
              </a:rPr>
              <a:t>Mystery Babylon?</a:t>
            </a:r>
            <a:endParaRPr lang="en-US" sz="48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pic>
        <p:nvPicPr>
          <p:cNvPr id="1077251" name="Picture 5" descr="Rev 17.1 Harlot Poser-A0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95963" y="4314825"/>
            <a:ext cx="3271837"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6"/>
          <p:cNvSpPr txBox="1">
            <a:spLocks noChangeArrowheads="1"/>
          </p:cNvSpPr>
          <p:nvPr/>
        </p:nvSpPr>
        <p:spPr bwMode="auto">
          <a:xfrm>
            <a:off x="250825" y="1916113"/>
            <a:ext cx="8208963" cy="47554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914400" indent="-914400" algn="l" defTabSz="914400">
              <a:buFont typeface="+mj-lt"/>
              <a:buAutoNum type="alphaLcParenR"/>
              <a:defRPr/>
            </a:pPr>
            <a:r>
              <a:rPr lang="en-US" sz="3200" b="1" dirty="0">
                <a:solidFill>
                  <a:srgbClr val="FFFFFF"/>
                </a:solidFill>
                <a:latin typeface="Arial" charset="0"/>
                <a:ea typeface="ＭＳ Ｐゴシック" charset="0"/>
                <a:cs typeface="ＭＳ Ｐゴシック" charset="0"/>
              </a:rPr>
              <a:t>No one can identify the Babylon of Revelation 17–18 with certainty.</a:t>
            </a:r>
          </a:p>
          <a:p>
            <a:pPr marL="914400" indent="-914400" algn="l" defTabSz="914400">
              <a:buFont typeface="+mj-lt"/>
              <a:buAutoNum type="alphaLcParenR"/>
              <a:defRPr/>
            </a:pPr>
            <a:r>
              <a:rPr lang="en-US" sz="3200" b="1" dirty="0">
                <a:solidFill>
                  <a:srgbClr val="FFFFFF"/>
                </a:solidFill>
                <a:latin typeface="Arial" charset="0"/>
                <a:ea typeface="ＭＳ Ｐゴシック" charset="0"/>
                <a:cs typeface="ＭＳ Ｐゴシック" charset="0"/>
              </a:rPr>
              <a:t>However, it is unlikely that it is the world system, a city or confederation of nations.</a:t>
            </a:r>
          </a:p>
          <a:p>
            <a:pPr marL="914400" indent="-914400" algn="l" defTabSz="914400">
              <a:buFont typeface="+mj-lt"/>
              <a:buAutoNum type="alphaLcParenR"/>
              <a:defRPr/>
            </a:pPr>
            <a:r>
              <a:rPr lang="en-US" sz="3200" b="1" dirty="0">
                <a:solidFill>
                  <a:srgbClr val="FFFFFF"/>
                </a:solidFill>
                <a:latin typeface="Arial" charset="0"/>
                <a:ea typeface="ＭＳ Ｐゴシック" charset="0"/>
                <a:cs typeface="ＭＳ Ｐゴシック" charset="0"/>
              </a:rPr>
              <a:t>The USA may be the </a:t>
            </a:r>
            <a:br>
              <a:rPr lang="en-US" sz="3200" b="1" dirty="0">
                <a:solidFill>
                  <a:srgbClr val="FFFFFF"/>
                </a:solidFill>
                <a:latin typeface="Arial" charset="0"/>
                <a:ea typeface="ＭＳ Ｐゴシック" charset="0"/>
                <a:cs typeface="ＭＳ Ｐゴシック" charset="0"/>
              </a:rPr>
            </a:br>
            <a:r>
              <a:rPr lang="en-US" sz="3200" b="1" dirty="0">
                <a:solidFill>
                  <a:srgbClr val="FFFFFF"/>
                </a:solidFill>
                <a:latin typeface="Arial" charset="0"/>
                <a:ea typeface="ＭＳ Ｐゴシック" charset="0"/>
                <a:cs typeface="ＭＳ Ｐゴシック" charset="0"/>
              </a:rPr>
              <a:t>best option at present, but </a:t>
            </a:r>
            <a:br>
              <a:rPr lang="en-US" sz="3200" b="1" dirty="0">
                <a:solidFill>
                  <a:srgbClr val="FFFFFF"/>
                </a:solidFill>
                <a:latin typeface="Arial" charset="0"/>
                <a:ea typeface="ＭＳ Ｐゴシック" charset="0"/>
                <a:cs typeface="ＭＳ Ｐゴシック" charset="0"/>
              </a:rPr>
            </a:br>
            <a:r>
              <a:rPr lang="en-US" sz="3200" b="1" dirty="0">
                <a:solidFill>
                  <a:srgbClr val="FFFFFF"/>
                </a:solidFill>
                <a:latin typeface="Arial" charset="0"/>
                <a:ea typeface="ＭＳ Ｐゴシック" charset="0"/>
                <a:cs typeface="ＭＳ Ｐゴシック" charset="0"/>
              </a:rPr>
              <a:t>no one really knows</a:t>
            </a:r>
            <a:br>
              <a:rPr lang="en-US" sz="3200" b="1" dirty="0">
                <a:solidFill>
                  <a:srgbClr val="FFFFFF"/>
                </a:solidFill>
                <a:latin typeface="Arial" charset="0"/>
                <a:ea typeface="ＭＳ Ｐゴシック" charset="0"/>
                <a:cs typeface="ＭＳ Ｐゴシック" charset="0"/>
              </a:rPr>
            </a:br>
            <a:r>
              <a:rPr lang="en-US" sz="3200" b="1" dirty="0">
                <a:solidFill>
                  <a:srgbClr val="FFFFFF"/>
                </a:solidFill>
                <a:latin typeface="Arial" charset="0"/>
                <a:ea typeface="ＭＳ Ｐゴシック" charset="0"/>
                <a:cs typeface="ＭＳ Ｐゴシック" charset="0"/>
              </a:rPr>
              <a:t>—including me!</a:t>
            </a:r>
            <a:endParaRPr lang="en-US" sz="3200" dirty="0">
              <a:solidFill>
                <a:srgbClr val="FFFFFF"/>
              </a:solidFill>
              <a:latin typeface="Times New Roman" charset="0"/>
              <a:ea typeface="ＭＳ Ｐゴシック" charset="0"/>
              <a:cs typeface="ＭＳ Ｐゴシック" charset="0"/>
            </a:endParaRPr>
          </a:p>
        </p:txBody>
      </p:sp>
      <p:sp>
        <p:nvSpPr>
          <p:cNvPr id="1077253" name="Text Box 37"/>
          <p:cNvSpPr txBox="1">
            <a:spLocks noChangeArrowheads="1"/>
          </p:cNvSpPr>
          <p:nvPr/>
        </p:nvSpPr>
        <p:spPr bwMode="auto">
          <a:xfrm>
            <a:off x="8413780"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412</a:t>
            </a:r>
          </a:p>
        </p:txBody>
      </p:sp>
    </p:spTree>
    <p:extLst>
      <p:ext uri="{BB962C8B-B14F-4D97-AF65-F5344CB8AC3E}">
        <p14:creationId xmlns:p14="http://schemas.microsoft.com/office/powerpoint/2010/main" val="160228401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500" y="0"/>
            <a:ext cx="8754637" cy="6858000"/>
          </a:xfrm>
          <a:prstGeom prst="rect">
            <a:avLst/>
          </a:prstGeom>
        </p:spPr>
      </p:pic>
      <p:sp>
        <p:nvSpPr>
          <p:cNvPr id="887810" name="Rectangle 1026"/>
          <p:cNvSpPr>
            <a:spLocks noGrp="1" noChangeArrowheads="1"/>
          </p:cNvSpPr>
          <p:nvPr>
            <p:ph type="ctrTitle"/>
          </p:nvPr>
        </p:nvSpPr>
        <p:spPr>
          <a:xfrm>
            <a:off x="1" y="102605"/>
            <a:ext cx="5699771" cy="1226543"/>
          </a:xfrm>
          <a:noFill/>
          <a:effectLst>
            <a:outerShdw blurRad="63500" dist="35921" dir="2700000" algn="ctr" rotWithShape="0">
              <a:schemeClr val="tx2">
                <a:alpha val="74998"/>
              </a:schemeClr>
            </a:outerShdw>
          </a:effectLst>
        </p:spPr>
        <p:txBody>
          <a:bodyPr/>
          <a:lstStyle/>
          <a:p>
            <a:pPr>
              <a:defRPr/>
            </a:pPr>
            <a:r>
              <a:rPr lang="en-US" sz="4000" b="1" dirty="0">
                <a:effectLst>
                  <a:outerShdw blurRad="38100" dist="38100" dir="2700000" algn="tl">
                    <a:srgbClr val="000000">
                      <a:alpha val="43137"/>
                    </a:srgbClr>
                  </a:outerShdw>
                </a:effectLst>
                <a:latin typeface="Arial" charset="0"/>
                <a:ea typeface="ＭＳ Ｐゴシック" charset="0"/>
                <a:cs typeface="ＭＳ Ｐゴシック" charset="0"/>
              </a:rPr>
              <a:t>Babylon Ruined in One Hour by Fire</a:t>
            </a:r>
            <a:endParaRPr lang="en-US" sz="4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8275700" y="35332"/>
            <a:ext cx="831725"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406</a:t>
            </a:r>
          </a:p>
          <a:p>
            <a:pPr algn="ctr" defTabSz="914400" eaLnBrk="0" fontAlgn="base" hangingPunct="0">
              <a:spcBef>
                <a:spcPct val="0"/>
              </a:spcBef>
              <a:spcAft>
                <a:spcPct val="0"/>
              </a:spcAft>
            </a:pPr>
            <a:r>
              <a:rPr lang="en-US" b="1" dirty="0">
                <a:solidFill>
                  <a:srgbClr val="FFFFFF"/>
                </a:solidFill>
                <a:latin typeface="Arial" charset="0"/>
                <a:cs typeface="Arial" charset="0"/>
              </a:rPr>
              <a:t>Pt. 6</a:t>
            </a:r>
          </a:p>
        </p:txBody>
      </p:sp>
      <p:sp>
        <p:nvSpPr>
          <p:cNvPr id="6" name="Rectangle 1026"/>
          <p:cNvSpPr txBox="1">
            <a:spLocks noChangeArrowheads="1"/>
          </p:cNvSpPr>
          <p:nvPr/>
        </p:nvSpPr>
        <p:spPr bwMode="auto">
          <a:xfrm>
            <a:off x="6349487" y="2008480"/>
            <a:ext cx="2831025" cy="3411463"/>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dirty="0"/>
              <a:t>"In a single moment </a:t>
            </a:r>
          </a:p>
          <a:p>
            <a:r>
              <a:rPr lang="en-US" sz="3200" b="1" dirty="0"/>
              <a:t>		 all the wealth of the city is gone!</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b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b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(18:17a </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NLT</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endParaRPr lang="en-US" sz="32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3282688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8.21 Millston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31900"/>
            <a:ext cx="7112000" cy="5626100"/>
          </a:xfrm>
          <a:prstGeom prst="rect">
            <a:avLst/>
          </a:prstGeom>
        </p:spPr>
      </p:pic>
      <p:sp>
        <p:nvSpPr>
          <p:cNvPr id="887810" name="Rectangle 1026"/>
          <p:cNvSpPr>
            <a:spLocks noGrp="1" noChangeArrowheads="1"/>
          </p:cNvSpPr>
          <p:nvPr>
            <p:ph type="ctrTitle"/>
          </p:nvPr>
        </p:nvSpPr>
        <p:spPr>
          <a:xfrm>
            <a:off x="1" y="102605"/>
            <a:ext cx="5699771" cy="1226543"/>
          </a:xfrm>
          <a:noFill/>
          <a:effectLst>
            <a:outerShdw blurRad="63500" dist="35921" dir="2700000" algn="ctr" rotWithShape="0">
              <a:schemeClr val="tx2">
                <a:alpha val="74998"/>
              </a:schemeClr>
            </a:outerShdw>
          </a:effectLst>
        </p:spPr>
        <p:txBody>
          <a:bodyPr/>
          <a:lstStyle/>
          <a:p>
            <a:pPr>
              <a:defRPr/>
            </a:pPr>
            <a:r>
              <a:rPr lang="en-US" sz="4000" b="1" dirty="0">
                <a:effectLst>
                  <a:outerShdw blurRad="38100" dist="38100" dir="2700000" algn="tl">
                    <a:srgbClr val="000000">
                      <a:alpha val="43137"/>
                    </a:srgbClr>
                  </a:outerShdw>
                </a:effectLst>
                <a:latin typeface="Arial" charset="0"/>
                <a:ea typeface="ＭＳ Ｐゴシック" charset="0"/>
                <a:cs typeface="ＭＳ Ｐゴシック" charset="0"/>
              </a:rPr>
              <a:t>Babylon Destroyed Quickly</a:t>
            </a:r>
            <a:endParaRPr lang="en-US" sz="4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77253" name="Text Box 37"/>
          <p:cNvSpPr txBox="1">
            <a:spLocks noChangeArrowheads="1"/>
          </p:cNvSpPr>
          <p:nvPr/>
        </p:nvSpPr>
        <p:spPr bwMode="auto">
          <a:xfrm>
            <a:off x="8275700" y="35332"/>
            <a:ext cx="831725"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406</a:t>
            </a:r>
          </a:p>
          <a:p>
            <a:pPr algn="ctr" defTabSz="914400" eaLnBrk="0" fontAlgn="base" hangingPunct="0">
              <a:spcBef>
                <a:spcPct val="0"/>
              </a:spcBef>
              <a:spcAft>
                <a:spcPct val="0"/>
              </a:spcAft>
            </a:pPr>
            <a:r>
              <a:rPr lang="en-US" b="1" dirty="0">
                <a:solidFill>
                  <a:srgbClr val="FFFFFF"/>
                </a:solidFill>
                <a:latin typeface="Arial" charset="0"/>
                <a:cs typeface="Arial" charset="0"/>
              </a:rPr>
              <a:t>Pt. 6</a:t>
            </a:r>
          </a:p>
        </p:txBody>
      </p:sp>
      <p:sp>
        <p:nvSpPr>
          <p:cNvPr id="6" name="Rectangle 1026"/>
          <p:cNvSpPr txBox="1">
            <a:spLocks noChangeArrowheads="1"/>
          </p:cNvSpPr>
          <p:nvPr/>
        </p:nvSpPr>
        <p:spPr bwMode="auto">
          <a:xfrm>
            <a:off x="4800600" y="1003300"/>
            <a:ext cx="4379913" cy="5854700"/>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800" b="1" dirty="0">
                <a:solidFill>
                  <a:srgbClr val="FFFFFF"/>
                </a:solidFill>
                <a:effectLst>
                  <a:glow rad="228600">
                    <a:schemeClr val="tx1"/>
                  </a:glow>
                </a:effectLst>
                <a:latin typeface="Arial" charset="0"/>
                <a:ea typeface="ＭＳ Ｐゴシック" charset="0"/>
                <a:cs typeface="ＭＳ Ｐゴシック" charset="0"/>
              </a:rPr>
              <a:t>"Then a mighty angel picked up a boulder the size of a huge millstone. He threw it into the ocean and shouted, </a:t>
            </a:r>
          </a:p>
          <a:p>
            <a:r>
              <a:rPr lang="en-US" sz="2800" b="1" dirty="0">
                <a:solidFill>
                  <a:srgbClr val="FFFFFF"/>
                </a:solidFill>
                <a:effectLst>
                  <a:glow rad="228600">
                    <a:schemeClr val="tx1"/>
                  </a:glow>
                </a:effectLst>
                <a:latin typeface="Arial" charset="0"/>
                <a:ea typeface="ＭＳ Ｐゴシック" charset="0"/>
                <a:cs typeface="ＭＳ Ｐゴシック" charset="0"/>
              </a:rPr>
              <a:t>	 'Just like this, the great city Babylon </a:t>
            </a:r>
          </a:p>
          <a:p>
            <a:r>
              <a:rPr lang="en-US" sz="2800" b="1" dirty="0">
                <a:solidFill>
                  <a:srgbClr val="FFFFFF"/>
                </a:solidFill>
                <a:effectLst>
                  <a:glow rad="228600">
                    <a:schemeClr val="tx1"/>
                  </a:glow>
                </a:effectLst>
                <a:latin typeface="Arial" charset="0"/>
                <a:ea typeface="ＭＳ Ｐゴシック" charset="0"/>
                <a:cs typeface="ＭＳ Ｐゴシック" charset="0"/>
              </a:rPr>
              <a:t>		 will be thrown down with violence </a:t>
            </a:r>
          </a:p>
          <a:p>
            <a:r>
              <a:rPr lang="en-US" sz="2800" b="1" dirty="0">
                <a:solidFill>
                  <a:srgbClr val="FFFFFF"/>
                </a:solidFill>
                <a:effectLst>
                  <a:glow rad="228600">
                    <a:schemeClr val="tx1"/>
                  </a:glow>
                </a:effectLst>
                <a:latin typeface="Arial" charset="0"/>
                <a:ea typeface="ＭＳ Ｐゴシック" charset="0"/>
                <a:cs typeface="ＭＳ Ｐゴシック" charset="0"/>
              </a:rPr>
              <a:t>		 and will never be found again' " </a:t>
            </a:r>
            <a:br>
              <a:rPr lang="en-US" sz="2800" b="1" dirty="0">
                <a:solidFill>
                  <a:srgbClr val="FFFFFF"/>
                </a:solidFill>
                <a:effectLst>
                  <a:glow rad="228600">
                    <a:schemeClr val="tx1"/>
                  </a:glow>
                </a:effectLst>
                <a:latin typeface="Arial" charset="0"/>
                <a:ea typeface="ＭＳ Ｐゴシック" charset="0"/>
                <a:cs typeface="ＭＳ Ｐゴシック" charset="0"/>
              </a:rPr>
            </a:br>
            <a:r>
              <a:rPr lang="en-US" sz="2800" b="1" dirty="0">
                <a:solidFill>
                  <a:srgbClr val="FFFFFF"/>
                </a:solidFill>
                <a:effectLst>
                  <a:glow rad="228600">
                    <a:schemeClr val="tx1"/>
                  </a:glow>
                </a:effectLst>
                <a:latin typeface="Arial" charset="0"/>
                <a:ea typeface="ＭＳ Ｐゴシック" charset="0"/>
                <a:cs typeface="ＭＳ Ｐゴシック" charset="0"/>
              </a:rPr>
              <a:t>(18:21 </a:t>
            </a:r>
            <a:r>
              <a:rPr lang="en-US" sz="2400" b="1" dirty="0">
                <a:solidFill>
                  <a:srgbClr val="FFFFFF"/>
                </a:solidFill>
                <a:effectLst>
                  <a:glow rad="228600">
                    <a:schemeClr val="tx1"/>
                  </a:glow>
                </a:effectLst>
                <a:latin typeface="Arial" charset="0"/>
                <a:ea typeface="ＭＳ Ｐゴシック" charset="0"/>
                <a:cs typeface="ＭＳ Ｐゴシック" charset="0"/>
              </a:rPr>
              <a:t>NLT</a:t>
            </a:r>
            <a:r>
              <a:rPr lang="en-US" sz="2800" b="1" dirty="0">
                <a:solidFill>
                  <a:srgbClr val="FFFFFF"/>
                </a:solidFill>
                <a:effectLst>
                  <a:glow rad="228600">
                    <a:schemeClr val="tx1"/>
                  </a:glow>
                </a:effectLst>
                <a:latin typeface="Arial" charset="0"/>
                <a:ea typeface="ＭＳ Ｐゴシック" charset="0"/>
                <a:cs typeface="ＭＳ Ｐゴシック" charset="0"/>
              </a:rPr>
              <a:t>).</a:t>
            </a:r>
            <a:endParaRPr lang="en-US" sz="2800" b="1" dirty="0">
              <a:solidFill>
                <a:srgbClr val="FFFFFF"/>
              </a:solidFill>
              <a:effectLst>
                <a:glow rad="2286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2579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338667"/>
            <a:ext cx="9155784" cy="6858000"/>
          </a:xfrm>
          <a:prstGeom prst="rect">
            <a:avLst/>
          </a:prstGeom>
        </p:spPr>
      </p:pic>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lgn="l">
              <a:defRPr/>
            </a:pPr>
            <a:r>
              <a:rPr lang="en-US" b="1" dirty="0">
                <a:effectLst>
                  <a:outerShdw blurRad="38100" dist="38100" dir="2700000" algn="tl">
                    <a:srgbClr val="000000">
                      <a:alpha val="43137"/>
                    </a:srgbClr>
                  </a:outerShdw>
                </a:effectLst>
                <a:latin typeface="Arial" charset="0"/>
                <a:ea typeface="ＭＳ Ｐゴシック" charset="0"/>
                <a:cs typeface="ＭＳ Ｐゴシック" charset="0"/>
              </a:rPr>
              <a:t>The Harlot Will Sink…</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52580839"/>
      </p:ext>
    </p:extLst>
  </p:cSld>
  <p:clrMapOvr>
    <a:overrideClrMapping bg1="lt1" tx1="dk1" bg2="lt2" tx2="dk2" accent1="accent1" accent2="accent2" accent3="accent3" accent4="accent4" accent5="accent5" accent6="accent6" hlink="hlink" folHlink="folHlink"/>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031067"/>
            <a:ext cx="9165831" cy="3826933"/>
          </a:xfrm>
          <a:prstGeom prst="rect">
            <a:avLst/>
          </a:prstGeom>
        </p:spPr>
      </p:pic>
      <p:sp>
        <p:nvSpPr>
          <p:cNvPr id="887810" name="Rectangle 1026"/>
          <p:cNvSpPr>
            <a:spLocks noGrp="1" noChangeArrowheads="1"/>
          </p:cNvSpPr>
          <p:nvPr>
            <p:ph type="ctrTitle"/>
          </p:nvPr>
        </p:nvSpPr>
        <p:spPr>
          <a:xfrm>
            <a:off x="-1" y="0"/>
            <a:ext cx="9144000" cy="3031067"/>
          </a:xfrm>
          <a:noFill/>
          <a:ln>
            <a:noFill/>
          </a:ln>
          <a:effectLst/>
        </p:spPr>
        <p:txBody>
          <a:bodyPr vert="horz" wrap="square" lIns="91440" tIns="45720" rIns="91440" bIns="45720" numCol="1" anchor="t" anchorCtr="0" compatLnSpc="1">
            <a:prstTxWarp prst="textNoShape">
              <a:avLst/>
            </a:prstTxWarp>
          </a:bodyPr>
          <a:lstStyle/>
          <a:p>
            <a:r>
              <a:rPr lang="en-US" sz="3200" b="1" dirty="0"/>
              <a:t>"The light of a lamp will never shine in you again. The happy voices of brides and grooms will never be heard in you again. For your merchants were the greatest in the world, and you deceived the nations with your sorceries" (18:23 </a:t>
            </a:r>
            <a:r>
              <a:rPr lang="en-US" sz="2800" b="1" dirty="0"/>
              <a:t>NLT</a:t>
            </a:r>
            <a:r>
              <a:rPr lang="en-US" sz="3200" b="1" dirty="0"/>
              <a:t>).</a:t>
            </a:r>
            <a:endParaRPr lang="en-US" sz="1100" b="1" kern="1200" dirty="0">
              <a:effectLst>
                <a:glow rad="152400">
                  <a:schemeClr val="tx1"/>
                </a:glow>
              </a:effectLst>
            </a:endParaRPr>
          </a:p>
        </p:txBody>
      </p:sp>
    </p:spTree>
    <p:extLst>
      <p:ext uri="{BB962C8B-B14F-4D97-AF65-F5344CB8AC3E}">
        <p14:creationId xmlns:p14="http://schemas.microsoft.com/office/powerpoint/2010/main" val="387675325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144000" cy="6858000"/>
          </a:xfrm>
          <a:prstGeom prst="rect">
            <a:avLst/>
          </a:prstGeom>
        </p:spPr>
      </p:pic>
      <p:sp>
        <p:nvSpPr>
          <p:cNvPr id="887810" name="Rectangle 1026"/>
          <p:cNvSpPr>
            <a:spLocks noGrp="1" noChangeArrowheads="1"/>
          </p:cNvSpPr>
          <p:nvPr>
            <p:ph type="ctrTitle"/>
          </p:nvPr>
        </p:nvSpPr>
        <p:spPr>
          <a:xfrm>
            <a:off x="84667" y="50800"/>
            <a:ext cx="3166533" cy="6807200"/>
          </a:xfrm>
          <a:noFill/>
          <a:ln>
            <a:noFill/>
          </a:ln>
          <a:effectLst/>
        </p:spPr>
        <p:txBody>
          <a:bodyPr vert="horz" wrap="square" lIns="91440" tIns="45720" rIns="91440" bIns="45720" numCol="1" anchor="t" anchorCtr="0" compatLnSpc="1">
            <a:prstTxWarp prst="textNoShape">
              <a:avLst/>
            </a:prstTxWarp>
          </a:bodyPr>
          <a:lstStyle/>
          <a:p>
            <a:pPr algn="l" defTabSz="457200"/>
            <a:r>
              <a:rPr lang="en-US" sz="3200" b="1" kern="1200" dirty="0">
                <a:effectLst>
                  <a:glow rad="152400">
                    <a:schemeClr val="tx1"/>
                  </a:glow>
                </a:effectLst>
              </a:rPr>
              <a:t>"In your streets flowed the blood of the prophets and of God</a:t>
            </a:r>
            <a:r>
              <a:rPr lang="fr-FR" sz="3200" b="1" kern="1200" dirty="0">
                <a:effectLst>
                  <a:glow rad="152400">
                    <a:schemeClr val="tx1"/>
                  </a:glow>
                </a:effectLst>
              </a:rPr>
              <a:t>'</a:t>
            </a:r>
            <a:r>
              <a:rPr lang="en-US" sz="3200" b="1" kern="1200" dirty="0">
                <a:effectLst>
                  <a:glow rad="152400">
                    <a:schemeClr val="tx1"/>
                  </a:glow>
                </a:effectLst>
              </a:rPr>
              <a:t>s holy people and the blood of people slaughtered all over the world" </a:t>
            </a:r>
            <a:br>
              <a:rPr lang="en-US" sz="3200" b="1" kern="1200" dirty="0">
                <a:effectLst>
                  <a:glow rad="152400">
                    <a:schemeClr val="tx1"/>
                  </a:glow>
                </a:effectLst>
              </a:rPr>
            </a:br>
            <a:r>
              <a:rPr lang="en-US" sz="3200" b="1" kern="1200" dirty="0">
                <a:effectLst>
                  <a:glow rad="152400">
                    <a:schemeClr val="tx1"/>
                  </a:glow>
                </a:effectLst>
              </a:rPr>
              <a:t>(18:24 </a:t>
            </a:r>
            <a:r>
              <a:rPr lang="en-US" sz="2800" b="1" kern="1200" dirty="0">
                <a:effectLst>
                  <a:glow rad="152400">
                    <a:schemeClr val="tx1"/>
                  </a:glow>
                </a:effectLst>
              </a:rPr>
              <a:t>NLT</a:t>
            </a:r>
            <a:r>
              <a:rPr lang="en-US" sz="3200" b="1" kern="1200" dirty="0">
                <a:effectLst>
                  <a:glow rad="152400">
                    <a:schemeClr val="tx1"/>
                  </a:glow>
                </a:effectLst>
              </a:rPr>
              <a:t>).</a:t>
            </a:r>
            <a:endParaRPr lang="en-US" sz="1100" b="1" kern="1200" dirty="0">
              <a:effectLst>
                <a:glow rad="152400">
                  <a:schemeClr val="tx1"/>
                </a:glow>
              </a:effectLst>
            </a:endParaRPr>
          </a:p>
        </p:txBody>
      </p:sp>
    </p:spTree>
    <p:extLst>
      <p:ext uri="{BB962C8B-B14F-4D97-AF65-F5344CB8AC3E}">
        <p14:creationId xmlns:p14="http://schemas.microsoft.com/office/powerpoint/2010/main" val="130940499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6858000"/>
          </a:xfrm>
          <a:prstGeom prst="rect">
            <a:avLst/>
          </a:prstGeom>
        </p:spPr>
      </p:pic>
      <p:sp>
        <p:nvSpPr>
          <p:cNvPr id="887810" name="Rectangle 1026"/>
          <p:cNvSpPr>
            <a:spLocks noGrp="1" noChangeArrowheads="1"/>
          </p:cNvSpPr>
          <p:nvPr>
            <p:ph type="ctrTitle"/>
          </p:nvPr>
        </p:nvSpPr>
        <p:spPr>
          <a:xfrm>
            <a:off x="0" y="30520"/>
            <a:ext cx="9180513" cy="871460"/>
          </a:xfrm>
          <a:noFill/>
          <a:effectLst>
            <a:outerShdw blurRad="63500" dist="35921" dir="2700000" algn="ctr" rotWithShape="0">
              <a:schemeClr val="tx2">
                <a:alpha val="74998"/>
              </a:schemeClr>
            </a:outerShdw>
          </a:effectLst>
        </p:spPr>
        <p:txBody>
          <a:bodyPr/>
          <a:lstStyle/>
          <a:p>
            <a:pPr>
              <a:defRPr/>
            </a:pPr>
            <a:r>
              <a:rPr lang="en-US" b="1" dirty="0">
                <a:effectLst>
                  <a:outerShdw blurRad="38100" dist="38100" dir="2700000" algn="tl">
                    <a:srgbClr val="000000">
                      <a:alpha val="43137"/>
                    </a:srgbClr>
                  </a:outerShdw>
                </a:effectLst>
                <a:latin typeface="Arial" charset="0"/>
                <a:ea typeface="ＭＳ Ｐゴシック" charset="0"/>
                <a:cs typeface="ＭＳ Ｐゴシック" charset="0"/>
              </a:rPr>
              <a:t>"Come out of her" (18:4)</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7747041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en-US" b="1" dirty="0">
                <a:effectLst>
                  <a:outerShdw blurRad="38100" dist="38100" dir="2700000" algn="tl">
                    <a:srgbClr val="000000">
                      <a:alpha val="43137"/>
                    </a:srgbClr>
                  </a:outerShdw>
                </a:effectLst>
                <a:latin typeface="Arial" charset="0"/>
                <a:ea typeface="ＭＳ Ｐゴシック" charset="0"/>
                <a:cs typeface="ＭＳ Ｐゴシック" charset="0"/>
              </a:rPr>
              <a:t>Earth Mourns (18:9-24)</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8448730" y="4352"/>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414</a:t>
            </a:r>
          </a:p>
        </p:txBody>
      </p:sp>
      <p:pic>
        <p:nvPicPr>
          <p:cNvPr id="3" name="Picture 2" descr="rev 19 end-of-the-worl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55286"/>
            <a:ext cx="9144000" cy="6102714"/>
          </a:xfrm>
          <a:prstGeom prst="rect">
            <a:avLst/>
          </a:prstGeom>
        </p:spPr>
      </p:pic>
    </p:spTree>
    <p:extLst>
      <p:ext uri="{BB962C8B-B14F-4D97-AF65-F5344CB8AC3E}">
        <p14:creationId xmlns:p14="http://schemas.microsoft.com/office/powerpoint/2010/main" val="176072171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2" y="1881"/>
            <a:ext cx="9127065" cy="1318919"/>
          </a:xfrm>
          <a:noFill/>
          <a:effectLst/>
        </p:spPr>
        <p:txBody>
          <a:bodyPr/>
          <a:lstStyle/>
          <a:p>
            <a:pPr>
              <a:defRPr/>
            </a:pPr>
            <a:r>
              <a:rPr lang="en-US" b="1" dirty="0">
                <a:effectLst>
                  <a:glow rad="165100">
                    <a:schemeClr val="tx1"/>
                  </a:glow>
                </a:effectLst>
                <a:latin typeface="Arial" charset="0"/>
                <a:ea typeface="ＭＳ Ｐゴシック" charset="0"/>
                <a:cs typeface="ＭＳ Ｐゴシック" charset="0"/>
              </a:rPr>
              <a:t>Main Idea:</a:t>
            </a:r>
            <a:endParaRPr lang="en-US" dirty="0">
              <a:effectLst>
                <a:glow rad="165100">
                  <a:schemeClr val="tx1"/>
                </a:glow>
              </a:effectLst>
              <a:latin typeface="Times New Roman"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16935" y="3148988"/>
            <a:ext cx="9144000" cy="3709012"/>
          </a:xfrm>
          <a:prstGeom prst="rect">
            <a:avLst/>
          </a:prstGeom>
        </p:spPr>
      </p:pic>
      <p:sp>
        <p:nvSpPr>
          <p:cNvPr id="6" name="Rectangle 1026"/>
          <p:cNvSpPr txBox="1">
            <a:spLocks noChangeArrowheads="1"/>
          </p:cNvSpPr>
          <p:nvPr/>
        </p:nvSpPr>
        <p:spPr bwMode="auto">
          <a:xfrm>
            <a:off x="16935" y="1320800"/>
            <a:ext cx="9127065" cy="13189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This world won</a:t>
            </a:r>
            <a:r>
              <a:rPr kumimoji="0" lang="fr-FR" sz="44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a:t>
            </a:r>
            <a:r>
              <a:rPr kumimoji="0" lang="en-US" sz="44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t </a:t>
            </a:r>
            <a:r>
              <a:rPr kumimoji="0" lang="en-US" sz="4400" b="1" i="0" u="none" strike="noStrike" kern="1200" cap="none" spc="0" normalizeH="0" baseline="0" noProof="0" dirty="0">
                <a:ln>
                  <a:noFill/>
                </a:ln>
                <a:solidFill>
                  <a:srgbClr val="FFFF00"/>
                </a:solidFill>
                <a:effectLst>
                  <a:glow rad="165100">
                    <a:srgbClr val="000000"/>
                  </a:glow>
                </a:effectLst>
                <a:uLnTx/>
                <a:uFillTx/>
                <a:latin typeface="Arial" charset="0"/>
                <a:ea typeface="ＭＳ Ｐゴシック" charset="0"/>
                <a:cs typeface="ＭＳ Ｐゴシック" charset="0"/>
              </a:rPr>
              <a:t>last</a:t>
            </a:r>
            <a:r>
              <a:rPr kumimoji="0" lang="en-US" sz="44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 </a:t>
            </a:r>
            <a:br>
              <a:rPr kumimoji="0" lang="en-US" sz="44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br>
            <a:r>
              <a:rPr kumimoji="0" lang="en-US" sz="44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but Christ</a:t>
            </a:r>
            <a:r>
              <a:rPr kumimoji="0" lang="fr-FR" sz="44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a:t>
            </a:r>
            <a:r>
              <a:rPr kumimoji="0" lang="en-US" sz="44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s kingdom will!</a:t>
            </a:r>
            <a:endParaRPr kumimoji="0" lang="en-US" sz="4400" b="0" i="0" u="none" strike="noStrike" kern="1200" cap="none" spc="0" normalizeH="0" baseline="0" noProof="0" dirty="0">
              <a:ln>
                <a:noFill/>
              </a:ln>
              <a:solidFill>
                <a:srgbClr val="FFFFFF"/>
              </a:solidFill>
              <a:effectLst>
                <a:glow rad="165100">
                  <a:srgbClr val="000000"/>
                </a:glow>
              </a:effectLst>
              <a:uLnTx/>
              <a:uFillTx/>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17178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1" name="Rectangle 6"/>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defTabSz="914400" eaLnBrk="0" fontAlgn="base" hangingPunct="0">
              <a:spcBef>
                <a:spcPct val="0"/>
              </a:spcBef>
              <a:spcAft>
                <a:spcPct val="0"/>
              </a:spcAft>
            </a:pPr>
            <a:endParaRPr lang="en-US" sz="2400">
              <a:solidFill>
                <a:srgbClr val="000000"/>
              </a:solidFill>
              <a:latin typeface="Verdana" charset="0"/>
              <a:ea typeface="ＭＳ Ｐゴシック" charset="0"/>
              <a:cs typeface="ＭＳ Ｐゴシック" charset="0"/>
            </a:endParaRPr>
          </a:p>
        </p:txBody>
      </p:sp>
      <p:sp>
        <p:nvSpPr>
          <p:cNvPr id="8" name="Rectangle 6">
            <a:extLst>
              <a:ext uri="{FF2B5EF4-FFF2-40B4-BE49-F238E27FC236}">
                <a16:creationId xmlns:a16="http://schemas.microsoft.com/office/drawing/2014/main" id="{652C371E-44DD-334B-BBED-06C88007A75B}"/>
              </a:ext>
            </a:extLst>
          </p:cNvPr>
          <p:cNvSpPr txBox="1">
            <a:spLocks noChangeArrowheads="1"/>
          </p:cNvSpPr>
          <p:nvPr/>
        </p:nvSpPr>
        <p:spPr bwMode="auto">
          <a:xfrm>
            <a:off x="0" y="5143498"/>
            <a:ext cx="9143999" cy="17349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Verdana" pitchFamily="-111" charset="0"/>
              </a:defRPr>
            </a:lvl6pPr>
            <a:lvl7pPr marL="914400" algn="ctr" rtl="0" eaLnBrk="0" fontAlgn="base" hangingPunct="0">
              <a:spcBef>
                <a:spcPct val="0"/>
              </a:spcBef>
              <a:spcAft>
                <a:spcPct val="0"/>
              </a:spcAft>
              <a:defRPr sz="4400">
                <a:solidFill>
                  <a:schemeClr val="tx2"/>
                </a:solidFill>
                <a:latin typeface="Verdana" pitchFamily="-111" charset="0"/>
              </a:defRPr>
            </a:lvl7pPr>
            <a:lvl8pPr marL="1371600" algn="ctr" rtl="0" eaLnBrk="0" fontAlgn="base" hangingPunct="0">
              <a:spcBef>
                <a:spcPct val="0"/>
              </a:spcBef>
              <a:spcAft>
                <a:spcPct val="0"/>
              </a:spcAft>
              <a:defRPr sz="4400">
                <a:solidFill>
                  <a:schemeClr val="tx2"/>
                </a:solidFill>
                <a:latin typeface="Verdana" pitchFamily="-111" charset="0"/>
              </a:defRPr>
            </a:lvl8pPr>
            <a:lvl9pPr marL="1828800" algn="ctr" rtl="0" eaLnBrk="0" fontAlgn="base" hangingPunct="0">
              <a:spcBef>
                <a:spcPct val="0"/>
              </a:spcBef>
              <a:spcAft>
                <a:spcPct val="0"/>
              </a:spcAft>
              <a:defRPr sz="4400">
                <a:solidFill>
                  <a:schemeClr val="tx2"/>
                </a:solidFill>
                <a:latin typeface="Verdana" pitchFamily="-111" charset="0"/>
              </a:defRPr>
            </a:lvl9pPr>
          </a:lstStyle>
          <a:p>
            <a:pPr defTabSz="914400"/>
            <a:r>
              <a:rPr lang="en-US" sz="2800" b="1" kern="0" dirty="0">
                <a:solidFill>
                  <a:schemeClr val="bg1"/>
                </a:solidFill>
                <a:ea typeface="ＭＳ Ｐゴシック" charset="0"/>
              </a:rPr>
              <a:t>"He exercised all the authority of the first beast. And he required all the earth and its people to worship the first beast, whose fatal wound had been healed" </a:t>
            </a:r>
            <a:br>
              <a:rPr lang="en-US" sz="2800" b="1" kern="0" dirty="0">
                <a:solidFill>
                  <a:schemeClr val="bg1"/>
                </a:solidFill>
                <a:ea typeface="ＭＳ Ｐゴシック" charset="0"/>
              </a:rPr>
            </a:br>
            <a:r>
              <a:rPr lang="en-US" sz="2800" b="1" kern="0" dirty="0">
                <a:solidFill>
                  <a:schemeClr val="bg1"/>
                </a:solidFill>
                <a:ea typeface="ＭＳ Ｐゴシック" charset="0"/>
              </a:rPr>
              <a:t>(13:12 </a:t>
            </a:r>
            <a:r>
              <a:rPr lang="en-US" sz="2400" b="1" kern="0" dirty="0">
                <a:solidFill>
                  <a:schemeClr val="bg1"/>
                </a:solidFill>
                <a:ea typeface="ＭＳ Ｐゴシック" charset="0"/>
              </a:rPr>
              <a:t>NLT</a:t>
            </a:r>
            <a:r>
              <a:rPr lang="en-US" sz="2800" b="1" kern="0" dirty="0">
                <a:solidFill>
                  <a:schemeClr val="bg1"/>
                </a:solidFill>
                <a:ea typeface="ＭＳ Ｐゴシック" charset="0"/>
              </a:rPr>
              <a:t>). </a:t>
            </a:r>
            <a:endParaRPr lang="en-US" sz="3200" b="1" kern="0" dirty="0">
              <a:solidFill>
                <a:schemeClr val="bg1"/>
              </a:solidFill>
              <a:ea typeface="ＭＳ Ｐゴシック" charset="0"/>
            </a:endParaRPr>
          </a:p>
        </p:txBody>
      </p:sp>
      <p:pic>
        <p:nvPicPr>
          <p:cNvPr id="3076" name="Picture 4">
            <a:extLst>
              <a:ext uri="{FF2B5EF4-FFF2-40B4-BE49-F238E27FC236}">
                <a16:creationId xmlns:a16="http://schemas.microsoft.com/office/drawing/2014/main" id="{1B3B4D5E-5A01-C84B-BA8C-95CEA12AFD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3999" cy="5143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152069"/>
      </p:ext>
    </p:extLst>
  </p:cSld>
  <p:clrMapOvr>
    <a:masterClrMapping/>
  </p:clrMapOvr>
  <p:transition spd="slow">
    <p:random/>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928" y="745066"/>
            <a:ext cx="9238382" cy="6163733"/>
          </a:xfrm>
          <a:prstGeom prst="rect">
            <a:avLst/>
          </a:prstGeom>
        </p:spPr>
      </p:pic>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en-US" b="1" dirty="0">
                <a:effectLst>
                  <a:outerShdw blurRad="38100" dist="38100" dir="2700000" algn="tl">
                    <a:srgbClr val="000000">
                      <a:alpha val="43137"/>
                    </a:srgbClr>
                  </a:outerShdw>
                </a:effectLst>
                <a:latin typeface="Arial" charset="0"/>
                <a:ea typeface="ＭＳ Ｐゴシック" charset="0"/>
                <a:cs typeface="ＭＳ Ｐゴシック" charset="0"/>
              </a:rPr>
              <a:t>Babylon will not last!</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5723759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45074"/>
            <a:ext cx="9204099" cy="6903074"/>
          </a:xfrm>
          <a:prstGeom prst="rect">
            <a:avLst/>
          </a:prstGeom>
        </p:spPr>
      </p:pic>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en-US" b="1" dirty="0">
                <a:effectLst>
                  <a:outerShdw blurRad="38100" dist="38100" dir="2700000" algn="tl">
                    <a:srgbClr val="000000">
                      <a:alpha val="43137"/>
                    </a:srgbClr>
                  </a:outerShdw>
                </a:effectLst>
                <a:latin typeface="Arial" charset="0"/>
                <a:ea typeface="ＭＳ Ｐゴシック" charset="0"/>
                <a:cs typeface="ＭＳ Ｐゴシック" charset="0"/>
              </a:rPr>
              <a:t>Christ</a:t>
            </a:r>
            <a:r>
              <a:rPr lang="fr-FR" b="1" dirty="0">
                <a:effectLst>
                  <a:outerShdw blurRad="38100" dist="38100" dir="2700000" algn="tl">
                    <a:srgbClr val="000000">
                      <a:alpha val="43137"/>
                    </a:srgbClr>
                  </a:outerShdw>
                </a:effectLst>
                <a:latin typeface="Arial" charset="0"/>
                <a:ea typeface="ＭＳ Ｐゴシック" charset="0"/>
                <a:cs typeface="ＭＳ Ｐゴシック" charset="0"/>
              </a:rPr>
              <a:t>'</a:t>
            </a:r>
            <a:r>
              <a:rPr lang="en-US" b="1" dirty="0">
                <a:effectLst>
                  <a:outerShdw blurRad="38100" dist="38100" dir="2700000" algn="tl">
                    <a:srgbClr val="000000">
                      <a:alpha val="43137"/>
                    </a:srgbClr>
                  </a:outerShdw>
                </a:effectLst>
                <a:latin typeface="Arial" charset="0"/>
                <a:ea typeface="ＭＳ Ｐゴシック" charset="0"/>
                <a:cs typeface="ＭＳ Ｐゴシック" charset="0"/>
              </a:rPr>
              <a:t>s Kingdom will last!</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5900375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5198534"/>
            <a:ext cx="9144000" cy="1352392"/>
          </a:xfrm>
          <a:noFill/>
          <a:ln>
            <a:noFill/>
          </a:ln>
          <a:effectLst/>
        </p:spPr>
        <p:txBody>
          <a:bodyPr vert="horz" wrap="square" lIns="91440" tIns="45720" rIns="91440" bIns="45720" numCol="1" anchor="t" anchorCtr="0" compatLnSpc="1">
            <a:prstTxWarp prst="textNoShape">
              <a:avLst/>
            </a:prstTxWarp>
          </a:bodyPr>
          <a:lstStyle/>
          <a:p>
            <a:pPr marL="592138" indent="-592138" algn="l" defTabSz="457200"/>
            <a:r>
              <a:rPr lang="en-US" b="1" kern="1200" dirty="0">
                <a:effectLst>
                  <a:glow rad="152400">
                    <a:schemeClr val="tx1"/>
                  </a:glow>
                </a:effectLst>
              </a:rPr>
              <a:t>I. This world</a:t>
            </a:r>
            <a:r>
              <a:rPr lang="fr-FR" b="1" kern="1200" dirty="0">
                <a:effectLst>
                  <a:glow rad="152400">
                    <a:schemeClr val="tx1"/>
                  </a:glow>
                </a:effectLst>
              </a:rPr>
              <a:t>'</a:t>
            </a:r>
            <a:r>
              <a:rPr lang="en-US" b="1" kern="1200" dirty="0">
                <a:effectLst>
                  <a:glow rad="152400">
                    <a:schemeClr val="tx1"/>
                  </a:glow>
                </a:effectLst>
              </a:rPr>
              <a:t>s key entity will </a:t>
            </a:r>
            <a:r>
              <a:rPr lang="en-US" b="1" kern="1200" dirty="0">
                <a:solidFill>
                  <a:srgbClr val="FFFF00"/>
                </a:solidFill>
                <a:effectLst>
                  <a:glow rad="152400">
                    <a:schemeClr val="tx1"/>
                  </a:glow>
                </a:effectLst>
              </a:rPr>
              <a:t>fall</a:t>
            </a:r>
            <a:r>
              <a:rPr lang="en-US" b="1" kern="1200" dirty="0">
                <a:effectLst>
                  <a:glow rad="152400">
                    <a:schemeClr val="tx1"/>
                  </a:glow>
                </a:effectLst>
              </a:rPr>
              <a:t> in the Tribulation (Rev. 17).</a:t>
            </a:r>
            <a:endParaRPr lang="en-US" sz="1600" b="1" kern="1200" dirty="0">
              <a:effectLst>
                <a:glow rad="152400">
                  <a:schemeClr val="tx1"/>
                </a:glow>
              </a:effectLst>
            </a:endParaRPr>
          </a:p>
        </p:txBody>
      </p:sp>
      <p:sp>
        <p:nvSpPr>
          <p:cNvPr id="7" name="Rectangle 1026"/>
          <p:cNvSpPr txBox="1">
            <a:spLocks noChangeArrowheads="1"/>
          </p:cNvSpPr>
          <p:nvPr/>
        </p:nvSpPr>
        <p:spPr bwMode="auto">
          <a:xfrm>
            <a:off x="0" y="19067"/>
            <a:ext cx="9144000" cy="9502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What will happen to the world</a:t>
            </a:r>
            <a:r>
              <a:rPr kumimoji="0" lang="fr-FR" sz="2800" b="1" i="1"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a:t>
            </a:r>
            <a:r>
              <a:rPr kumimoji="0" lang="en-US" sz="2800" b="1" i="1"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s most evil influence?</a:t>
            </a:r>
          </a:p>
        </p:txBody>
      </p:sp>
      <p:pic>
        <p:nvPicPr>
          <p:cNvPr id="2" name="Picture 1"/>
          <p:cNvPicPr>
            <a:picLocks noChangeAspect="1"/>
          </p:cNvPicPr>
          <p:nvPr/>
        </p:nvPicPr>
        <p:blipFill>
          <a:blip r:embed="rId3"/>
          <a:stretch>
            <a:fillRect/>
          </a:stretch>
        </p:blipFill>
        <p:spPr>
          <a:xfrm>
            <a:off x="1727199" y="783003"/>
            <a:ext cx="5858934" cy="4394201"/>
          </a:xfrm>
          <a:prstGeom prst="rect">
            <a:avLst/>
          </a:prstGeom>
        </p:spPr>
      </p:pic>
    </p:spTree>
    <p:extLst>
      <p:ext uri="{BB962C8B-B14F-4D97-AF65-F5344CB8AC3E}">
        <p14:creationId xmlns:p14="http://schemas.microsoft.com/office/powerpoint/2010/main" val="60482269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11859" y="19066"/>
            <a:ext cx="7704667" cy="6862861"/>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9067"/>
            <a:ext cx="4560726" cy="6858000"/>
          </a:xfrm>
          <a:prstGeom prst="rect">
            <a:avLst/>
          </a:prstGeom>
        </p:spPr>
      </p:pic>
      <p:sp>
        <p:nvSpPr>
          <p:cNvPr id="887810" name="Rectangle 1026"/>
          <p:cNvSpPr>
            <a:spLocks noGrp="1" noChangeArrowheads="1"/>
          </p:cNvSpPr>
          <p:nvPr>
            <p:ph type="ctrTitle"/>
          </p:nvPr>
        </p:nvSpPr>
        <p:spPr>
          <a:xfrm>
            <a:off x="0" y="4572012"/>
            <a:ext cx="9144000" cy="2404533"/>
          </a:xfrm>
          <a:noFill/>
          <a:ln>
            <a:noFill/>
          </a:ln>
          <a:effectLst/>
        </p:spPr>
        <p:txBody>
          <a:bodyPr vert="horz" wrap="square" lIns="91440" tIns="45720" rIns="91440" bIns="45720" numCol="1" anchor="t" anchorCtr="0" compatLnSpc="1">
            <a:prstTxWarp prst="textNoShape">
              <a:avLst/>
            </a:prstTxWarp>
          </a:bodyPr>
          <a:lstStyle/>
          <a:p>
            <a:pPr marL="592138" indent="-592138" algn="l" defTabSz="457200"/>
            <a:r>
              <a:rPr lang="en-US" b="1" kern="1200" dirty="0">
                <a:effectLst>
                  <a:glow rad="152400">
                    <a:schemeClr val="tx1"/>
                  </a:glow>
                </a:effectLst>
              </a:rPr>
              <a:t>II.	The world</a:t>
            </a:r>
            <a:r>
              <a:rPr lang="fr-FR" b="1" kern="1200" dirty="0">
                <a:effectLst>
                  <a:glow rad="152400">
                    <a:schemeClr val="tx1"/>
                  </a:glow>
                </a:effectLst>
              </a:rPr>
              <a:t>'</a:t>
            </a:r>
            <a:r>
              <a:rPr lang="en-US" b="1" kern="1200" dirty="0">
                <a:effectLst>
                  <a:glow rad="152400">
                    <a:schemeClr val="tx1"/>
                  </a:glow>
                </a:effectLst>
              </a:rPr>
              <a:t>s key influence will be </a:t>
            </a:r>
            <a:r>
              <a:rPr lang="en-US" b="1" kern="1200" dirty="0">
                <a:solidFill>
                  <a:srgbClr val="FFFF00"/>
                </a:solidFill>
                <a:effectLst>
                  <a:glow rad="152400">
                    <a:schemeClr val="tx1"/>
                  </a:glow>
                </a:effectLst>
              </a:rPr>
              <a:t>replaced</a:t>
            </a:r>
            <a:r>
              <a:rPr lang="en-US" b="1" kern="1200" dirty="0">
                <a:effectLst>
                  <a:glow rad="152400">
                    <a:schemeClr val="tx1"/>
                  </a:glow>
                </a:effectLst>
              </a:rPr>
              <a:t> with Christ</a:t>
            </a:r>
            <a:r>
              <a:rPr lang="fr-FR" b="1" kern="1200" dirty="0">
                <a:effectLst>
                  <a:glow rad="152400">
                    <a:schemeClr val="tx1"/>
                  </a:glow>
                </a:effectLst>
              </a:rPr>
              <a:t>'</a:t>
            </a:r>
            <a:r>
              <a:rPr lang="en-US" b="1" kern="1200" dirty="0">
                <a:effectLst>
                  <a:glow rad="152400">
                    <a:schemeClr val="tx1"/>
                  </a:glow>
                </a:effectLst>
              </a:rPr>
              <a:t>s kingdom (18:1–19:10).</a:t>
            </a:r>
            <a:endParaRPr lang="en-US" sz="1600" b="1" kern="1200" dirty="0">
              <a:effectLst>
                <a:glow rad="152400">
                  <a:schemeClr val="tx1"/>
                </a:glow>
              </a:effectLst>
            </a:endParaRPr>
          </a:p>
        </p:txBody>
      </p:sp>
      <p:sp>
        <p:nvSpPr>
          <p:cNvPr id="7" name="Rectangle 1026"/>
          <p:cNvSpPr txBox="1">
            <a:spLocks noChangeArrowheads="1"/>
          </p:cNvSpPr>
          <p:nvPr/>
        </p:nvSpPr>
        <p:spPr bwMode="auto">
          <a:xfrm>
            <a:off x="0" y="19067"/>
            <a:ext cx="9144000" cy="9502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Why reject the world and embrace God</a:t>
            </a:r>
            <a:r>
              <a:rPr kumimoji="0" lang="fr-FR" sz="2800" b="1" i="1"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a:t>
            </a:r>
            <a:r>
              <a:rPr kumimoji="0" lang="en-US" sz="2800" b="1" i="1"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s kingdom? </a:t>
            </a:r>
          </a:p>
        </p:txBody>
      </p:sp>
    </p:spTree>
    <p:extLst>
      <p:ext uri="{BB962C8B-B14F-4D97-AF65-F5344CB8AC3E}">
        <p14:creationId xmlns:p14="http://schemas.microsoft.com/office/powerpoint/2010/main" val="121847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6858000"/>
          </a:xfrm>
          <a:prstGeom prst="rect">
            <a:avLst/>
          </a:prstGeom>
        </p:spPr>
      </p:pic>
      <p:sp>
        <p:nvSpPr>
          <p:cNvPr id="887810" name="Rectangle 1026"/>
          <p:cNvSpPr>
            <a:spLocks noGrp="1" noChangeArrowheads="1"/>
          </p:cNvSpPr>
          <p:nvPr>
            <p:ph type="ctrTitle"/>
          </p:nvPr>
        </p:nvSpPr>
        <p:spPr>
          <a:xfrm>
            <a:off x="0" y="30520"/>
            <a:ext cx="9180513" cy="871460"/>
          </a:xfrm>
          <a:noFill/>
          <a:effectLst>
            <a:outerShdw blurRad="63500" dist="35921" dir="2700000" algn="ctr" rotWithShape="0">
              <a:schemeClr val="tx2">
                <a:alpha val="74998"/>
              </a:schemeClr>
            </a:outerShdw>
          </a:effectLst>
        </p:spPr>
        <p:txBody>
          <a:bodyPr/>
          <a:lstStyle/>
          <a:p>
            <a:pPr>
              <a:defRPr/>
            </a:pPr>
            <a:r>
              <a:rPr lang="en-US" b="1" dirty="0">
                <a:effectLst>
                  <a:outerShdw blurRad="38100" dist="38100" dir="2700000" algn="tl">
                    <a:srgbClr val="000000">
                      <a:alpha val="43137"/>
                    </a:srgbClr>
                  </a:outerShdw>
                </a:effectLst>
                <a:latin typeface="Arial" charset="0"/>
                <a:ea typeface="ＭＳ Ｐゴシック" charset="0"/>
                <a:cs typeface="ＭＳ Ｐゴシック" charset="0"/>
              </a:rPr>
              <a:t>"Come out of her" (18:4)</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6450867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66136"/>
            <a:ext cx="9144000" cy="6091864"/>
          </a:xfrm>
          <a:prstGeom prst="rect">
            <a:avLst/>
          </a:prstGeom>
        </p:spPr>
      </p:pic>
      <p:sp>
        <p:nvSpPr>
          <p:cNvPr id="887810" name="Rectangle 1026"/>
          <p:cNvSpPr>
            <a:spLocks noGrp="1" noChangeArrowheads="1"/>
          </p:cNvSpPr>
          <p:nvPr>
            <p:ph type="ctrTitle"/>
          </p:nvPr>
        </p:nvSpPr>
        <p:spPr>
          <a:xfrm>
            <a:off x="-2" y="1881"/>
            <a:ext cx="9144002" cy="764255"/>
          </a:xfrm>
          <a:noFill/>
          <a:effectLst/>
        </p:spPr>
        <p:txBody>
          <a:bodyPr/>
          <a:lstStyle/>
          <a:p>
            <a:pPr>
              <a:defRPr/>
            </a:pPr>
            <a:r>
              <a:rPr lang="en-US" sz="3600" b="1" dirty="0">
                <a:effectLst>
                  <a:glow rad="165100">
                    <a:schemeClr val="tx1"/>
                  </a:glow>
                </a:effectLst>
                <a:latin typeface="Arial" charset="0"/>
                <a:ea typeface="ＭＳ Ｐゴシック" charset="0"/>
                <a:cs typeface="ＭＳ Ｐゴシック" charset="0"/>
              </a:rPr>
              <a:t>How do you need to "Come out of her"?</a:t>
            </a:r>
            <a:endParaRPr lang="en-US" sz="3600" dirty="0">
              <a:effectLst>
                <a:glow rad="165100">
                  <a:schemeClr val="tx1"/>
                </a:glow>
              </a:effectLst>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2319867" y="905934"/>
            <a:ext cx="4758267" cy="172720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"His bride has made herself ready" </a:t>
            </a:r>
            <a:br>
              <a:rPr kumimoji="0" lang="en-US" sz="3600" b="1" i="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br>
            <a:r>
              <a:rPr kumimoji="0" lang="en-US" sz="3600" b="1" i="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(19:7 </a:t>
            </a:r>
            <a:r>
              <a:rPr kumimoji="0" lang="en-US" sz="3200" b="1" i="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NIV</a:t>
            </a:r>
            <a:r>
              <a:rPr kumimoji="0" lang="en-US" sz="3600" b="1" i="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a:t>
            </a:r>
            <a:endParaRPr kumimoji="0" lang="en-US" sz="3600" b="0" i="1" u="none" strike="noStrike" kern="1200" cap="none" spc="0" normalizeH="0" baseline="0" noProof="0" dirty="0">
              <a:ln>
                <a:noFill/>
              </a:ln>
              <a:solidFill>
                <a:srgbClr val="FFFFFF"/>
              </a:solidFill>
              <a:effectLst>
                <a:glow rad="165100">
                  <a:srgbClr val="000000"/>
                </a:glow>
              </a:effectLst>
              <a:uLnTx/>
              <a:uFillTx/>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0816437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descr="42 Jer 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8402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0"/>
            <a:ext cx="9144000" cy="990600"/>
          </a:xfrm>
          <a:solidFill>
            <a:srgbClr val="000090"/>
          </a:solidFill>
        </p:spPr>
        <p:txBody>
          <a:bodyPr/>
          <a:lstStyle/>
          <a:p>
            <a:pPr>
              <a:defRPr/>
            </a:pP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Jeremiah</a:t>
            </a:r>
            <a:r>
              <a:rPr lang="fr-FR" sz="32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s Application: "Leave Jerusalem"</a:t>
            </a:r>
            <a:endParaRPr lang="en-US" sz="36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pic>
        <p:nvPicPr>
          <p:cNvPr id="4" name="Picture 3" descr="Pict-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 y="3048000"/>
            <a:ext cx="2476500" cy="1641475"/>
          </a:xfrm>
          <a:prstGeom prst="rect">
            <a:avLst/>
          </a:prstGeom>
          <a:noFill/>
          <a:ln w="101600">
            <a:solidFill>
              <a:schemeClr val="bg2">
                <a:lumMod val="90000"/>
              </a:schemeClr>
            </a:solidFill>
            <a:miter lim="800000"/>
            <a:headEnd/>
            <a:tailEnd/>
          </a:ln>
        </p:spPr>
      </p:pic>
      <p:sp>
        <p:nvSpPr>
          <p:cNvPr id="10" name="Title 1"/>
          <p:cNvSpPr txBox="1">
            <a:spLocks/>
          </p:cNvSpPr>
          <p:nvPr/>
        </p:nvSpPr>
        <p:spPr bwMode="auto">
          <a:xfrm>
            <a:off x="1981200" y="2133600"/>
            <a:ext cx="1295400" cy="16002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glow rad="165100">
                    <a:srgbClr val="FFFFFF">
                      <a:alpha val="75000"/>
                    </a:srgbClr>
                  </a:glow>
                </a:effectLst>
                <a:uLnTx/>
                <a:uFillTx/>
                <a:latin typeface="Arial" charset="0"/>
                <a:ea typeface="Arial" charset="0"/>
                <a:cs typeface="Arial" charset="0"/>
              </a:rPr>
              <a:t>Jews as figs:</a:t>
            </a:r>
            <a:endParaRPr kumimoji="0" lang="en-US" sz="3200" b="1" i="0" u="sng" strike="noStrike" kern="1200" cap="none" spc="0" normalizeH="0" baseline="0" noProof="0">
              <a:ln>
                <a:noFill/>
              </a:ln>
              <a:solidFill>
                <a:srgbClr val="000000"/>
              </a:solidFill>
              <a:effectLst>
                <a:glow rad="165100">
                  <a:srgbClr val="FFFFFF">
                    <a:alpha val="75000"/>
                  </a:srgbClr>
                </a:glow>
              </a:effectLst>
              <a:uLnTx/>
              <a:uFillTx/>
              <a:latin typeface="Arial" charset="0"/>
              <a:ea typeface="Arial" charset="0"/>
              <a:cs typeface="Arial" charset="0"/>
            </a:endParaRPr>
          </a:p>
        </p:txBody>
      </p:sp>
      <p:sp>
        <p:nvSpPr>
          <p:cNvPr id="11" name="Title 1"/>
          <p:cNvSpPr txBox="1">
            <a:spLocks/>
          </p:cNvSpPr>
          <p:nvPr/>
        </p:nvSpPr>
        <p:spPr bwMode="auto">
          <a:xfrm>
            <a:off x="609600" y="5410200"/>
            <a:ext cx="2895600" cy="6858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glow rad="165100">
                    <a:srgbClr val="FFFFFF">
                      <a:alpha val="75000"/>
                    </a:srgbClr>
                  </a:glow>
                </a:effectLst>
                <a:uLnTx/>
                <a:uFillTx/>
                <a:latin typeface="Arial" charset="0"/>
                <a:ea typeface="Arial" charset="0"/>
                <a:cs typeface="Arial" charset="0"/>
              </a:rPr>
              <a:t>Babylonians</a:t>
            </a:r>
            <a:endParaRPr kumimoji="0" lang="en-US" sz="3200" b="1" i="0" u="sng" strike="noStrike" kern="1200" cap="none" spc="0" normalizeH="0" baseline="0" noProof="0">
              <a:ln>
                <a:noFill/>
              </a:ln>
              <a:solidFill>
                <a:srgbClr val="000000"/>
              </a:solidFill>
              <a:effectLst>
                <a:glow rad="165100">
                  <a:srgbClr val="FFFFFF">
                    <a:alpha val="75000"/>
                  </a:srgbClr>
                </a:glow>
              </a:effectLst>
              <a:uLnTx/>
              <a:uFillTx/>
              <a:latin typeface="Arial" charset="0"/>
              <a:ea typeface="Arial" charset="0"/>
              <a:cs typeface="Arial" charset="0"/>
            </a:endParaRPr>
          </a:p>
        </p:txBody>
      </p:sp>
      <p:sp>
        <p:nvSpPr>
          <p:cNvPr id="14" name="Down Arrow 13"/>
          <p:cNvSpPr/>
          <p:nvPr/>
        </p:nvSpPr>
        <p:spPr>
          <a:xfrm>
            <a:off x="1219200" y="3962400"/>
            <a:ext cx="381000" cy="1600200"/>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5" name="Title 1"/>
          <p:cNvSpPr txBox="1">
            <a:spLocks/>
          </p:cNvSpPr>
          <p:nvPr/>
        </p:nvSpPr>
        <p:spPr bwMode="auto">
          <a:xfrm>
            <a:off x="609600" y="3352800"/>
            <a:ext cx="1524000" cy="6096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glow rad="165100">
                    <a:srgbClr val="FFFFFF">
                      <a:alpha val="75000"/>
                    </a:srgbClr>
                  </a:glow>
                </a:effectLst>
                <a:uLnTx/>
                <a:uFillTx/>
                <a:latin typeface="Arial" charset="0"/>
                <a:ea typeface="Arial" charset="0"/>
                <a:cs typeface="Arial" charset="0"/>
              </a:rPr>
              <a:t>good</a:t>
            </a:r>
            <a:endParaRPr kumimoji="0" lang="en-US" sz="3200" b="1" i="0" u="sng" strike="noStrike" kern="1200" cap="none" spc="0" normalizeH="0" baseline="0" noProof="0">
              <a:ln>
                <a:noFill/>
              </a:ln>
              <a:solidFill>
                <a:srgbClr val="000000"/>
              </a:solidFill>
              <a:effectLst>
                <a:glow rad="165100">
                  <a:srgbClr val="FFFFFF">
                    <a:alpha val="75000"/>
                  </a:srgbClr>
                </a:glow>
              </a:effectLst>
              <a:uLnTx/>
              <a:uFillTx/>
              <a:latin typeface="Arial" charset="0"/>
              <a:ea typeface="Arial" charset="0"/>
              <a:cs typeface="Arial" charset="0"/>
            </a:endParaRPr>
          </a:p>
        </p:txBody>
      </p:sp>
      <p:sp>
        <p:nvSpPr>
          <p:cNvPr id="17" name="Title 1"/>
          <p:cNvSpPr txBox="1">
            <a:spLocks/>
          </p:cNvSpPr>
          <p:nvPr/>
        </p:nvSpPr>
        <p:spPr bwMode="auto">
          <a:xfrm>
            <a:off x="1676400" y="3886200"/>
            <a:ext cx="1524000" cy="6096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glow rad="165100">
                    <a:srgbClr val="FFFFFF">
                      <a:alpha val="75000"/>
                    </a:srgbClr>
                  </a:glow>
                </a:effectLst>
                <a:uLnTx/>
                <a:uFillTx/>
                <a:latin typeface="Arial" charset="0"/>
                <a:ea typeface="Arial" charset="0"/>
                <a:cs typeface="Arial" charset="0"/>
              </a:rPr>
              <a:t>bad</a:t>
            </a:r>
            <a:endParaRPr kumimoji="0" lang="en-US" sz="3200" b="1" i="0" u="sng" strike="noStrike" kern="1200" cap="none" spc="0" normalizeH="0" baseline="0" noProof="0" dirty="0">
              <a:ln>
                <a:noFill/>
              </a:ln>
              <a:solidFill>
                <a:srgbClr val="000000"/>
              </a:solidFill>
              <a:effectLst>
                <a:glow rad="165100">
                  <a:srgbClr val="FFFFFF">
                    <a:alpha val="75000"/>
                  </a:srgbClr>
                </a:glow>
              </a:effectLst>
              <a:uLnTx/>
              <a:uFillTx/>
              <a:latin typeface="Arial" charset="0"/>
              <a:ea typeface="Arial" charset="0"/>
              <a:cs typeface="Arial" charset="0"/>
            </a:endParaRPr>
          </a:p>
        </p:txBody>
      </p:sp>
      <p:sp>
        <p:nvSpPr>
          <p:cNvPr id="13" name="Title 1"/>
          <p:cNvSpPr txBox="1">
            <a:spLocks/>
          </p:cNvSpPr>
          <p:nvPr/>
        </p:nvSpPr>
        <p:spPr bwMode="auto">
          <a:xfrm>
            <a:off x="0" y="6224403"/>
            <a:ext cx="4840288" cy="627557"/>
          </a:xfrm>
          <a:prstGeom prst="rect">
            <a:avLst/>
          </a:prstGeom>
          <a:solidFill>
            <a:srgbClr val="8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Jeremiah 24 Figs</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6" name="Title 1"/>
          <p:cNvSpPr txBox="1">
            <a:spLocks/>
          </p:cNvSpPr>
          <p:nvPr/>
        </p:nvSpPr>
        <p:spPr bwMode="auto">
          <a:xfrm>
            <a:off x="4788024" y="980728"/>
            <a:ext cx="4355976" cy="58772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Jeremiah 24 portrayed all the Jews as two types of figs during Babylon</a:t>
            </a:r>
            <a:r>
              <a:rPr kumimoji="0" lang="fr-FR"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s siege:</a:t>
            </a:r>
          </a:p>
          <a:p>
            <a:pPr marL="228600" marR="0" lvl="0" indent="-228600" algn="ctr" defTabSz="914400" rtl="0" eaLnBrk="1" fontAlgn="base" latinLnBrk="0" hangingPunct="1">
              <a:lnSpc>
                <a:spcPct val="100000"/>
              </a:lnSpc>
              <a:spcBef>
                <a:spcPct val="0"/>
              </a:spcBef>
              <a:spcAft>
                <a:spcPct val="0"/>
              </a:spcAft>
              <a:buClrTx/>
              <a:buSzTx/>
              <a:buFontTx/>
              <a:buAutoNum type="arabicPeriod"/>
              <a:tabLst/>
              <a:defRPr/>
            </a:pPr>
            <a:r>
              <a:rPr kumimoji="0" lang="en-US" sz="2400" b="1" i="0" u="none" strike="noStrike" kern="1200" cap="none" spc="0" normalizeH="0" baseline="0" noProof="0" dirty="0">
                <a:ln>
                  <a:noFill/>
                </a:ln>
                <a:solidFill>
                  <a:srgbClr val="FFFF00"/>
                </a:solidFill>
                <a:effectLst/>
                <a:uLnTx/>
                <a:uFillTx/>
                <a:latin typeface="Arial"/>
                <a:ea typeface="ＭＳ Ｐゴシック" pitchFamily="-112" charset="-128"/>
                <a:cs typeface="Arial"/>
              </a:rPr>
              <a:t>The "bad figs" who refused to submit to God</a:t>
            </a:r>
            <a:r>
              <a:rPr kumimoji="0" lang="fr-FR" sz="2400" b="1" i="0" u="none" strike="noStrike" kern="1200" cap="none" spc="0" normalizeH="0" baseline="0" noProof="0" dirty="0">
                <a:ln>
                  <a:noFill/>
                </a:ln>
                <a:solidFill>
                  <a:srgbClr val="FFFF00"/>
                </a:solidFill>
                <a:effectLst/>
                <a:uLnTx/>
                <a:uFillTx/>
                <a:latin typeface="Arial"/>
                <a:ea typeface="ＭＳ Ｐゴシック" pitchFamily="-112" charset="-128"/>
                <a:cs typeface="Arial"/>
              </a:rPr>
              <a:t>'</a:t>
            </a:r>
            <a:r>
              <a:rPr kumimoji="0" lang="en-US" sz="2400" b="1" i="0" u="none" strike="noStrike" kern="1200" cap="none" spc="0" normalizeH="0" baseline="0" noProof="0" dirty="0">
                <a:ln>
                  <a:noFill/>
                </a:ln>
                <a:solidFill>
                  <a:srgbClr val="FFFF00"/>
                </a:solidFill>
                <a:effectLst/>
                <a:uLnTx/>
                <a:uFillTx/>
                <a:latin typeface="Arial"/>
                <a:ea typeface="ＭＳ Ｐゴシック" pitchFamily="-112" charset="-128"/>
                <a:cs typeface="Arial"/>
              </a:rPr>
              <a:t>s discipline by the Babylonians would disobey God by staying in the city and dying.</a:t>
            </a:r>
          </a:p>
          <a:p>
            <a:pPr marL="228600" marR="0" lvl="0" indent="-228600" algn="ctr" defTabSz="914400" rtl="0" eaLnBrk="1" fontAlgn="base" latinLnBrk="0" hangingPunct="1">
              <a:lnSpc>
                <a:spcPct val="100000"/>
              </a:lnSpc>
              <a:spcBef>
                <a:spcPct val="0"/>
              </a:spcBef>
              <a:spcAft>
                <a:spcPct val="0"/>
              </a:spcAft>
              <a:buClrTx/>
              <a:buSzTx/>
              <a:buFontTx/>
              <a:buAutoNum type="arabicPeriod"/>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The "good figs" would spare their lives by leaving the city to surrender to the Babylonians outside!</a:t>
            </a:r>
          </a:p>
          <a:p>
            <a:pPr marL="228600" marR="0" lvl="0" indent="-228600" algn="ctr" defTabSz="914400" rtl="0" eaLnBrk="1" fontAlgn="base" latinLnBrk="0" hangingPunct="1">
              <a:lnSpc>
                <a:spcPct val="100000"/>
              </a:lnSpc>
              <a:spcBef>
                <a:spcPct val="0"/>
              </a:spcBef>
              <a:spcAft>
                <a:spcPct val="0"/>
              </a:spcAft>
              <a:buClrTx/>
              <a:buSzTx/>
              <a:buFontTx/>
              <a:buAutoNum type="arabicPeriod"/>
              <a:tabLst/>
              <a:defRPr/>
            </a:pPr>
            <a:endPar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ＭＳ Ｐゴシック" pitchFamily="-112" charset="-128"/>
                <a:cs typeface="Arial"/>
              </a:rPr>
              <a:t>AD 70 was no different!</a:t>
            </a:r>
          </a:p>
        </p:txBody>
      </p:sp>
    </p:spTree>
    <p:extLst>
      <p:ext uri="{BB962C8B-B14F-4D97-AF65-F5344CB8AC3E}">
        <p14:creationId xmlns:p14="http://schemas.microsoft.com/office/powerpoint/2010/main" val="80127620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nodeType="afterGroup">
                            <p:stCondLst>
                              <p:cond delay="0"/>
                            </p:stCondLst>
                            <p:childTnLst>
                              <p:par>
                                <p:cTn id="20" presetID="22" presetClass="entr" presetSubtype="1"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par>
                          <p:cTn id="23" fill="hold" nodeType="afterGroup">
                            <p:stCondLst>
                              <p:cond delay="500"/>
                            </p:stCondLst>
                            <p:childTnLst>
                              <p:par>
                                <p:cTn id="24" presetID="1" presetClass="entr" presetSubtype="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83" name="Text Box 6"/>
          <p:cNvSpPr txBox="1">
            <a:spLocks noChangeArrowheads="1"/>
          </p:cNvSpPr>
          <p:nvPr/>
        </p:nvSpPr>
        <p:spPr bwMode="auto">
          <a:xfrm>
            <a:off x="5580112" y="980728"/>
            <a:ext cx="3563888" cy="3416320"/>
          </a:xfrm>
          <a:prstGeom prst="rect">
            <a:avLst/>
          </a:prstGeom>
          <a:solidFill>
            <a:schemeClr val="bg2"/>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So also </a:t>
            </a:r>
            <a:r>
              <a:rPr kumimoji="0" lang="en-US" sz="2400" b="1" i="0" u="none" strike="noStrike" kern="1200" cap="none" spc="0" normalizeH="0" baseline="0" noProof="0" dirty="0">
                <a:ln>
                  <a:noFill/>
                </a:ln>
                <a:solidFill>
                  <a:srgbClr val="FFFF00"/>
                </a:solidFill>
                <a:effectLst/>
                <a:uLnTx/>
                <a:uFillTx/>
                <a:latin typeface="Arial" charset="0"/>
                <a:ea typeface="ＭＳ Ｐゴシック" charset="0"/>
              </a:rPr>
              <a:t>Jesus suffered and died outside the city</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 gates to make his people holy by means of his own blood"</a:t>
            </a: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(Heb. 13:12 </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NLT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8610" name="Rectangle 2"/>
          <p:cNvSpPr>
            <a:spLocks noGrp="1" noRot="1" noChangeArrowheads="1"/>
          </p:cNvSpPr>
          <p:nvPr>
            <p:ph type="title"/>
          </p:nvPr>
        </p:nvSpPr>
        <p:spPr>
          <a:xfrm>
            <a:off x="7441" y="48900"/>
            <a:ext cx="9136559" cy="936104"/>
          </a:xfrm>
        </p:spPr>
        <p:txBody>
          <a:bodyPr/>
          <a:lstStyle/>
          <a:p>
            <a:pPr eaLnBrk="1" hangingPunct="1"/>
            <a:r>
              <a:rPr lang="en-US" sz="3200" dirty="0">
                <a:solidFill>
                  <a:schemeClr val="tx1"/>
                </a:solidFill>
                <a:latin typeface="Arial" charset="0"/>
                <a:ea typeface="ＭＳ Ｐゴシック" charset="0"/>
                <a:cs typeface="Arial" charset="0"/>
              </a:rPr>
              <a:t>Hebrew</a:t>
            </a:r>
            <a:r>
              <a:rPr lang="fr-FR" sz="3200" dirty="0">
                <a:solidFill>
                  <a:schemeClr val="tx1"/>
                </a:solidFill>
                <a:latin typeface="Arial" charset="0"/>
                <a:ea typeface="ＭＳ Ｐゴシック" charset="0"/>
                <a:cs typeface="Arial" charset="0"/>
              </a:rPr>
              <a:t>'</a:t>
            </a:r>
            <a:r>
              <a:rPr lang="en-US" sz="3200" dirty="0">
                <a:solidFill>
                  <a:schemeClr val="tx1"/>
                </a:solidFill>
                <a:latin typeface="Arial" charset="0"/>
                <a:ea typeface="ＭＳ Ｐゴシック" charset="0"/>
                <a:cs typeface="Arial" charset="0"/>
              </a:rPr>
              <a:t>s Application: "Leave Jerusalem"</a:t>
            </a:r>
          </a:p>
        </p:txBody>
      </p:sp>
      <p:pic>
        <p:nvPicPr>
          <p:cNvPr id="382979" name="Picture 3" descr="Jerusalem AD 70"/>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1016000"/>
            <a:ext cx="5562600" cy="553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2980" name="Picture 4" descr="Jerusalem AD 7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12560" y="1844824"/>
            <a:ext cx="3578225"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2981" name="Text Box 5"/>
          <p:cNvSpPr txBox="1">
            <a:spLocks noChangeArrowheads="1"/>
          </p:cNvSpPr>
          <p:nvPr/>
        </p:nvSpPr>
        <p:spPr bwMode="auto">
          <a:xfrm>
            <a:off x="0" y="6553200"/>
            <a:ext cx="9144000" cy="304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DDDDDD"/>
                </a:solidFill>
                <a:effectLst/>
                <a:uLnTx/>
                <a:uFillTx/>
                <a:latin typeface="Arial" charset="0"/>
                <a:ea typeface="ＭＳ Ｐゴシック" charset="0"/>
                <a:cs typeface="Arial" charset="0"/>
              </a:rPr>
              <a:t>Leen</a:t>
            </a:r>
            <a:r>
              <a:rPr kumimoji="0" lang="en-US"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 &amp; Kathleen </a:t>
            </a:r>
            <a:r>
              <a:rPr kumimoji="0" lang="en-US" sz="1400" b="1" i="0" u="none" strike="noStrike" kern="1200" cap="none" spc="0" normalizeH="0" baseline="0" noProof="0" dirty="0" err="1">
                <a:ln>
                  <a:noFill/>
                </a:ln>
                <a:solidFill>
                  <a:srgbClr val="DDDDDD"/>
                </a:solidFill>
                <a:effectLst/>
                <a:uLnTx/>
                <a:uFillTx/>
                <a:latin typeface="Arial" charset="0"/>
                <a:ea typeface="ＭＳ Ｐゴシック" charset="0"/>
                <a:cs typeface="Arial" charset="0"/>
              </a:rPr>
              <a:t>Ritmeyer</a:t>
            </a:r>
            <a:r>
              <a:rPr kumimoji="0" lang="en-US"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 </a:t>
            </a:r>
            <a:r>
              <a:rPr kumimoji="0" lang="en-US"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a:t>
            </a:r>
            <a:r>
              <a:rPr kumimoji="0" lang="en-US" altLang="ja-JP" sz="1400" b="1" i="0" u="none" strike="noStrike" kern="1200" cap="none" spc="0" normalizeH="0" baseline="0" noProof="0" dirty="0" err="1">
                <a:ln>
                  <a:noFill/>
                </a:ln>
                <a:solidFill>
                  <a:srgbClr val="DDDDDD"/>
                </a:solidFill>
                <a:effectLst/>
                <a:uLnTx/>
                <a:uFillTx/>
                <a:latin typeface="Arial" charset="0"/>
                <a:ea typeface="ＭＳ Ｐゴシック" charset="0"/>
                <a:cs typeface="Arial" charset="0"/>
              </a:rPr>
              <a:t>Akeldama</a:t>
            </a:r>
            <a:r>
              <a:rPr kumimoji="0" lang="en-US"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 Potter</a:t>
            </a:r>
            <a:r>
              <a:rPr kumimoji="0" lang="fr-FR"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a:t>
            </a:r>
            <a:r>
              <a:rPr kumimoji="0" lang="en-US"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s Field or High Priest</a:t>
            </a:r>
            <a:r>
              <a:rPr kumimoji="0" lang="fr-FR"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a:t>
            </a:r>
            <a:r>
              <a:rPr kumimoji="0" lang="en-US"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s Tomb?" </a:t>
            </a:r>
            <a:r>
              <a:rPr kumimoji="0" lang="en-US" altLang="ja-JP" sz="1400" b="1" i="1" u="none" strike="noStrike" kern="1200" cap="none" spc="0" normalizeH="0" baseline="0" noProof="0" dirty="0">
                <a:ln>
                  <a:noFill/>
                </a:ln>
                <a:solidFill>
                  <a:srgbClr val="DDDDDD"/>
                </a:solidFill>
                <a:effectLst/>
                <a:uLnTx/>
                <a:uFillTx/>
                <a:latin typeface="Arial" charset="0"/>
                <a:ea typeface="ＭＳ Ｐゴシック" charset="0"/>
                <a:cs typeface="Arial" charset="0"/>
              </a:rPr>
              <a:t>BAR</a:t>
            </a:r>
            <a:r>
              <a:rPr kumimoji="0" lang="en-US"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 20 (Nov/Dec 94): 34</a:t>
            </a:r>
            <a:endParaRPr kumimoji="0" lang="en-US"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endParaRPr>
          </a:p>
        </p:txBody>
      </p:sp>
      <p:sp>
        <p:nvSpPr>
          <p:cNvPr id="3" name="Left Arrow 2"/>
          <p:cNvSpPr/>
          <p:nvPr/>
        </p:nvSpPr>
        <p:spPr bwMode="auto">
          <a:xfrm>
            <a:off x="-5490" y="3645024"/>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0" name="Left Arrow 9"/>
          <p:cNvSpPr/>
          <p:nvPr/>
        </p:nvSpPr>
        <p:spPr bwMode="auto">
          <a:xfrm rot="9753399">
            <a:off x="3596618" y="2771911"/>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1" name="Left Arrow 10"/>
          <p:cNvSpPr/>
          <p:nvPr/>
        </p:nvSpPr>
        <p:spPr bwMode="auto">
          <a:xfrm rot="19019980">
            <a:off x="611560" y="5301208"/>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2" name="Left Arrow 11"/>
          <p:cNvSpPr/>
          <p:nvPr/>
        </p:nvSpPr>
        <p:spPr bwMode="auto">
          <a:xfrm rot="13792571">
            <a:off x="3158825" y="4956740"/>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3" name="Left Arrow 12"/>
          <p:cNvSpPr/>
          <p:nvPr/>
        </p:nvSpPr>
        <p:spPr bwMode="auto">
          <a:xfrm rot="2198088">
            <a:off x="353150" y="1986763"/>
            <a:ext cx="2016224" cy="1008112"/>
          </a:xfrm>
          <a:prstGeom prst="leftArrow">
            <a:avLst/>
          </a:prstGeom>
          <a:solidFill>
            <a:srgbClr val="FFFF00"/>
          </a:solidFill>
          <a:ln w="38100" cap="flat" cmpd="sng" algn="ctr">
            <a:solidFill>
              <a:srgbClr val="16161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4" name="Left Arrow 13"/>
          <p:cNvSpPr/>
          <p:nvPr/>
        </p:nvSpPr>
        <p:spPr bwMode="auto">
          <a:xfrm rot="7048919">
            <a:off x="2460053" y="1387607"/>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5" name="Text Box 6"/>
          <p:cNvSpPr txBox="1">
            <a:spLocks noChangeArrowheads="1"/>
          </p:cNvSpPr>
          <p:nvPr/>
        </p:nvSpPr>
        <p:spPr bwMode="auto">
          <a:xfrm>
            <a:off x="5580112" y="4217020"/>
            <a:ext cx="3563888" cy="2308324"/>
          </a:xfrm>
          <a:prstGeom prst="rect">
            <a:avLst/>
          </a:prstGeom>
          <a:solidFill>
            <a:schemeClr val="bg2"/>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uLnTx/>
                <a:uFillTx/>
                <a:latin typeface="Arial" charset="0"/>
                <a:ea typeface="ＭＳ Ｐゴシック" charset="0"/>
              </a:rPr>
              <a:t>13 </a:t>
            </a:r>
            <a:r>
              <a:rPr kumimoji="0" lang="en-US" sz="2400" b="1" i="0" u="none" strike="noStrike" kern="1200" cap="none" spc="0" normalizeH="0" baseline="0" noProof="0" dirty="0">
                <a:ln>
                  <a:noFill/>
                </a:ln>
                <a:solidFill>
                  <a:srgbClr val="339966">
                    <a:lumMod val="60000"/>
                    <a:lumOff val="40000"/>
                  </a:srgbClr>
                </a:solidFill>
                <a:effectLst/>
                <a:uLnTx/>
                <a:uFillTx/>
                <a:latin typeface="Arial" charset="0"/>
                <a:ea typeface="ＭＳ Ｐゴシック" charset="0"/>
              </a:rPr>
              <a:t>So let us go out to him, outside the camp</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 and bear the disgrace he bore" </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b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(Heb. 13:13 </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NLT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02741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82983"/>
                                        </p:tgtEl>
                                        <p:attrNameLst>
                                          <p:attrName>style.visibility</p:attrName>
                                        </p:attrNameLst>
                                      </p:cBhvr>
                                      <p:to>
                                        <p:strVal val="visible"/>
                                      </p:to>
                                    </p:set>
                                    <p:anim calcmode="lin" valueType="num">
                                      <p:cBhvr>
                                        <p:cTn id="7" dur="1000" fill="hold"/>
                                        <p:tgtEl>
                                          <p:spTgt spid="382983"/>
                                        </p:tgtEl>
                                        <p:attrNameLst>
                                          <p:attrName>ppt_w</p:attrName>
                                        </p:attrNameLst>
                                      </p:cBhvr>
                                      <p:tavLst>
                                        <p:tav tm="0">
                                          <p:val>
                                            <p:strVal val="#ppt_w*0.70"/>
                                          </p:val>
                                        </p:tav>
                                        <p:tav tm="100000">
                                          <p:val>
                                            <p:strVal val="#ppt_w"/>
                                          </p:val>
                                        </p:tav>
                                      </p:tavLst>
                                    </p:anim>
                                    <p:anim calcmode="lin" valueType="num">
                                      <p:cBhvr>
                                        <p:cTn id="8" dur="1000" fill="hold"/>
                                        <p:tgtEl>
                                          <p:spTgt spid="382983"/>
                                        </p:tgtEl>
                                        <p:attrNameLst>
                                          <p:attrName>ppt_h</p:attrName>
                                        </p:attrNameLst>
                                      </p:cBhvr>
                                      <p:tavLst>
                                        <p:tav tm="0">
                                          <p:val>
                                            <p:strVal val="#ppt_h"/>
                                          </p:val>
                                        </p:tav>
                                        <p:tav tm="100000">
                                          <p:val>
                                            <p:strVal val="#ppt_h"/>
                                          </p:val>
                                        </p:tav>
                                      </p:tavLst>
                                    </p:anim>
                                    <p:animEffect transition="in" filter="fade">
                                      <p:cBhvr>
                                        <p:cTn id="9" dur="1000"/>
                                        <p:tgtEl>
                                          <p:spTgt spid="38298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righ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ppt_w*0.70"/>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Effect transition="in" filter="fade">
                                      <p:cBhvr>
                                        <p:cTn id="21" dur="1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right)">
                                      <p:cBhvr>
                                        <p:cTn id="26" dur="500"/>
                                        <p:tgtEl>
                                          <p:spTgt spid="3"/>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par>
                          <p:cTn id="31" fill="hold">
                            <p:stCondLst>
                              <p:cond delay="1000"/>
                            </p:stCondLst>
                            <p:childTnLst>
                              <p:par>
                                <p:cTn id="32" presetID="22" presetClass="entr" presetSubtype="1"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500"/>
                                        <p:tgtEl>
                                          <p:spTgt spid="11"/>
                                        </p:tgtEl>
                                      </p:cBhvr>
                                    </p:animEffect>
                                  </p:childTnLst>
                                </p:cTn>
                              </p:par>
                            </p:childTnLst>
                          </p:cTn>
                        </p:par>
                        <p:par>
                          <p:cTn id="35" fill="hold">
                            <p:stCondLst>
                              <p:cond delay="1500"/>
                            </p:stCondLst>
                            <p:childTnLst>
                              <p:par>
                                <p:cTn id="36" presetID="22" presetClass="entr" presetSubtype="1"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up)">
                                      <p:cBhvr>
                                        <p:cTn id="38" dur="500"/>
                                        <p:tgtEl>
                                          <p:spTgt spid="12"/>
                                        </p:tgtEl>
                                      </p:cBhvr>
                                    </p:animEffect>
                                  </p:childTnLst>
                                </p:cTn>
                              </p:par>
                            </p:childTnLst>
                          </p:cTn>
                        </p:par>
                        <p:par>
                          <p:cTn id="39" fill="hold">
                            <p:stCondLst>
                              <p:cond delay="2000"/>
                            </p:stCondLst>
                            <p:childTnLst>
                              <p:par>
                                <p:cTn id="40" presetID="22" presetClass="entr" presetSubtype="4"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3" grpId="0" animBg="1"/>
      <p:bldP spid="3" grpId="0" animBg="1"/>
      <p:bldP spid="10" grpId="0" animBg="1"/>
      <p:bldP spid="11" grpId="0" animBg="1"/>
      <p:bldP spid="12" grpId="0" animBg="1"/>
      <p:bldP spid="13" grpId="0" animBg="1"/>
      <p:bldP spid="14" grpId="0" animBg="1"/>
      <p:bldP spid="15"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2" y="1881"/>
            <a:ext cx="9144002" cy="937919"/>
          </a:xfrm>
          <a:noFill/>
          <a:effectLst/>
        </p:spPr>
        <p:txBody>
          <a:bodyPr/>
          <a:lstStyle/>
          <a:p>
            <a:pPr>
              <a:defRPr/>
            </a:pPr>
            <a:r>
              <a:rPr lang="en-US" sz="3600" b="1" dirty="0">
                <a:effectLst>
                  <a:glow rad="165100">
                    <a:schemeClr val="tx1"/>
                  </a:glow>
                </a:effectLst>
                <a:latin typeface="Arial" charset="0"/>
                <a:ea typeface="ＭＳ Ｐゴシック" charset="0"/>
                <a:cs typeface="ＭＳ Ｐゴシック" charset="0"/>
              </a:rPr>
              <a:t>How do you need to "Come out of her"?</a:t>
            </a:r>
            <a:endParaRPr lang="en-US" sz="3600" dirty="0">
              <a:effectLst>
                <a:glow rad="165100">
                  <a:schemeClr val="tx1"/>
                </a:glow>
              </a:effectLst>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84474" y="939799"/>
            <a:ext cx="9284933" cy="5918201"/>
          </a:xfrm>
          <a:prstGeom prst="rect">
            <a:avLst/>
          </a:prstGeom>
        </p:spPr>
      </p:pic>
      <p:sp>
        <p:nvSpPr>
          <p:cNvPr id="4" name="Rectangle 1026"/>
          <p:cNvSpPr txBox="1">
            <a:spLocks noChangeArrowheads="1"/>
          </p:cNvSpPr>
          <p:nvPr/>
        </p:nvSpPr>
        <p:spPr bwMode="auto">
          <a:xfrm>
            <a:off x="135467" y="1422400"/>
            <a:ext cx="3657600" cy="3251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marR="0" lvl="0" indent="-355600" algn="l" defTabSz="457200" rtl="0" eaLnBrk="0" fontAlgn="base" latinLnBrk="0" hangingPunct="0">
              <a:lnSpc>
                <a:spcPct val="100000"/>
              </a:lnSpc>
              <a:spcBef>
                <a:spcPct val="0"/>
              </a:spcBef>
              <a:spcAft>
                <a:spcPct val="0"/>
              </a:spcAft>
              <a:buClrTx/>
              <a:buSzTx/>
              <a:buFont typeface="Arial"/>
              <a:buChar char="•"/>
              <a:tabLst/>
              <a:defRPr/>
            </a:pP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Your eyes</a:t>
            </a:r>
          </a:p>
          <a:p>
            <a:pPr marL="355600" marR="0" lvl="0" indent="-355600" algn="l" defTabSz="457200" rtl="0" eaLnBrk="0" fontAlgn="base" latinLnBrk="0" hangingPunct="0">
              <a:lnSpc>
                <a:spcPct val="100000"/>
              </a:lnSpc>
              <a:spcBef>
                <a:spcPct val="0"/>
              </a:spcBef>
              <a:spcAft>
                <a:spcPct val="0"/>
              </a:spcAft>
              <a:buClrTx/>
              <a:buSzTx/>
              <a:buFont typeface="Arial"/>
              <a:buChar char="•"/>
              <a:tabLst/>
              <a:defRPr/>
            </a:pP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Your ears</a:t>
            </a:r>
          </a:p>
          <a:p>
            <a:pPr marL="355600" marR="0" lvl="0" indent="-355600" algn="l" defTabSz="457200" rtl="0" eaLnBrk="0" fontAlgn="base" latinLnBrk="0" hangingPunct="0">
              <a:lnSpc>
                <a:spcPct val="100000"/>
              </a:lnSpc>
              <a:spcBef>
                <a:spcPct val="0"/>
              </a:spcBef>
              <a:spcAft>
                <a:spcPct val="0"/>
              </a:spcAft>
              <a:buClrTx/>
              <a:buSzTx/>
              <a:buFont typeface="Arial"/>
              <a:buChar char="•"/>
              <a:tabLst/>
              <a:defRPr/>
            </a:pP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Your lips</a:t>
            </a:r>
          </a:p>
          <a:p>
            <a:pPr marL="355600" marR="0" lvl="0" indent="-355600" algn="l" defTabSz="457200" rtl="0" eaLnBrk="0" fontAlgn="base" latinLnBrk="0" hangingPunct="0">
              <a:lnSpc>
                <a:spcPct val="100000"/>
              </a:lnSpc>
              <a:spcBef>
                <a:spcPct val="0"/>
              </a:spcBef>
              <a:spcAft>
                <a:spcPct val="0"/>
              </a:spcAft>
              <a:buClrTx/>
              <a:buSzTx/>
              <a:buFont typeface="Arial"/>
              <a:buChar char="•"/>
              <a:tabLst/>
              <a:defRPr/>
            </a:pP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Your hands</a:t>
            </a:r>
          </a:p>
          <a:p>
            <a:pPr marL="355600" marR="0" lvl="0" indent="-355600" algn="l" defTabSz="457200" rtl="0" eaLnBrk="0" fontAlgn="base" latinLnBrk="0" hangingPunct="0">
              <a:lnSpc>
                <a:spcPct val="100000"/>
              </a:lnSpc>
              <a:spcBef>
                <a:spcPct val="0"/>
              </a:spcBef>
              <a:spcAft>
                <a:spcPct val="0"/>
              </a:spcAft>
              <a:buClrTx/>
              <a:buSzTx/>
              <a:buFont typeface="Arial"/>
              <a:buChar char="•"/>
              <a:tabLst/>
              <a:defRPr/>
            </a:pP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Your feet</a:t>
            </a:r>
            <a:endParaRPr kumimoji="0" lang="en-US" sz="3600" b="0" i="0" u="none" strike="noStrike" kern="1200" cap="none" spc="0" normalizeH="0" baseline="0" noProof="0" dirty="0">
              <a:ln>
                <a:noFill/>
              </a:ln>
              <a:solidFill>
                <a:srgbClr val="000000"/>
              </a:solidFill>
              <a:effectLst/>
              <a:uLnTx/>
              <a:uFillTx/>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8578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23171" cy="6858000"/>
          </a:xfrm>
          <a:prstGeom prst="rect">
            <a:avLst/>
          </a:prstGeom>
        </p:spPr>
      </p:pic>
      <p:sp>
        <p:nvSpPr>
          <p:cNvPr id="887810" name="Rectangle 1026"/>
          <p:cNvSpPr>
            <a:spLocks noGrp="1" noChangeArrowheads="1"/>
          </p:cNvSpPr>
          <p:nvPr>
            <p:ph type="ctrTitle"/>
          </p:nvPr>
        </p:nvSpPr>
        <p:spPr>
          <a:xfrm>
            <a:off x="5099916" y="6034520"/>
            <a:ext cx="3972646" cy="634568"/>
          </a:xfrm>
          <a:solidFill>
            <a:schemeClr val="tx1"/>
          </a:solidFill>
          <a:effectLst>
            <a:outerShdw blurRad="63500" dist="35921" dir="2700000" algn="ctr" rotWithShape="0">
              <a:schemeClr val="tx2">
                <a:alpha val="74998"/>
              </a:schemeClr>
            </a:outerShdw>
          </a:effectLst>
        </p:spPr>
        <p:txBody>
          <a:bodyPr/>
          <a:lstStyle/>
          <a:p>
            <a:pPr>
              <a:defRPr/>
            </a:pPr>
            <a:r>
              <a:rPr lang="en-US" sz="3200" b="1" dirty="0">
                <a:effectLst>
                  <a:outerShdw blurRad="38100" dist="38100" dir="2700000" algn="tl">
                    <a:srgbClr val="000000">
                      <a:alpha val="43137"/>
                    </a:srgbClr>
                  </a:outerShdw>
                </a:effectLst>
                <a:latin typeface="Arial" charset="0"/>
                <a:ea typeface="ＭＳ Ｐゴシック" charset="0"/>
                <a:cs typeface="ＭＳ Ｐゴシック" charset="0"/>
              </a:rPr>
              <a:t>Ephesians 6:11</a:t>
            </a:r>
            <a:endParaRPr lang="en-US" sz="32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Used with permission</a:t>
            </a:r>
          </a:p>
        </p:txBody>
      </p:sp>
    </p:spTree>
    <p:extLst>
      <p:ext uri="{BB962C8B-B14F-4D97-AF65-F5344CB8AC3E}">
        <p14:creationId xmlns:p14="http://schemas.microsoft.com/office/powerpoint/2010/main" val="5762922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1" name="Rectangle 6"/>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defTabSz="914400" eaLnBrk="0" fontAlgn="base" hangingPunct="0">
              <a:spcBef>
                <a:spcPct val="0"/>
              </a:spcBef>
              <a:spcAft>
                <a:spcPct val="0"/>
              </a:spcAft>
            </a:pPr>
            <a:endParaRPr lang="en-US" sz="2400">
              <a:solidFill>
                <a:srgbClr val="000000"/>
              </a:solidFill>
              <a:latin typeface="Verdana" charset="0"/>
              <a:ea typeface="ＭＳ Ｐゴシック" charset="0"/>
              <a:cs typeface="ＭＳ Ｐゴシック" charset="0"/>
            </a:endParaRPr>
          </a:p>
        </p:txBody>
      </p:sp>
      <p:sp>
        <p:nvSpPr>
          <p:cNvPr id="8" name="Rectangle 6">
            <a:extLst>
              <a:ext uri="{FF2B5EF4-FFF2-40B4-BE49-F238E27FC236}">
                <a16:creationId xmlns:a16="http://schemas.microsoft.com/office/drawing/2014/main" id="{652C371E-44DD-334B-BBED-06C88007A75B}"/>
              </a:ext>
            </a:extLst>
          </p:cNvPr>
          <p:cNvSpPr txBox="1">
            <a:spLocks noChangeArrowheads="1"/>
          </p:cNvSpPr>
          <p:nvPr/>
        </p:nvSpPr>
        <p:spPr bwMode="auto">
          <a:xfrm>
            <a:off x="0" y="5281684"/>
            <a:ext cx="9143999" cy="1596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Verdana" pitchFamily="-111" charset="0"/>
              </a:defRPr>
            </a:lvl6pPr>
            <a:lvl7pPr marL="914400" algn="ctr" rtl="0" eaLnBrk="0" fontAlgn="base" hangingPunct="0">
              <a:spcBef>
                <a:spcPct val="0"/>
              </a:spcBef>
              <a:spcAft>
                <a:spcPct val="0"/>
              </a:spcAft>
              <a:defRPr sz="4400">
                <a:solidFill>
                  <a:schemeClr val="tx2"/>
                </a:solidFill>
                <a:latin typeface="Verdana" pitchFamily="-111" charset="0"/>
              </a:defRPr>
            </a:lvl7pPr>
            <a:lvl8pPr marL="1371600" algn="ctr" rtl="0" eaLnBrk="0" fontAlgn="base" hangingPunct="0">
              <a:spcBef>
                <a:spcPct val="0"/>
              </a:spcBef>
              <a:spcAft>
                <a:spcPct val="0"/>
              </a:spcAft>
              <a:defRPr sz="4400">
                <a:solidFill>
                  <a:schemeClr val="tx2"/>
                </a:solidFill>
                <a:latin typeface="Verdana" pitchFamily="-111" charset="0"/>
              </a:defRPr>
            </a:lvl8pPr>
            <a:lvl9pPr marL="1828800" algn="ctr" rtl="0" eaLnBrk="0" fontAlgn="base" hangingPunct="0">
              <a:spcBef>
                <a:spcPct val="0"/>
              </a:spcBef>
              <a:spcAft>
                <a:spcPct val="0"/>
              </a:spcAft>
              <a:defRPr sz="4400">
                <a:solidFill>
                  <a:schemeClr val="tx2"/>
                </a:solidFill>
                <a:latin typeface="Verdana" pitchFamily="-111" charset="0"/>
              </a:defRPr>
            </a:lvl9pPr>
          </a:lstStyle>
          <a:p>
            <a:pPr defTabSz="914400"/>
            <a:r>
              <a:rPr lang="en-US" sz="4000" b="1" kern="0" dirty="0">
                <a:solidFill>
                  <a:schemeClr val="bg1"/>
                </a:solidFill>
                <a:ea typeface="ＭＳ Ｐゴシック" charset="0"/>
              </a:rPr>
              <a:t>Revelation 13 Summarized</a:t>
            </a:r>
            <a:endParaRPr lang="en-US" b="1" kern="0" dirty="0">
              <a:solidFill>
                <a:schemeClr val="bg1"/>
              </a:solidFill>
              <a:ea typeface="ＭＳ Ｐゴシック" charset="0"/>
            </a:endParaRPr>
          </a:p>
        </p:txBody>
      </p:sp>
      <p:pic>
        <p:nvPicPr>
          <p:cNvPr id="5122" name="Picture 2">
            <a:extLst>
              <a:ext uri="{FF2B5EF4-FFF2-40B4-BE49-F238E27FC236}">
                <a16:creationId xmlns:a16="http://schemas.microsoft.com/office/drawing/2014/main" id="{C1628B9D-DED0-9E4A-AB95-D7137AE761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6193"/>
            <a:ext cx="9144000" cy="5157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584924"/>
      </p:ext>
    </p:extLst>
  </p:cSld>
  <p:clrMapOvr>
    <a:masterClrMapping/>
  </p:clrMapOvr>
  <p:transition spd="slow">
    <p:random/>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Revelation 19</a:t>
            </a:r>
          </a:p>
        </p:txBody>
      </p:sp>
    </p:spTree>
    <p:extLst>
      <p:ext uri="{BB962C8B-B14F-4D97-AF65-F5344CB8AC3E}">
        <p14:creationId xmlns:p14="http://schemas.microsoft.com/office/powerpoint/2010/main" val="229432812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762"/>
            <a:ext cx="9180513" cy="1113330"/>
          </a:xfrm>
          <a:noFill/>
          <a:effectLst>
            <a:outerShdw blurRad="63500" dist="35921" dir="2700000" algn="ctr" rotWithShape="0">
              <a:schemeClr val="tx2">
                <a:alpha val="74998"/>
              </a:schemeClr>
            </a:outerShdw>
          </a:effectLst>
        </p:spPr>
        <p:txBody>
          <a:bodyPr/>
          <a:lstStyle/>
          <a:p>
            <a:pPr>
              <a:defRPr/>
            </a:pPr>
            <a:r>
              <a:rPr lang="en-US" b="1" dirty="0">
                <a:effectLst>
                  <a:outerShdw blurRad="38100" dist="38100" dir="2700000" algn="tl">
                    <a:srgbClr val="000000">
                      <a:alpha val="43137"/>
                    </a:srgbClr>
                  </a:outerShdw>
                </a:effectLst>
                <a:latin typeface="Arial" charset="0"/>
                <a:ea typeface="ＭＳ Ｐゴシック" charset="0"/>
                <a:cs typeface="ＭＳ Ｐゴシック" charset="0"/>
              </a:rPr>
              <a:t>Heaven Rejoices (19:1-2 </a:t>
            </a:r>
            <a:r>
              <a:rPr lang="en-US" sz="3600" b="1" dirty="0">
                <a:effectLst>
                  <a:outerShdw blurRad="38100" dist="38100" dir="2700000" algn="tl">
                    <a:srgbClr val="000000">
                      <a:alpha val="43137"/>
                    </a:srgbClr>
                  </a:outerShdw>
                </a:effectLst>
                <a:latin typeface="Arial" charset="0"/>
                <a:ea typeface="ＭＳ Ｐゴシック" charset="0"/>
                <a:cs typeface="ＭＳ Ｐゴシック" charset="0"/>
              </a:rPr>
              <a:t>NLT</a:t>
            </a:r>
            <a:r>
              <a:rPr lang="en-US" b="1" dirty="0">
                <a:effectLst>
                  <a:outerShdw blurRad="38100" dist="38100" dir="2700000" algn="tl">
                    <a:srgbClr val="000000">
                      <a:alpha val="43137"/>
                    </a:srgbClr>
                  </a:outerShdw>
                </a:effectLst>
                <a:latin typeface="Arial" charset="0"/>
                <a:ea typeface="ＭＳ Ｐゴシック" charset="0"/>
                <a:cs typeface="ＭＳ Ｐゴシック" charset="0"/>
              </a:rPr>
              <a:t>)</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414</a:t>
            </a:r>
          </a:p>
        </p:txBody>
      </p:sp>
      <p:pic>
        <p:nvPicPr>
          <p:cNvPr id="2" name="Picture 1" descr="rev 19 praising-ha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806700"/>
            <a:ext cx="5397500" cy="4051300"/>
          </a:xfrm>
          <a:prstGeom prst="rect">
            <a:avLst/>
          </a:prstGeom>
        </p:spPr>
      </p:pic>
      <p:sp>
        <p:nvSpPr>
          <p:cNvPr id="8" name="Rectangle 1026"/>
          <p:cNvSpPr txBox="1">
            <a:spLocks noChangeArrowheads="1"/>
          </p:cNvSpPr>
          <p:nvPr/>
        </p:nvSpPr>
        <p:spPr bwMode="auto">
          <a:xfrm>
            <a:off x="0" y="1148880"/>
            <a:ext cx="9180513" cy="480050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"After this, I heard what sounded like a vast crowd in heaven shouting, </a:t>
            </a:r>
          </a:p>
          <a:p>
            <a:pPr defTabSz="914400">
              <a:defRPr/>
            </a:pP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'Praise the L</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ORD</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p>
          <a:p>
            <a:pPr defTabSz="914400">
              <a:defRPr/>
            </a:pP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Salvation and glory and power belong to our God. </a:t>
            </a:r>
          </a:p>
          <a:p>
            <a:pPr defTabSz="914400">
              <a:defRPr/>
            </a:pPr>
            <a:r>
              <a:rPr lang="en-US" sz="3200" b="1" baseline="30000"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2</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His judgments are true and just. </a:t>
            </a:r>
          </a:p>
          <a:p>
            <a:pPr defTabSz="914400">
              <a:defRPr/>
            </a:pP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He has punished the great prostitute </a:t>
            </a:r>
          </a:p>
          <a:p>
            <a:pPr defTabSz="914400">
              <a:defRPr/>
            </a:pP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who corrupted the earth with her immorality. </a:t>
            </a:r>
          </a:p>
          <a:p>
            <a:pPr defTabSz="914400">
              <a:defRPr/>
            </a:pP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He has avenged the murder of his servants.'"</a:t>
            </a:r>
            <a:endParaRPr lang="en-US" sz="3200"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pic>
        <p:nvPicPr>
          <p:cNvPr id="3" name="Picture 2" descr="rev 19 halleluyah small.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2049" y="2405802"/>
            <a:ext cx="2128167" cy="839277"/>
          </a:xfrm>
          <a:prstGeom prst="rect">
            <a:avLst/>
          </a:prstGeom>
        </p:spPr>
      </p:pic>
    </p:spTree>
    <p:extLst>
      <p:ext uri="{BB962C8B-B14F-4D97-AF65-F5344CB8AC3E}">
        <p14:creationId xmlns:p14="http://schemas.microsoft.com/office/powerpoint/2010/main" val="3167030068"/>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06958" y="-1"/>
            <a:ext cx="9450958" cy="5215467"/>
          </a:xfrm>
          <a:prstGeom prst="rect">
            <a:avLst/>
          </a:prstGeom>
        </p:spPr>
      </p:pic>
      <p:sp>
        <p:nvSpPr>
          <p:cNvPr id="887810" name="Rectangle 1026"/>
          <p:cNvSpPr>
            <a:spLocks noGrp="1" noChangeArrowheads="1"/>
          </p:cNvSpPr>
          <p:nvPr>
            <p:ph type="ctrTitle"/>
          </p:nvPr>
        </p:nvSpPr>
        <p:spPr>
          <a:xfrm>
            <a:off x="386820" y="2071592"/>
            <a:ext cx="7470246" cy="4075208"/>
          </a:xfrm>
          <a:noFill/>
          <a:effectLst>
            <a:outerShdw blurRad="63500" dist="35921" dir="2700000" algn="ctr" rotWithShape="0">
              <a:schemeClr val="tx2">
                <a:alpha val="74998"/>
              </a:schemeClr>
            </a:outerShdw>
          </a:effectLst>
        </p:spPr>
        <p:txBody>
          <a:bodyPr/>
          <a:lstStyle/>
          <a:p>
            <a:pPr>
              <a:defRPr/>
            </a:pPr>
            <a:r>
              <a:rPr lang="en-US" sz="3200" b="1" dirty="0">
                <a:effectLst>
                  <a:outerShdw blurRad="38100" dist="38100" dir="2700000" algn="tl">
                    <a:srgbClr val="000000">
                      <a:alpha val="43137"/>
                    </a:srgbClr>
                  </a:outerShdw>
                </a:effectLst>
                <a:latin typeface="Arial" charset="0"/>
                <a:ea typeface="ＭＳ Ｐゴシック" charset="0"/>
                <a:cs typeface="ＭＳ Ｐゴシック" charset="0"/>
              </a:rPr>
              <a:t>"And again their voices rang out: </a:t>
            </a:r>
            <a:br>
              <a:rPr lang="en-US" sz="3200" b="1" dirty="0">
                <a:effectLst>
                  <a:outerShdw blurRad="38100" dist="38100" dir="2700000" algn="tl">
                    <a:srgbClr val="000000">
                      <a:alpha val="43137"/>
                    </a:srgbClr>
                  </a:outerShdw>
                </a:effectLst>
                <a:latin typeface="Arial" charset="0"/>
                <a:ea typeface="ＭＳ Ｐゴシック" charset="0"/>
                <a:cs typeface="ＭＳ Ｐゴシック" charset="0"/>
              </a:rPr>
            </a:br>
            <a:r>
              <a:rPr lang="fr-FR" sz="3200" b="1" dirty="0">
                <a:effectLst>
                  <a:outerShdw blurRad="38100" dist="38100" dir="2700000" algn="tl">
                    <a:srgbClr val="000000">
                      <a:alpha val="43137"/>
                    </a:srgbClr>
                  </a:outerShdw>
                </a:effectLst>
                <a:latin typeface="Arial" charset="0"/>
                <a:ea typeface="ＭＳ Ｐゴシック" charset="0"/>
                <a:cs typeface="ＭＳ Ｐゴシック" charset="0"/>
              </a:rPr>
              <a:t>'</a:t>
            </a:r>
            <a:r>
              <a:rPr lang="en-US" sz="3200" b="1" dirty="0">
                <a:effectLst>
                  <a:outerShdw blurRad="38100" dist="38100" dir="2700000" algn="tl">
                    <a:srgbClr val="000000">
                      <a:alpha val="43137"/>
                    </a:srgbClr>
                  </a:outerShdw>
                </a:effectLst>
                <a:latin typeface="Arial" charset="0"/>
                <a:ea typeface="ＭＳ Ｐゴシック" charset="0"/>
                <a:cs typeface="ＭＳ Ｐゴシック" charset="0"/>
              </a:rPr>
              <a:t>Praise the L</a:t>
            </a:r>
            <a:r>
              <a:rPr lang="en-US" sz="2800" b="1" dirty="0">
                <a:effectLst>
                  <a:outerShdw blurRad="38100" dist="38100" dir="2700000" algn="tl">
                    <a:srgbClr val="000000">
                      <a:alpha val="43137"/>
                    </a:srgbClr>
                  </a:outerShdw>
                </a:effectLst>
                <a:latin typeface="Arial" charset="0"/>
                <a:ea typeface="ＭＳ Ｐゴシック" charset="0"/>
                <a:cs typeface="ＭＳ Ｐゴシック" charset="0"/>
              </a:rPr>
              <a:t>ORD</a:t>
            </a:r>
            <a:r>
              <a:rPr lang="en-US" sz="3200" b="1" dirty="0">
                <a:effectLst>
                  <a:outerShdw blurRad="38100" dist="38100" dir="2700000" algn="tl">
                    <a:srgbClr val="000000">
                      <a:alpha val="43137"/>
                    </a:srgbClr>
                  </a:outerShdw>
                </a:effectLst>
                <a:latin typeface="Arial" charset="0"/>
                <a:ea typeface="ＭＳ Ｐゴシック" charset="0"/>
                <a:cs typeface="ＭＳ Ｐゴシック" charset="0"/>
              </a:rPr>
              <a:t>! </a:t>
            </a:r>
            <a:br>
              <a:rPr lang="en-US" sz="3200" b="1" dirty="0">
                <a:effectLst>
                  <a:outerShdw blurRad="38100" dist="38100" dir="2700000" algn="tl">
                    <a:srgbClr val="000000">
                      <a:alpha val="43137"/>
                    </a:srgbClr>
                  </a:outerShdw>
                </a:effectLst>
                <a:latin typeface="Arial" charset="0"/>
                <a:ea typeface="ＭＳ Ｐゴシック" charset="0"/>
                <a:cs typeface="ＭＳ Ｐゴシック" charset="0"/>
              </a:rPr>
            </a:br>
            <a:r>
              <a:rPr lang="en-US" sz="3200" b="1" dirty="0">
                <a:effectLst>
                  <a:outerShdw blurRad="38100" dist="38100" dir="2700000" algn="tl">
                    <a:srgbClr val="000000">
                      <a:alpha val="43137"/>
                    </a:srgbClr>
                  </a:outerShdw>
                </a:effectLst>
                <a:latin typeface="Arial" charset="0"/>
                <a:ea typeface="ＭＳ Ｐゴシック" charset="0"/>
                <a:cs typeface="ＭＳ Ｐゴシック" charset="0"/>
              </a:rPr>
              <a:t>The smoke from that city ascends forever and ever!" </a:t>
            </a:r>
            <a:br>
              <a:rPr lang="en-US" sz="3200" b="1" dirty="0">
                <a:effectLst>
                  <a:outerShdw blurRad="38100" dist="38100" dir="2700000" algn="tl">
                    <a:srgbClr val="000000">
                      <a:alpha val="43137"/>
                    </a:srgbClr>
                  </a:outerShdw>
                </a:effectLst>
                <a:latin typeface="Arial" charset="0"/>
                <a:ea typeface="ＭＳ Ｐゴシック" charset="0"/>
                <a:cs typeface="ＭＳ Ｐゴシック" charset="0"/>
              </a:rPr>
            </a:br>
            <a:r>
              <a:rPr lang="en-US" sz="3200" b="1" dirty="0">
                <a:effectLst>
                  <a:outerShdw blurRad="38100" dist="38100" dir="2700000" algn="tl">
                    <a:srgbClr val="000000">
                      <a:alpha val="43137"/>
                    </a:srgbClr>
                  </a:outerShdw>
                </a:effectLst>
                <a:latin typeface="Arial" charset="0"/>
                <a:ea typeface="ＭＳ Ｐゴシック" charset="0"/>
                <a:cs typeface="ＭＳ Ｐゴシック" charset="0"/>
              </a:rPr>
              <a:t>(19:3 </a:t>
            </a:r>
            <a:r>
              <a:rPr lang="en-US" sz="2800" b="1" dirty="0">
                <a:effectLst>
                  <a:outerShdw blurRad="38100" dist="38100" dir="2700000" algn="tl">
                    <a:srgbClr val="000000">
                      <a:alpha val="43137"/>
                    </a:srgbClr>
                  </a:outerShdw>
                </a:effectLst>
                <a:latin typeface="Arial" charset="0"/>
                <a:ea typeface="ＭＳ Ｐゴシック" charset="0"/>
                <a:cs typeface="ＭＳ Ｐゴシック" charset="0"/>
              </a:rPr>
              <a:t>NLT</a:t>
            </a:r>
            <a:r>
              <a:rPr lang="en-US" sz="3200" b="1" dirty="0">
                <a:effectLst>
                  <a:outerShdw blurRad="38100" dist="38100" dir="2700000" algn="tl">
                    <a:srgbClr val="000000">
                      <a:alpha val="43137"/>
                    </a:srgbClr>
                  </a:outerShdw>
                </a:effectLst>
                <a:latin typeface="Arial" charset="0"/>
                <a:ea typeface="ＭＳ Ｐゴシック" charset="0"/>
                <a:cs typeface="ＭＳ Ｐゴシック" charset="0"/>
              </a:rPr>
              <a:t>).</a:t>
            </a:r>
            <a:endParaRPr lang="en-US" sz="32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Tree>
    <p:extLst>
      <p:ext uri="{BB962C8B-B14F-4D97-AF65-F5344CB8AC3E}">
        <p14:creationId xmlns:p14="http://schemas.microsoft.com/office/powerpoint/2010/main" val="3944384827"/>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9297" name="Picture 1026" descr="Jesus second com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9298" name="Rectangle 1027"/>
          <p:cNvSpPr>
            <a:spLocks noGrp="1" noChangeArrowheads="1"/>
          </p:cNvSpPr>
          <p:nvPr>
            <p:ph type="title" idx="4294967295"/>
          </p:nvPr>
        </p:nvSpPr>
        <p:spPr>
          <a:xfrm>
            <a:off x="2286000" y="0"/>
            <a:ext cx="4419600" cy="1600200"/>
          </a:xfrm>
        </p:spPr>
        <p:txBody>
          <a:bodyPr/>
          <a:lstStyle/>
          <a:p>
            <a:r>
              <a:rPr lang="en-US" sz="3600" b="1">
                <a:solidFill>
                  <a:schemeClr val="tx1"/>
                </a:solidFill>
                <a:latin typeface="Arial" charset="0"/>
                <a:ea typeface="ＭＳ Ｐゴシック" charset="0"/>
              </a:rPr>
              <a:t>The Marriage &amp; Wedding Supper of the Lamb</a:t>
            </a:r>
            <a:endParaRPr lang="en-US" b="1">
              <a:solidFill>
                <a:schemeClr val="tx1"/>
              </a:solidFill>
              <a:latin typeface="Arial" charset="0"/>
              <a:ea typeface="ＭＳ Ｐゴシック" charset="0"/>
            </a:endParaRPr>
          </a:p>
        </p:txBody>
      </p:sp>
      <p:sp>
        <p:nvSpPr>
          <p:cNvPr id="4" name="Text Box 37"/>
          <p:cNvSpPr txBox="1">
            <a:spLocks noChangeArrowheads="1"/>
          </p:cNvSpPr>
          <p:nvPr/>
        </p:nvSpPr>
        <p:spPr bwMode="auto">
          <a:xfrm>
            <a:off x="8413780"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415</a:t>
            </a:r>
          </a:p>
        </p:txBody>
      </p:sp>
    </p:spTree>
    <p:extLst>
      <p:ext uri="{BB962C8B-B14F-4D97-AF65-F5344CB8AC3E}">
        <p14:creationId xmlns:p14="http://schemas.microsoft.com/office/powerpoint/2010/main" val="911456506"/>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1345" name="Picture 2" descr="Marriage Arnold 330"/>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158" y="1"/>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5" name="Rectangle 3"/>
          <p:cNvSpPr>
            <a:spLocks noGrp="1" noChangeArrowheads="1"/>
          </p:cNvSpPr>
          <p:nvPr>
            <p:ph type="title" idx="4294967295"/>
          </p:nvPr>
        </p:nvSpPr>
        <p:spPr>
          <a:xfrm>
            <a:off x="4572000" y="315612"/>
            <a:ext cx="4419600" cy="2084388"/>
          </a:xfrm>
        </p:spPr>
        <p:txBody>
          <a:bodyPr/>
          <a:lstStyle/>
          <a:p>
            <a:pPr algn="r" eaLnBrk="1" hangingPunct="1">
              <a:defRPr/>
            </a:pPr>
            <a:r>
              <a:rPr lang="en-US" sz="3600" b="1">
                <a:solidFill>
                  <a:srgbClr val="000000"/>
                </a:solidFill>
                <a:effectLst>
                  <a:outerShdw blurRad="38100" dist="38100" dir="2700000" algn="tl">
                    <a:srgbClr val="FFFFFF"/>
                  </a:outerShdw>
                </a:effectLst>
                <a:latin typeface="Arial" charset="0"/>
                <a:ea typeface="ＭＳ Ｐゴシック" charset="0"/>
                <a:cs typeface="ＭＳ Ｐゴシック" charset="0"/>
              </a:rPr>
              <a:t>Marriage Backgrounds in Jewish Literature</a:t>
            </a:r>
          </a:p>
        </p:txBody>
      </p:sp>
      <p:sp>
        <p:nvSpPr>
          <p:cNvPr id="8196" name="Rectangle 4"/>
          <p:cNvSpPr>
            <a:spLocks noChangeArrowheads="1"/>
          </p:cNvSpPr>
          <p:nvPr/>
        </p:nvSpPr>
        <p:spPr bwMode="auto">
          <a:xfrm>
            <a:off x="4495800" y="2338087"/>
            <a:ext cx="4495800" cy="3921125"/>
          </a:xfrm>
          <a:prstGeom prst="rect">
            <a:avLst/>
          </a:prstGeom>
          <a:noFill/>
          <a:ln w="9525">
            <a:noFill/>
            <a:miter lim="800000"/>
            <a:headEnd/>
            <a:tailEnd/>
          </a:ln>
        </p:spPr>
        <p:txBody>
          <a:bodyPr/>
          <a:lstStyle/>
          <a:p>
            <a:pPr marL="342900" indent="-342900" algn="r" defTabSz="914400" fontAlgn="base">
              <a:lnSpc>
                <a:spcPct val="90000"/>
              </a:lnSpc>
              <a:spcBef>
                <a:spcPct val="20000"/>
              </a:spcBef>
              <a:spcAft>
                <a:spcPct val="0"/>
              </a:spcAft>
              <a:buClr>
                <a:srgbClr val="86D1EC"/>
              </a:buClr>
              <a:buSzPct val="90000"/>
              <a:buFont typeface="Wingdings" charset="0"/>
              <a:buBlip>
                <a:blip r:embed="rId4"/>
              </a:buBlip>
              <a:defRPr/>
            </a:pPr>
            <a:r>
              <a:rPr lang="en-US" sz="28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Marriage depicts Christ</a:t>
            </a:r>
            <a:r>
              <a:rPr lang="fr-FR" altLang="ja-JP" sz="28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a:t>
            </a:r>
            <a:r>
              <a:rPr lang="en-US" altLang="ja-JP" sz="28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s love for the church (Eph. 5)</a:t>
            </a:r>
          </a:p>
          <a:p>
            <a:pPr marL="342900" indent="-342900" algn="r" defTabSz="914400" fontAlgn="base">
              <a:lnSpc>
                <a:spcPct val="90000"/>
              </a:lnSpc>
              <a:spcBef>
                <a:spcPct val="20000"/>
              </a:spcBef>
              <a:spcAft>
                <a:spcPct val="0"/>
              </a:spcAft>
              <a:buClr>
                <a:srgbClr val="86D1EC"/>
              </a:buClr>
              <a:buSzPct val="90000"/>
              <a:buFont typeface="Wingdings" charset="0"/>
              <a:buBlip>
                <a:blip r:embed="rId4"/>
              </a:buBlip>
              <a:defRPr/>
            </a:pPr>
            <a:r>
              <a:rPr lang="en-US" sz="28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The order of marriage customs parallels church eschatology</a:t>
            </a:r>
          </a:p>
        </p:txBody>
      </p:sp>
      <p:sp>
        <p:nvSpPr>
          <p:cNvPr id="5" name="Text Box 37"/>
          <p:cNvSpPr txBox="1">
            <a:spLocks noChangeArrowheads="1"/>
          </p:cNvSpPr>
          <p:nvPr/>
        </p:nvSpPr>
        <p:spPr bwMode="auto">
          <a:xfrm>
            <a:off x="8413780" y="-36174"/>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10201"/>
                </a:solidFill>
                <a:latin typeface="Arial" charset="0"/>
                <a:cs typeface="Arial" charset="0"/>
              </a:rPr>
              <a:t>415</a:t>
            </a:r>
          </a:p>
        </p:txBody>
      </p:sp>
    </p:spTree>
    <p:extLst>
      <p:ext uri="{BB962C8B-B14F-4D97-AF65-F5344CB8AC3E}">
        <p14:creationId xmlns:p14="http://schemas.microsoft.com/office/powerpoint/2010/main" val="5111579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196">
                                            <p:txEl>
                                              <p:pRg st="0" end="0"/>
                                            </p:txEl>
                                          </p:spTgt>
                                        </p:tgtEl>
                                        <p:attrNameLst>
                                          <p:attrName>style.visibility</p:attrName>
                                        </p:attrNameLst>
                                      </p:cBhvr>
                                      <p:to>
                                        <p:strVal val="visible"/>
                                      </p:to>
                                    </p:set>
                                    <p:anim calcmode="lin" valueType="num">
                                      <p:cBhvr>
                                        <p:cTn id="7" dur="500" fill="hold"/>
                                        <p:tgtEl>
                                          <p:spTgt spid="819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19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19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8196">
                                            <p:txEl>
                                              <p:pRg st="1" end="1"/>
                                            </p:txEl>
                                          </p:spTgt>
                                        </p:tgtEl>
                                        <p:attrNameLst>
                                          <p:attrName>style.visibility</p:attrName>
                                        </p:attrNameLst>
                                      </p:cBhvr>
                                      <p:to>
                                        <p:strVal val="visible"/>
                                      </p:to>
                                    </p:set>
                                    <p:anim calcmode="lin" valueType="num">
                                      <p:cBhvr>
                                        <p:cTn id="14" dur="500" fill="hold"/>
                                        <p:tgtEl>
                                          <p:spTgt spid="8196">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8196">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819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build="p"/>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6512" y="0"/>
            <a:ext cx="9144000" cy="6858000"/>
          </a:xfrm>
          <a:prstGeom prst="rect">
            <a:avLst/>
          </a:prstGeom>
          <a:solidFill>
            <a:schemeClr val="bg2"/>
          </a:solidFill>
          <a:effectLst>
            <a:glow rad="101600">
              <a:schemeClr val="accent1">
                <a:lumMod val="75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2400">
              <a:solidFill>
                <a:srgbClr val="FFFFFF"/>
              </a:solidFill>
              <a:latin typeface="Arial"/>
              <a:ea typeface="ＭＳ Ｐゴシック"/>
              <a:cs typeface="ＭＳ Ｐゴシック"/>
            </a:endParaRPr>
          </a:p>
        </p:txBody>
      </p:sp>
      <p:sp>
        <p:nvSpPr>
          <p:cNvPr id="10242" name="Rectangle 2"/>
          <p:cNvSpPr>
            <a:spLocks noGrp="1" noChangeArrowheads="1"/>
          </p:cNvSpPr>
          <p:nvPr>
            <p:ph type="title" idx="4294967295"/>
          </p:nvPr>
        </p:nvSpPr>
        <p:spPr>
          <a:xfrm>
            <a:off x="3657600" y="152400"/>
            <a:ext cx="4953000" cy="1371600"/>
          </a:xfrm>
        </p:spPr>
        <p:txBody>
          <a:bodyPr/>
          <a:lstStyle/>
          <a:p>
            <a:pPr eaLnBrk="1" hangingPunct="1">
              <a:defRPr/>
            </a:pPr>
            <a:r>
              <a:rPr lang="en-US" sz="4000" dirty="0">
                <a:effectLst>
                  <a:outerShdw blurRad="38100" dist="38100" dir="2700000" algn="tl">
                    <a:srgbClr val="000000"/>
                  </a:outerShdw>
                </a:effectLst>
                <a:latin typeface="Arial" charset="0"/>
                <a:ea typeface="ＭＳ Ｐゴシック" charset="0"/>
                <a:cs typeface="ＭＳ Ｐゴシック" charset="0"/>
              </a:rPr>
              <a:t>The First Century Wedding Procession</a:t>
            </a:r>
          </a:p>
        </p:txBody>
      </p:sp>
      <p:pic>
        <p:nvPicPr>
          <p:cNvPr id="1083397" name="Picture 4" descr="wedding process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757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5" name="Text Box 5"/>
          <p:cNvSpPr txBox="1">
            <a:spLocks noChangeArrowheads="1"/>
          </p:cNvSpPr>
          <p:nvPr/>
        </p:nvSpPr>
        <p:spPr bwMode="auto">
          <a:xfrm>
            <a:off x="2755900" y="5181600"/>
            <a:ext cx="25749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800" b="1" dirty="0">
                <a:solidFill>
                  <a:srgbClr val="FFFFFF"/>
                </a:solidFill>
                <a:latin typeface="Arial" charset="0"/>
              </a:rPr>
              <a:t>Bride</a:t>
            </a:r>
            <a:r>
              <a:rPr lang="fr-FR" altLang="ja-JP" sz="2800" b="1" dirty="0">
                <a:solidFill>
                  <a:srgbClr val="FFFFFF"/>
                </a:solidFill>
                <a:latin typeface="Arial" charset="0"/>
              </a:rPr>
              <a:t>'</a:t>
            </a:r>
            <a:r>
              <a:rPr lang="en-US" altLang="ja-JP" sz="2800" b="1" dirty="0">
                <a:solidFill>
                  <a:srgbClr val="FFFFFF"/>
                </a:solidFill>
                <a:latin typeface="Arial" charset="0"/>
              </a:rPr>
              <a:t>s House</a:t>
            </a:r>
            <a:endParaRPr lang="en-US" sz="2800" b="1" dirty="0">
              <a:solidFill>
                <a:srgbClr val="FFFFFF"/>
              </a:solidFill>
              <a:latin typeface="Arial" charset="0"/>
            </a:endParaRPr>
          </a:p>
        </p:txBody>
      </p:sp>
      <p:sp>
        <p:nvSpPr>
          <p:cNvPr id="10246" name="Text Box 6"/>
          <p:cNvSpPr txBox="1">
            <a:spLocks noChangeArrowheads="1"/>
          </p:cNvSpPr>
          <p:nvPr/>
        </p:nvSpPr>
        <p:spPr bwMode="auto">
          <a:xfrm>
            <a:off x="2755900" y="1600200"/>
            <a:ext cx="4135438"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800" b="1" dirty="0">
                <a:solidFill>
                  <a:srgbClr val="FFFFFF"/>
                </a:solidFill>
                <a:latin typeface="Arial" charset="0"/>
              </a:rPr>
              <a:t>Groom</a:t>
            </a:r>
            <a:r>
              <a:rPr lang="fr-FR" altLang="ja-JP" sz="2800" b="1" dirty="0">
                <a:solidFill>
                  <a:srgbClr val="FFFFFF"/>
                </a:solidFill>
                <a:latin typeface="Arial" charset="0"/>
              </a:rPr>
              <a:t>'</a:t>
            </a:r>
            <a:r>
              <a:rPr lang="en-US" altLang="ja-JP" sz="2800" b="1" dirty="0">
                <a:solidFill>
                  <a:srgbClr val="FFFFFF"/>
                </a:solidFill>
                <a:latin typeface="Arial" charset="0"/>
              </a:rPr>
              <a:t>s House</a:t>
            </a:r>
            <a:br>
              <a:rPr lang="en-US" altLang="ja-JP" sz="2800" b="1" dirty="0">
                <a:solidFill>
                  <a:srgbClr val="FFFFFF"/>
                </a:solidFill>
                <a:latin typeface="Arial" charset="0"/>
              </a:rPr>
            </a:br>
            <a:r>
              <a:rPr lang="en-US" altLang="ja-JP" sz="2800" b="1" dirty="0">
                <a:solidFill>
                  <a:srgbClr val="FFFFFF"/>
                </a:solidFill>
                <a:latin typeface="Arial" charset="0"/>
              </a:rPr>
              <a:t>(at his Father</a:t>
            </a:r>
            <a:r>
              <a:rPr lang="fr-FR" altLang="ja-JP" sz="2800" b="1" dirty="0">
                <a:solidFill>
                  <a:srgbClr val="FFFFFF"/>
                </a:solidFill>
                <a:latin typeface="Arial" charset="0"/>
              </a:rPr>
              <a:t>'</a:t>
            </a:r>
            <a:r>
              <a:rPr lang="en-US" altLang="ja-JP" sz="2800" b="1" dirty="0">
                <a:solidFill>
                  <a:srgbClr val="FFFFFF"/>
                </a:solidFill>
                <a:latin typeface="Arial" charset="0"/>
              </a:rPr>
              <a:t>s House)</a:t>
            </a:r>
            <a:endParaRPr lang="en-US" sz="2800" b="1" dirty="0">
              <a:solidFill>
                <a:srgbClr val="FFFFFF"/>
              </a:solidFill>
              <a:latin typeface="Arial" charset="0"/>
            </a:endParaRPr>
          </a:p>
        </p:txBody>
      </p:sp>
      <p:sp>
        <p:nvSpPr>
          <p:cNvPr id="10247" name="AutoShape 7"/>
          <p:cNvSpPr>
            <a:spLocks noChangeArrowheads="1"/>
          </p:cNvSpPr>
          <p:nvPr/>
        </p:nvSpPr>
        <p:spPr bwMode="auto">
          <a:xfrm rot="-326154">
            <a:off x="685800" y="1844675"/>
            <a:ext cx="533400" cy="3886200"/>
          </a:xfrm>
          <a:prstGeom prst="curvedRightArrow">
            <a:avLst>
              <a:gd name="adj1" fmla="val 145714"/>
              <a:gd name="adj2" fmla="val 291429"/>
              <a:gd name="adj3" fmla="val 33333"/>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248" name="AutoShape 8"/>
          <p:cNvSpPr>
            <a:spLocks noChangeArrowheads="1"/>
          </p:cNvSpPr>
          <p:nvPr/>
        </p:nvSpPr>
        <p:spPr bwMode="auto">
          <a:xfrm rot="-326154" flipH="1" flipV="1">
            <a:off x="1828800" y="1219200"/>
            <a:ext cx="533400" cy="3886200"/>
          </a:xfrm>
          <a:prstGeom prst="curvedRightArrow">
            <a:avLst>
              <a:gd name="adj1" fmla="val 145714"/>
              <a:gd name="adj2" fmla="val 291429"/>
              <a:gd name="adj3" fmla="val 33333"/>
            </a:avLst>
          </a:prstGeom>
          <a:solidFill>
            <a:schemeClr val="accent2"/>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 name="Rectangle 3"/>
          <p:cNvSpPr txBox="1">
            <a:spLocks noChangeArrowheads="1"/>
          </p:cNvSpPr>
          <p:nvPr/>
        </p:nvSpPr>
        <p:spPr bwMode="auto">
          <a:xfrm>
            <a:off x="5364163" y="2800350"/>
            <a:ext cx="36576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lr>
                <a:schemeClr val="hlink"/>
              </a:buClr>
              <a:buSzPct val="90000"/>
              <a:buFont typeface="Wingdings" charset="0"/>
              <a:buBlip>
                <a:blip r:embed="rId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Geneva"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5"/>
              </a:buBlip>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6"/>
              </a:buBlip>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folHlink"/>
              </a:buClr>
              <a:buSzPct val="90000"/>
              <a:buFont typeface="Wingdings" pitchFamily="-111" charset="2"/>
              <a:buBlip>
                <a:blip r:embed="rId6"/>
              </a:buBlip>
              <a:defRPr sz="2000">
                <a:solidFill>
                  <a:schemeClr val="tx1"/>
                </a:solidFill>
                <a:latin typeface="+mn-lt"/>
                <a:ea typeface="+mn-ea"/>
              </a:defRPr>
            </a:lvl6pPr>
            <a:lvl7pPr marL="2971800" indent="-228600" algn="l" rtl="0" eaLnBrk="0" fontAlgn="base" hangingPunct="0">
              <a:spcBef>
                <a:spcPct val="20000"/>
              </a:spcBef>
              <a:spcAft>
                <a:spcPct val="0"/>
              </a:spcAft>
              <a:buClr>
                <a:schemeClr val="folHlink"/>
              </a:buClr>
              <a:buSzPct val="90000"/>
              <a:buFont typeface="Wingdings" pitchFamily="-111" charset="2"/>
              <a:buBlip>
                <a:blip r:embed="rId6"/>
              </a:buBlip>
              <a:defRPr sz="2000">
                <a:solidFill>
                  <a:schemeClr val="tx1"/>
                </a:solidFill>
                <a:latin typeface="+mn-lt"/>
                <a:ea typeface="+mn-ea"/>
              </a:defRPr>
            </a:lvl7pPr>
            <a:lvl8pPr marL="3429000" indent="-228600" algn="l" rtl="0" eaLnBrk="0" fontAlgn="base" hangingPunct="0">
              <a:spcBef>
                <a:spcPct val="20000"/>
              </a:spcBef>
              <a:spcAft>
                <a:spcPct val="0"/>
              </a:spcAft>
              <a:buClr>
                <a:schemeClr val="folHlink"/>
              </a:buClr>
              <a:buSzPct val="90000"/>
              <a:buFont typeface="Wingdings" pitchFamily="-111" charset="2"/>
              <a:buBlip>
                <a:blip r:embed="rId6"/>
              </a:buBlip>
              <a:defRPr sz="2000">
                <a:solidFill>
                  <a:schemeClr val="tx1"/>
                </a:solidFill>
                <a:latin typeface="+mn-lt"/>
                <a:ea typeface="+mn-ea"/>
              </a:defRPr>
            </a:lvl8pPr>
            <a:lvl9pPr marL="3886200" indent="-228600" algn="l" rtl="0" eaLnBrk="0" fontAlgn="base" hangingPunct="0">
              <a:spcBef>
                <a:spcPct val="20000"/>
              </a:spcBef>
              <a:spcAft>
                <a:spcPct val="0"/>
              </a:spcAft>
              <a:buClr>
                <a:schemeClr val="folHlink"/>
              </a:buClr>
              <a:buSzPct val="90000"/>
              <a:buFont typeface="Wingdings" pitchFamily="-111" charset="2"/>
              <a:buBlip>
                <a:blip r:embed="rId6"/>
              </a:buBlip>
              <a:defRPr sz="2000">
                <a:solidFill>
                  <a:schemeClr val="tx1"/>
                </a:solidFill>
                <a:latin typeface="+mn-lt"/>
                <a:ea typeface="+mn-ea"/>
              </a:defRPr>
            </a:lvl9pPr>
          </a:lstStyle>
          <a:p>
            <a:pPr defTabSz="914400" eaLnBrk="1" hangingPunct="1">
              <a:lnSpc>
                <a:spcPct val="90000"/>
              </a:lnSpc>
              <a:buClr>
                <a:srgbClr val="86D1EC"/>
              </a:buClr>
              <a:defRPr/>
            </a:pPr>
            <a:r>
              <a:rPr lang="en-US" sz="28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The groom</a:t>
            </a:r>
            <a:r>
              <a:rPr lang="fr-FR" altLang="ja-JP" sz="28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s procession parallels Christ</a:t>
            </a:r>
            <a:r>
              <a:rPr lang="fr-FR" altLang="ja-JP" sz="28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s return for His Bride, the Church.  At the Rapture, He will come to bring believers back to the Father</a:t>
            </a:r>
            <a:r>
              <a:rPr lang="fr-FR" altLang="ja-JP" sz="28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s House.</a:t>
            </a:r>
            <a:endParaRPr lang="en-US" sz="2800" b="1" dirty="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1" name="Text Box 37"/>
          <p:cNvSpPr txBox="1">
            <a:spLocks noChangeArrowheads="1"/>
          </p:cNvSpPr>
          <p:nvPr/>
        </p:nvSpPr>
        <p:spPr bwMode="auto">
          <a:xfrm>
            <a:off x="8413780" y="-36174"/>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415</a:t>
            </a:r>
          </a:p>
        </p:txBody>
      </p:sp>
    </p:spTree>
    <p:extLst>
      <p:ext uri="{BB962C8B-B14F-4D97-AF65-F5344CB8AC3E}">
        <p14:creationId xmlns:p14="http://schemas.microsoft.com/office/powerpoint/2010/main" val="3095334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p:cTn id="7" dur="500" fill="hold"/>
                                        <p:tgtEl>
                                          <p:spTgt spid="10246"/>
                                        </p:tgtEl>
                                        <p:attrNameLst>
                                          <p:attrName>ppt_w</p:attrName>
                                        </p:attrNameLst>
                                      </p:cBhvr>
                                      <p:tavLst>
                                        <p:tav tm="0">
                                          <p:val>
                                            <p:fltVal val="0"/>
                                          </p:val>
                                        </p:tav>
                                        <p:tav tm="100000">
                                          <p:val>
                                            <p:strVal val="#ppt_w"/>
                                          </p:val>
                                        </p:tav>
                                      </p:tavLst>
                                    </p:anim>
                                    <p:anim calcmode="lin" valueType="num">
                                      <p:cBhvr>
                                        <p:cTn id="8" dur="500" fill="hold"/>
                                        <p:tgtEl>
                                          <p:spTgt spid="10246"/>
                                        </p:tgtEl>
                                        <p:attrNameLst>
                                          <p:attrName>ppt_h</p:attrName>
                                        </p:attrNameLst>
                                      </p:cBhvr>
                                      <p:tavLst>
                                        <p:tav tm="0">
                                          <p:val>
                                            <p:fltVal val="0"/>
                                          </p:val>
                                        </p:tav>
                                        <p:tav tm="100000">
                                          <p:val>
                                            <p:strVal val="#ppt_h"/>
                                          </p:val>
                                        </p:tav>
                                      </p:tavLst>
                                    </p:anim>
                                    <p:animEffect transition="in" filter="fade">
                                      <p:cBhvr>
                                        <p:cTn id="9" dur="500"/>
                                        <p:tgtEl>
                                          <p:spTgt spid="1024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0247"/>
                                        </p:tgtEl>
                                        <p:attrNameLst>
                                          <p:attrName>style.visibility</p:attrName>
                                        </p:attrNameLst>
                                      </p:cBhvr>
                                      <p:to>
                                        <p:strVal val="visible"/>
                                      </p:to>
                                    </p:set>
                                    <p:animEffect transition="in" filter="wipe(up)">
                                      <p:cBhvr>
                                        <p:cTn id="14" dur="500"/>
                                        <p:tgtEl>
                                          <p:spTgt spid="1024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0245"/>
                                        </p:tgtEl>
                                        <p:attrNameLst>
                                          <p:attrName>style.visibility</p:attrName>
                                        </p:attrNameLst>
                                      </p:cBhvr>
                                      <p:to>
                                        <p:strVal val="visible"/>
                                      </p:to>
                                    </p:set>
                                    <p:anim calcmode="lin" valueType="num">
                                      <p:cBhvr>
                                        <p:cTn id="19" dur="500" fill="hold"/>
                                        <p:tgtEl>
                                          <p:spTgt spid="10245"/>
                                        </p:tgtEl>
                                        <p:attrNameLst>
                                          <p:attrName>ppt_w</p:attrName>
                                        </p:attrNameLst>
                                      </p:cBhvr>
                                      <p:tavLst>
                                        <p:tav tm="0">
                                          <p:val>
                                            <p:fltVal val="0"/>
                                          </p:val>
                                        </p:tav>
                                        <p:tav tm="100000">
                                          <p:val>
                                            <p:strVal val="#ppt_w"/>
                                          </p:val>
                                        </p:tav>
                                      </p:tavLst>
                                    </p:anim>
                                    <p:anim calcmode="lin" valueType="num">
                                      <p:cBhvr>
                                        <p:cTn id="20" dur="500" fill="hold"/>
                                        <p:tgtEl>
                                          <p:spTgt spid="10245"/>
                                        </p:tgtEl>
                                        <p:attrNameLst>
                                          <p:attrName>ppt_h</p:attrName>
                                        </p:attrNameLst>
                                      </p:cBhvr>
                                      <p:tavLst>
                                        <p:tav tm="0">
                                          <p:val>
                                            <p:fltVal val="0"/>
                                          </p:val>
                                        </p:tav>
                                        <p:tav tm="100000">
                                          <p:val>
                                            <p:strVal val="#ppt_h"/>
                                          </p:val>
                                        </p:tav>
                                      </p:tavLst>
                                    </p:anim>
                                    <p:animEffect transition="in" filter="fade">
                                      <p:cBhvr>
                                        <p:cTn id="21" dur="500"/>
                                        <p:tgtEl>
                                          <p:spTgt spid="1024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248"/>
                                        </p:tgtEl>
                                        <p:attrNameLst>
                                          <p:attrName>style.visibility</p:attrName>
                                        </p:attrNameLst>
                                      </p:cBhvr>
                                      <p:to>
                                        <p:strVal val="visible"/>
                                      </p:to>
                                    </p:set>
                                    <p:animEffect transition="in" filter="wipe(down)">
                                      <p:cBhvr>
                                        <p:cTn id="26" dur="500"/>
                                        <p:tgtEl>
                                          <p:spTgt spid="1024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 calcmode="lin" valueType="num">
                                      <p:cBhvr>
                                        <p:cTn id="31"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3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p:bldP spid="10246" grpId="0"/>
      <p:bldP spid="10247" grpId="0" animBg="1"/>
      <p:bldP spid="10248" grpId="0" animBg="1"/>
      <p:bldP spid="10" grpId="0" build="p"/>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41" name="Picture 2" descr="img3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3" name="Rectangle 3"/>
          <p:cNvSpPr>
            <a:spLocks noGrp="1" noChangeArrowheads="1"/>
          </p:cNvSpPr>
          <p:nvPr>
            <p:ph type="title" idx="4294967295"/>
          </p:nvPr>
        </p:nvSpPr>
        <p:spPr>
          <a:xfrm>
            <a:off x="0" y="0"/>
            <a:ext cx="3810000" cy="2209800"/>
          </a:xfrm>
          <a:solidFill>
            <a:schemeClr val="bg2"/>
          </a:solidFill>
        </p:spPr>
        <p:txBody>
          <a:bodyPr/>
          <a:lstStyle/>
          <a:p>
            <a:pPr>
              <a:defRPr/>
            </a:pPr>
            <a:r>
              <a:rPr lang="en-US" altLang="ja-JP" sz="4000" dirty="0">
                <a:latin typeface="Arial" charset="0"/>
                <a:ea typeface="ＭＳ Ｐゴシック" charset="0"/>
                <a:cs typeface="ＭＳ Ｐゴシック" charset="0"/>
              </a:rPr>
              <a:t>"</a:t>
            </a:r>
            <a:r>
              <a:rPr lang="en-US" sz="4000" dirty="0">
                <a:latin typeface="Arial" charset="0"/>
                <a:ea typeface="ＭＳ Ｐゴシック" charset="0"/>
                <a:cs typeface="ＭＳ Ｐゴシック" charset="0"/>
              </a:rPr>
              <a:t>We will rise to meet Him</a:t>
            </a:r>
            <a:r>
              <a:rPr lang="en-US" altLang="ja-JP" sz="4000" dirty="0">
                <a:latin typeface="Arial" charset="0"/>
                <a:ea typeface="ＭＳ Ｐゴシック" charset="0"/>
                <a:cs typeface="ＭＳ Ｐゴシック" charset="0"/>
              </a:rPr>
              <a:t>"</a:t>
            </a:r>
            <a:r>
              <a:rPr lang="en-US" sz="4000" dirty="0">
                <a:latin typeface="Arial" charset="0"/>
                <a:ea typeface="ＭＳ Ｐゴシック" charset="0"/>
                <a:cs typeface="ＭＳ Ｐゴシック" charset="0"/>
              </a:rPr>
              <a:t> </a:t>
            </a:r>
            <a:br>
              <a:rPr lang="en-US" sz="4000" dirty="0">
                <a:latin typeface="Arial" charset="0"/>
                <a:ea typeface="ＭＳ Ｐゴシック" charset="0"/>
                <a:cs typeface="ＭＳ Ｐゴシック" charset="0"/>
              </a:rPr>
            </a:br>
            <a:r>
              <a:rPr lang="en-US" sz="4000" dirty="0">
                <a:latin typeface="Arial" charset="0"/>
                <a:ea typeface="ＭＳ Ｐゴシック" charset="0"/>
                <a:cs typeface="ＭＳ Ｐゴシック" charset="0"/>
              </a:rPr>
              <a:t>(1 Thess. 4:16)</a:t>
            </a:r>
          </a:p>
        </p:txBody>
      </p:sp>
      <p:sp>
        <p:nvSpPr>
          <p:cNvPr id="4" name="Text Box 37"/>
          <p:cNvSpPr txBox="1">
            <a:spLocks noChangeArrowheads="1"/>
          </p:cNvSpPr>
          <p:nvPr/>
        </p:nvSpPr>
        <p:spPr bwMode="auto">
          <a:xfrm>
            <a:off x="8413780" y="-36174"/>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10201"/>
                </a:solidFill>
                <a:latin typeface="Arial" charset="0"/>
                <a:cs typeface="Arial" charset="0"/>
              </a:rPr>
              <a:t>415</a:t>
            </a:r>
          </a:p>
        </p:txBody>
      </p:sp>
    </p:spTree>
    <p:extLst>
      <p:ext uri="{BB962C8B-B14F-4D97-AF65-F5344CB8AC3E}">
        <p14:creationId xmlns:p14="http://schemas.microsoft.com/office/powerpoint/2010/main" val="2182714615"/>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9" name="Rectangle 1029"/>
          <p:cNvSpPr>
            <a:spLocks noGrp="1" noChangeArrowheads="1"/>
          </p:cNvSpPr>
          <p:nvPr>
            <p:ph type="title"/>
          </p:nvPr>
        </p:nvSpPr>
        <p:spPr>
          <a:xfrm>
            <a:off x="381000" y="2819400"/>
            <a:ext cx="4876800" cy="457200"/>
          </a:xfrm>
        </p:spPr>
        <p:txBody>
          <a:bodyPr/>
          <a:lstStyle/>
          <a:p>
            <a:pPr eaLnBrk="1" hangingPunct="1">
              <a:defRPr/>
            </a:pPr>
            <a:r>
              <a:rPr lang="en-US" sz="2400">
                <a:latin typeface="Arial" charset="0"/>
                <a:ea typeface="ＭＳ Ｐゴシック" charset="0"/>
                <a:cs typeface="ＭＳ Ｐゴシック" charset="0"/>
              </a:rPr>
              <a:t>Marriage &amp; the Church Timeline</a:t>
            </a:r>
          </a:p>
        </p:txBody>
      </p:sp>
      <p:graphicFrame>
        <p:nvGraphicFramePr>
          <p:cNvPr id="62632" name="Group 1192"/>
          <p:cNvGraphicFramePr>
            <a:graphicFrameLocks noGrp="1"/>
          </p:cNvGraphicFramePr>
          <p:nvPr/>
        </p:nvGraphicFramePr>
        <p:xfrm>
          <a:off x="-76200" y="533400"/>
          <a:ext cx="9144000" cy="1981200"/>
        </p:xfrm>
        <a:graphic>
          <a:graphicData uri="http://schemas.openxmlformats.org/drawingml/2006/table">
            <a:tbl>
              <a:tblPr/>
              <a:tblGrid>
                <a:gridCol w="930275">
                  <a:extLst>
                    <a:ext uri="{9D8B030D-6E8A-4147-A177-3AD203B41FA5}">
                      <a16:colId xmlns:a16="http://schemas.microsoft.com/office/drawing/2014/main" val="20000"/>
                    </a:ext>
                  </a:extLst>
                </a:gridCol>
                <a:gridCol w="930275">
                  <a:extLst>
                    <a:ext uri="{9D8B030D-6E8A-4147-A177-3AD203B41FA5}">
                      <a16:colId xmlns:a16="http://schemas.microsoft.com/office/drawing/2014/main" val="20001"/>
                    </a:ext>
                  </a:extLst>
                </a:gridCol>
                <a:gridCol w="928688">
                  <a:extLst>
                    <a:ext uri="{9D8B030D-6E8A-4147-A177-3AD203B41FA5}">
                      <a16:colId xmlns:a16="http://schemas.microsoft.com/office/drawing/2014/main" val="20002"/>
                    </a:ext>
                  </a:extLst>
                </a:gridCol>
                <a:gridCol w="930275">
                  <a:extLst>
                    <a:ext uri="{9D8B030D-6E8A-4147-A177-3AD203B41FA5}">
                      <a16:colId xmlns:a16="http://schemas.microsoft.com/office/drawing/2014/main" val="20003"/>
                    </a:ext>
                  </a:extLst>
                </a:gridCol>
                <a:gridCol w="930275">
                  <a:extLst>
                    <a:ext uri="{9D8B030D-6E8A-4147-A177-3AD203B41FA5}">
                      <a16:colId xmlns:a16="http://schemas.microsoft.com/office/drawing/2014/main" val="20004"/>
                    </a:ext>
                  </a:extLst>
                </a:gridCol>
                <a:gridCol w="1162050">
                  <a:extLst>
                    <a:ext uri="{9D8B030D-6E8A-4147-A177-3AD203B41FA5}">
                      <a16:colId xmlns:a16="http://schemas.microsoft.com/office/drawing/2014/main" val="20005"/>
                    </a:ext>
                  </a:extLst>
                </a:gridCol>
                <a:gridCol w="968375">
                  <a:extLst>
                    <a:ext uri="{9D8B030D-6E8A-4147-A177-3AD203B41FA5}">
                      <a16:colId xmlns:a16="http://schemas.microsoft.com/office/drawing/2014/main" val="20006"/>
                    </a:ext>
                  </a:extLst>
                </a:gridCol>
                <a:gridCol w="1181100">
                  <a:extLst>
                    <a:ext uri="{9D8B030D-6E8A-4147-A177-3AD203B41FA5}">
                      <a16:colId xmlns:a16="http://schemas.microsoft.com/office/drawing/2014/main" val="20007"/>
                    </a:ext>
                  </a:extLst>
                </a:gridCol>
                <a:gridCol w="1182687">
                  <a:extLst>
                    <a:ext uri="{9D8B030D-6E8A-4147-A177-3AD203B41FA5}">
                      <a16:colId xmlns:a16="http://schemas.microsoft.com/office/drawing/2014/main" val="20008"/>
                    </a:ext>
                  </a:extLst>
                </a:gridCol>
              </a:tblGrid>
              <a:tr h="1981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chemeClr val="tx1"/>
                          </a:solidFill>
                          <a:effectLst/>
                          <a:latin typeface="Arial" charset="0"/>
                          <a:ea typeface="ＭＳ Ｐゴシック" charset="0"/>
                          <a:cs typeface="Times New Roman" charset="0"/>
                        </a:rPr>
                        <a:t>Election</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God the Father chose those to be saved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(Eph. 1:5, 11)</a:t>
                      </a:r>
                      <a:endParaRPr kumimoji="0" lang="en-US" altLang="ja-JP" sz="18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a:ln>
                            <a:noFill/>
                          </a:ln>
                          <a:solidFill>
                            <a:schemeClr val="tx1"/>
                          </a:solidFill>
                          <a:effectLst/>
                          <a:latin typeface="Arial" charset="0"/>
                          <a:ea typeface="ＭＳ Ｐゴシック" charset="0"/>
                          <a:cs typeface="Times New Roman" charset="0"/>
                        </a:rPr>
                        <a:t>Purchase</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Christ paid </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the Father </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His blood to redeem the church </a:t>
                      </a:r>
                      <a:r>
                        <a:rPr kumimoji="0" lang="en-US" altLang="ja-JP" sz="1200" b="1" i="0" u="none" strike="noStrike" cap="none" normalizeH="0" baseline="0">
                          <a:ln>
                            <a:noFill/>
                          </a:ln>
                          <a:solidFill>
                            <a:schemeClr val="tx1"/>
                          </a:solidFill>
                          <a:effectLst/>
                          <a:latin typeface="Arial" charset="0"/>
                          <a:ea typeface="ＭＳ Ｐゴシック" charset="0"/>
                          <a:cs typeface="Arial" charset="0"/>
                        </a:rPr>
                        <a:t>(1 Pet. 1:18)</a:t>
                      </a:r>
                      <a:endParaRPr kumimoji="0" lang="en-US" altLang="ja-JP" sz="18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Arial" charset="0"/>
                          <a:ea typeface="ＭＳ Ｐゴシック" charset="0"/>
                          <a:cs typeface="Times New Roman" charset="0"/>
                        </a:rPr>
                        <a:t>Sign</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New covenant began with the cup</a:t>
                      </a:r>
                      <a:r>
                        <a:rPr kumimoji="0" lang="en-US" altLang="ja-JP" sz="1200" b="1" i="0" u="none" strike="noStrike" cap="none" normalizeH="0" baseline="0">
                          <a:ln>
                            <a:noFill/>
                          </a:ln>
                          <a:solidFill>
                            <a:schemeClr val="tx1"/>
                          </a:solidFill>
                          <a:effectLst/>
                          <a:latin typeface="Arial" charset="0"/>
                          <a:ea typeface="ＭＳ Ｐゴシック" charset="0"/>
                          <a:cs typeface="Arial" charset="0"/>
                        </a:rPr>
                        <a:t> of the Supper (Luke 22:20)</a:t>
                      </a:r>
                      <a:endParaRPr kumimoji="0" lang="en-US" altLang="ja-JP" sz="10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Arial" charset="0"/>
                          <a:ea typeface="ＭＳ Ｐゴシック" charset="0"/>
                          <a:cs typeface="Times New Roman" charset="0"/>
                        </a:rPr>
                        <a:t>Our Job</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Holiness for Christ during</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 church age </a:t>
                      </a:r>
                      <a:br>
                        <a:rPr kumimoji="0" lang="en-US" sz="1200" b="1" i="0" u="none" strike="noStrike" cap="none" normalizeH="0" baseline="0">
                          <a:ln>
                            <a:noFill/>
                          </a:ln>
                          <a:solidFill>
                            <a:schemeClr val="tx1"/>
                          </a:solidFill>
                          <a:effectLst/>
                          <a:latin typeface="Arial" charset="0"/>
                          <a:ea typeface="ＭＳ Ｐゴシック" charset="0"/>
                          <a:cs typeface="Times New Roman" charset="0"/>
                        </a:rPr>
                      </a:br>
                      <a:r>
                        <a:rPr kumimoji="0" lang="en-US" sz="1200" b="1" i="0" u="none" strike="noStrike" cap="none" normalizeH="0" baseline="0">
                          <a:ln>
                            <a:noFill/>
                          </a:ln>
                          <a:solidFill>
                            <a:schemeClr val="tx1"/>
                          </a:solidFill>
                          <a:effectLst/>
                          <a:latin typeface="Arial" charset="0"/>
                          <a:ea typeface="ＭＳ Ｐゴシック" charset="0"/>
                          <a:cs typeface="Times New Roman" charset="0"/>
                        </a:rPr>
                        <a:t>(2 Cor. 11:2)</a:t>
                      </a:r>
                      <a:endParaRPr kumimoji="0" lang="en-US" altLang="ja-JP" sz="18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chemeClr val="tx1"/>
                          </a:solidFill>
                          <a:effectLst/>
                          <a:latin typeface="Arial" charset="0"/>
                          <a:ea typeface="ＭＳ Ｐゴシック" charset="0"/>
                          <a:cs typeface="Times New Roman" charset="0"/>
                        </a:rPr>
                        <a:t>Christ</a:t>
                      </a:r>
                      <a:r>
                        <a:rPr kumimoji="0" lang="fr-FR" altLang="ja-JP" sz="1400" b="1" i="1" u="none" strike="noStrike" cap="none" normalizeH="0" baseline="0" dirty="0">
                          <a:ln>
                            <a:noFill/>
                          </a:ln>
                          <a:solidFill>
                            <a:schemeClr val="tx1"/>
                          </a:solidFill>
                          <a:effectLst/>
                          <a:latin typeface="Arial" charset="0"/>
                          <a:ea typeface="ＭＳ Ｐゴシック" charset="0"/>
                          <a:cs typeface="Times New Roman" charset="0"/>
                        </a:rPr>
                        <a:t>'</a:t>
                      </a:r>
                      <a:r>
                        <a:rPr kumimoji="0" lang="en-US" sz="1400" b="1" i="1" u="none" strike="noStrike" cap="none" normalizeH="0" baseline="0" dirty="0">
                          <a:ln>
                            <a:noFill/>
                          </a:ln>
                          <a:solidFill>
                            <a:schemeClr val="tx1"/>
                          </a:solidFill>
                          <a:effectLst/>
                          <a:latin typeface="Arial" charset="0"/>
                          <a:ea typeface="ＭＳ Ｐゴシック" charset="0"/>
                          <a:cs typeface="Times New Roman" charset="0"/>
                        </a:rPr>
                        <a:t>s Job</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Preparing heaven for church</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until He returns (John 14:1-3)</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Arial" charset="0"/>
                          <a:ea typeface="ＭＳ Ｐゴシック" charset="0"/>
                          <a:cs typeface="Times New Roman" charset="0"/>
                        </a:rPr>
                        <a:t>Rapture</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Christ brings </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church </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to heaven</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at unexpected time w/ shout (1 Thess. 4:14-18)</a:t>
                      </a:r>
                      <a:endParaRPr kumimoji="0" lang="en-US" altLang="ja-JP" sz="18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Arial" charset="0"/>
                          <a:ea typeface="ＭＳ Ｐゴシック" charset="0"/>
                          <a:cs typeface="Times New Roman" charset="0"/>
                        </a:rPr>
                        <a:t>Wedding</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Church cleansed &amp;</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presented unspotted (rewarded) </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in heaven (Eph. 5:26)</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Arial" charset="0"/>
                          <a:ea typeface="ＭＳ Ｐゴシック" charset="0"/>
                          <a:cs typeface="Times New Roman" charset="0"/>
                        </a:rPr>
                        <a:t>Supper to Come</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Church unites with Christ &amp; glorifies Him for imparting holiness (Rev. 19:7-9)</a:t>
                      </a:r>
                      <a:endParaRPr kumimoji="0" lang="en-US" altLang="ja-JP" sz="18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Arial" charset="0"/>
                          <a:ea typeface="ＭＳ Ｐゴシック" charset="0"/>
                          <a:cs typeface="Times New Roman" charset="0"/>
                        </a:rPr>
                        <a:t>Second Coming </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1" i="1" u="none" strike="noStrike" cap="none" normalizeH="0" baseline="0">
                          <a:ln>
                            <a:noFill/>
                          </a:ln>
                          <a:solidFill>
                            <a:schemeClr val="tx1"/>
                          </a:solidFill>
                          <a:effectLst/>
                          <a:latin typeface="Arial" charset="0"/>
                          <a:ea typeface="ＭＳ Ｐゴシック" charset="0"/>
                          <a:cs typeface="Times New Roman" charset="0"/>
                        </a:rPr>
                        <a:t>&amp; </a:t>
                      </a:r>
                      <a:r>
                        <a:rPr kumimoji="0" lang="en-US" sz="1000" b="1" i="0" u="none" strike="noStrike" cap="none" normalizeH="0" baseline="0">
                          <a:ln>
                            <a:noFill/>
                          </a:ln>
                          <a:solidFill>
                            <a:schemeClr val="tx1"/>
                          </a:solidFill>
                          <a:effectLst/>
                          <a:latin typeface="Arial" charset="0"/>
                          <a:ea typeface="ＭＳ Ｐゴシック" charset="0"/>
                          <a:cs typeface="Times New Roman" charset="0"/>
                        </a:rPr>
                        <a:t> </a:t>
                      </a:r>
                      <a:r>
                        <a:rPr kumimoji="0" lang="en-US" sz="1400" b="1" i="1" u="none" strike="noStrike" cap="none" normalizeH="0" baseline="0">
                          <a:ln>
                            <a:noFill/>
                          </a:ln>
                          <a:solidFill>
                            <a:schemeClr val="tx1"/>
                          </a:solidFill>
                          <a:effectLst/>
                          <a:latin typeface="Arial" charset="0"/>
                          <a:ea typeface="ＭＳ Ｐゴシック" charset="0"/>
                          <a:cs typeface="Times New Roman" charset="0"/>
                        </a:rPr>
                        <a:t>Supper</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Saints &amp; Christ return to earth </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to reign (Rev. 19:11-20:6)</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62631" name="Group 1191"/>
          <p:cNvGraphicFramePr>
            <a:graphicFrameLocks noGrp="1"/>
          </p:cNvGraphicFramePr>
          <p:nvPr/>
        </p:nvGraphicFramePr>
        <p:xfrm>
          <a:off x="-76200" y="3810000"/>
          <a:ext cx="9296400" cy="3048000"/>
        </p:xfrm>
        <a:graphic>
          <a:graphicData uri="http://schemas.openxmlformats.org/drawingml/2006/table">
            <a:tbl>
              <a:tblPr/>
              <a:tblGrid>
                <a:gridCol w="1006475">
                  <a:extLst>
                    <a:ext uri="{9D8B030D-6E8A-4147-A177-3AD203B41FA5}">
                      <a16:colId xmlns:a16="http://schemas.microsoft.com/office/drawing/2014/main" val="20000"/>
                    </a:ext>
                  </a:extLst>
                </a:gridCol>
                <a:gridCol w="930275">
                  <a:extLst>
                    <a:ext uri="{9D8B030D-6E8A-4147-A177-3AD203B41FA5}">
                      <a16:colId xmlns:a16="http://schemas.microsoft.com/office/drawing/2014/main" val="20001"/>
                    </a:ext>
                  </a:extLst>
                </a:gridCol>
                <a:gridCol w="928688">
                  <a:extLst>
                    <a:ext uri="{9D8B030D-6E8A-4147-A177-3AD203B41FA5}">
                      <a16:colId xmlns:a16="http://schemas.microsoft.com/office/drawing/2014/main" val="20002"/>
                    </a:ext>
                  </a:extLst>
                </a:gridCol>
                <a:gridCol w="930275">
                  <a:extLst>
                    <a:ext uri="{9D8B030D-6E8A-4147-A177-3AD203B41FA5}">
                      <a16:colId xmlns:a16="http://schemas.microsoft.com/office/drawing/2014/main" val="20003"/>
                    </a:ext>
                  </a:extLst>
                </a:gridCol>
                <a:gridCol w="911225">
                  <a:extLst>
                    <a:ext uri="{9D8B030D-6E8A-4147-A177-3AD203B41FA5}">
                      <a16:colId xmlns:a16="http://schemas.microsoft.com/office/drawing/2014/main" val="20004"/>
                    </a:ext>
                  </a:extLst>
                </a:gridCol>
                <a:gridCol w="1084262">
                  <a:extLst>
                    <a:ext uri="{9D8B030D-6E8A-4147-A177-3AD203B41FA5}">
                      <a16:colId xmlns:a16="http://schemas.microsoft.com/office/drawing/2014/main" val="20005"/>
                    </a:ext>
                  </a:extLst>
                </a:gridCol>
                <a:gridCol w="1171575">
                  <a:extLst>
                    <a:ext uri="{9D8B030D-6E8A-4147-A177-3AD203B41FA5}">
                      <a16:colId xmlns:a16="http://schemas.microsoft.com/office/drawing/2014/main" val="20006"/>
                    </a:ext>
                  </a:extLst>
                </a:gridCol>
                <a:gridCol w="1289050">
                  <a:extLst>
                    <a:ext uri="{9D8B030D-6E8A-4147-A177-3AD203B41FA5}">
                      <a16:colId xmlns:a16="http://schemas.microsoft.com/office/drawing/2014/main" val="20007"/>
                    </a:ext>
                  </a:extLst>
                </a:gridCol>
                <a:gridCol w="1044575">
                  <a:extLst>
                    <a:ext uri="{9D8B030D-6E8A-4147-A177-3AD203B41FA5}">
                      <a16:colId xmlns:a16="http://schemas.microsoft.com/office/drawing/2014/main" val="20008"/>
                    </a:ext>
                  </a:extLst>
                </a:gridCol>
              </a:tblGrid>
              <a:tr h="3048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chemeClr val="tx1"/>
                          </a:solidFill>
                          <a:effectLst/>
                          <a:latin typeface="Arial" charset="0"/>
                          <a:ea typeface="ＭＳ Ｐゴシック" charset="0"/>
                          <a:cs typeface="Times New Roman" charset="0"/>
                        </a:rPr>
                        <a:t>Choice</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1000" b="1" i="1" u="none" strike="noStrike" cap="none" normalizeH="0" baseline="0" dirty="0" err="1">
                          <a:ln>
                            <a:noFill/>
                          </a:ln>
                          <a:solidFill>
                            <a:schemeClr val="tx1"/>
                          </a:solidFill>
                          <a:effectLst/>
                          <a:latin typeface="Arial" charset="0"/>
                          <a:ea typeface="ＭＳ Ｐゴシック" charset="0"/>
                          <a:cs typeface="Times New Roman" charset="0"/>
                        </a:rPr>
                        <a:t>Shiddukhin</a:t>
                      </a: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Father</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 chooses</a:t>
                      </a:r>
                      <a:endParaRPr kumimoji="0" lang="en-US" altLang="ja-JP" sz="1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a bride for </a:t>
                      </a:r>
                      <a:endParaRPr kumimoji="0" lang="en-US" altLang="ja-JP" sz="1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his son</a:t>
                      </a:r>
                      <a:endParaRPr kumimoji="0" lang="en-US" altLang="ja-JP" sz="1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ja-JP" sz="1200" b="1" i="0" u="none" strike="noStrike" cap="none" normalizeH="0" baseline="0" dirty="0" err="1">
                          <a:ln>
                            <a:noFill/>
                          </a:ln>
                          <a:solidFill>
                            <a:schemeClr val="tx1"/>
                          </a:solidFill>
                          <a:effectLst/>
                          <a:latin typeface="Arial" charset="0"/>
                          <a:ea typeface="ＭＳ Ｐゴシック" charset="0"/>
                          <a:cs typeface="Arial" charset="0"/>
                        </a:rPr>
                        <a:t>Tobit</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 4.12-13; 7.9-13; Ecclesiast. 7.23; </a:t>
                      </a:r>
                      <a:r>
                        <a:rPr kumimoji="0" lang="en-US" altLang="ja-JP" sz="1200" b="1" i="0" u="none" strike="noStrike" cap="none" normalizeH="0" baseline="0" dirty="0" err="1">
                          <a:ln>
                            <a:noFill/>
                          </a:ln>
                          <a:solidFill>
                            <a:schemeClr val="tx1"/>
                          </a:solidFill>
                          <a:effectLst/>
                          <a:latin typeface="Arial" charset="0"/>
                          <a:ea typeface="ＭＳ Ｐゴシック" charset="0"/>
                          <a:cs typeface="Arial" charset="0"/>
                        </a:rPr>
                        <a:t>Sirach</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 7.25; </a:t>
                      </a:r>
                      <a:r>
                        <a:rPr kumimoji="0" lang="en-US" altLang="ja-JP" sz="1200" b="1" i="0" u="none" strike="noStrike" cap="none" normalizeH="0" baseline="0" dirty="0" err="1">
                          <a:ln>
                            <a:noFill/>
                          </a:ln>
                          <a:solidFill>
                            <a:schemeClr val="tx1"/>
                          </a:solidFill>
                          <a:effectLst/>
                          <a:latin typeface="Arial" charset="0"/>
                          <a:ea typeface="ＭＳ Ｐゴシック" charset="0"/>
                          <a:cs typeface="Arial" charset="0"/>
                        </a:rPr>
                        <a:t>Mishna</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ja-JP" sz="1200" b="1" i="1" u="none" strike="noStrike" cap="none" normalizeH="0" baseline="0" dirty="0" err="1">
                          <a:ln>
                            <a:noFill/>
                          </a:ln>
                          <a:solidFill>
                            <a:schemeClr val="tx1"/>
                          </a:solidFill>
                          <a:effectLst/>
                          <a:latin typeface="Arial" charset="0"/>
                          <a:ea typeface="ＭＳ Ｐゴシック" charset="0"/>
                          <a:cs typeface="Arial" charset="0"/>
                        </a:rPr>
                        <a:t>Kiddushin</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 2.1)</a:t>
                      </a:r>
                      <a:endParaRPr kumimoji="0" lang="en-US" altLang="ja-JP" sz="18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tx1"/>
                          </a:solidFill>
                          <a:effectLst/>
                          <a:latin typeface="Arial" charset="0"/>
                          <a:ea typeface="ＭＳ Ｐゴシック" charset="0"/>
                          <a:cs typeface="Times New Roman" charset="0"/>
                        </a:rPr>
                        <a:t>Purchase</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1100" b="1" i="1" u="none" strike="noStrike" cap="none" normalizeH="0" baseline="0" dirty="0" err="1">
                          <a:ln>
                            <a:noFill/>
                          </a:ln>
                          <a:solidFill>
                            <a:schemeClr val="tx1"/>
                          </a:solidFill>
                          <a:effectLst/>
                          <a:latin typeface="Arial" charset="0"/>
                          <a:ea typeface="ＭＳ Ｐゴシック" charset="0"/>
                          <a:cs typeface="Times New Roman" charset="0"/>
                        </a:rPr>
                        <a:t>Mohar</a:t>
                      </a: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a:t>
                      </a:r>
                      <a:endParaRPr kumimoji="0" lang="en-US" altLang="ja-JP" sz="1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Groom pays bride</a:t>
                      </a:r>
                      <a:r>
                        <a:rPr kumimoji="0" lang="fr-FR" altLang="ja-JP" sz="12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s father gold &amp; silver or service</a:t>
                      </a:r>
                      <a:endParaRPr kumimoji="0" lang="en-US" altLang="ja-JP" sz="1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as dowry (</a:t>
                      </a:r>
                      <a:r>
                        <a:rPr kumimoji="0" lang="en-US" altLang="ja-JP" sz="1200" b="1" i="0" u="none" strike="noStrike" cap="none" normalizeH="0" baseline="0" dirty="0" err="1">
                          <a:ln>
                            <a:noFill/>
                          </a:ln>
                          <a:solidFill>
                            <a:schemeClr val="tx1"/>
                          </a:solidFill>
                          <a:effectLst/>
                          <a:latin typeface="Arial" charset="0"/>
                          <a:ea typeface="ＭＳ Ｐゴシック" charset="0"/>
                          <a:cs typeface="Arial" charset="0"/>
                        </a:rPr>
                        <a:t>Tobit</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 8.21; </a:t>
                      </a:r>
                      <a:r>
                        <a:rPr kumimoji="0" lang="en-US" altLang="ja-JP" sz="1200" b="1" i="0" u="none" strike="noStrike" cap="none" normalizeH="0" baseline="0" dirty="0" err="1">
                          <a:ln>
                            <a:noFill/>
                          </a:ln>
                          <a:solidFill>
                            <a:schemeClr val="tx1"/>
                          </a:solidFill>
                          <a:effectLst/>
                          <a:latin typeface="Arial" charset="0"/>
                          <a:ea typeface="ＭＳ Ｐゴシック" charset="0"/>
                          <a:cs typeface="Arial" charset="0"/>
                        </a:rPr>
                        <a:t>Jub</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 28.2)</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Arial" charset="0"/>
                          <a:ea typeface="ＭＳ Ｐゴシック" charset="0"/>
                          <a:cs typeface="Times New Roman" charset="0"/>
                        </a:rPr>
                        <a:t>Sign</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a:t>
                      </a:r>
                      <a:r>
                        <a:rPr kumimoji="0" lang="en-US" sz="1100" b="1" i="1" u="none" strike="noStrike" cap="none" normalizeH="0" baseline="0">
                          <a:ln>
                            <a:noFill/>
                          </a:ln>
                          <a:solidFill>
                            <a:schemeClr val="tx1"/>
                          </a:solidFill>
                          <a:effectLst/>
                          <a:latin typeface="Arial" charset="0"/>
                          <a:ea typeface="ＭＳ Ｐゴシック" charset="0"/>
                          <a:cs typeface="Times New Roman" charset="0"/>
                        </a:rPr>
                        <a:t>Ketubah</a:t>
                      </a:r>
                      <a:r>
                        <a:rPr kumimoji="0" lang="en-US" sz="1200" b="1" i="0" u="none" strike="noStrike" cap="none" normalizeH="0" baseline="0">
                          <a:ln>
                            <a:noFill/>
                          </a:ln>
                          <a:solidFill>
                            <a:schemeClr val="tx1"/>
                          </a:solidFill>
                          <a:effectLst/>
                          <a:latin typeface="Arial" charset="0"/>
                          <a:ea typeface="ＭＳ Ｐゴシック" charset="0"/>
                          <a:cs typeface="Times New Roman" charset="0"/>
                        </a:rPr>
                        <a:t>)</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Marriage covenant begins with contract &amp; cup of betrothal (Tobit 7.14-15; </a:t>
                      </a:r>
                      <a:r>
                        <a:rPr kumimoji="0" lang="en-US" sz="1200" b="1" i="1" u="none" strike="noStrike" cap="none" normalizeH="0" baseline="0">
                          <a:ln>
                            <a:noFill/>
                          </a:ln>
                          <a:solidFill>
                            <a:schemeClr val="tx1"/>
                          </a:solidFill>
                          <a:effectLst/>
                          <a:latin typeface="Arial" charset="0"/>
                          <a:ea typeface="ＭＳ Ｐゴシック" charset="0"/>
                          <a:cs typeface="Times New Roman" charset="0"/>
                        </a:rPr>
                        <a:t>Kidd.</a:t>
                      </a:r>
                      <a:r>
                        <a:rPr kumimoji="0" lang="en-US" sz="1200" b="1" i="0" u="none" strike="noStrike" cap="none" normalizeH="0" baseline="0">
                          <a:ln>
                            <a:noFill/>
                          </a:ln>
                          <a:solidFill>
                            <a:schemeClr val="tx1"/>
                          </a:solidFill>
                          <a:effectLst/>
                          <a:latin typeface="Arial" charset="0"/>
                          <a:ea typeface="ＭＳ Ｐゴシック" charset="0"/>
                          <a:cs typeface="Times New Roman" charset="0"/>
                        </a:rPr>
                        <a:t> 2.2; </a:t>
                      </a:r>
                      <a:r>
                        <a:rPr kumimoji="0" lang="en-US" sz="1100" b="1" i="1" u="none" strike="noStrike" cap="none" normalizeH="0" baseline="0">
                          <a:ln>
                            <a:noFill/>
                          </a:ln>
                          <a:solidFill>
                            <a:schemeClr val="tx1"/>
                          </a:solidFill>
                          <a:effectLst/>
                          <a:latin typeface="Arial" charset="0"/>
                          <a:ea typeface="ＭＳ Ｐゴシック" charset="0"/>
                          <a:cs typeface="Times New Roman" charset="0"/>
                        </a:rPr>
                        <a:t>Ketuboth </a:t>
                      </a:r>
                      <a:r>
                        <a:rPr kumimoji="0" lang="en-US" sz="1200" b="1" i="0" u="none" strike="noStrike" cap="none" normalizeH="0" baseline="0">
                          <a:ln>
                            <a:noFill/>
                          </a:ln>
                          <a:solidFill>
                            <a:schemeClr val="tx1"/>
                          </a:solidFill>
                          <a:effectLst/>
                          <a:latin typeface="Arial" charset="0"/>
                          <a:ea typeface="ＭＳ Ｐゴシック" charset="0"/>
                          <a:cs typeface="Times New Roman" charset="0"/>
                        </a:rPr>
                        <a:t>1.2)</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chemeClr val="tx1"/>
                          </a:solidFill>
                          <a:effectLst/>
                          <a:latin typeface="Arial" charset="0"/>
                          <a:ea typeface="ＭＳ Ｐゴシック" charset="0"/>
                          <a:cs typeface="Times New Roman" charset="0"/>
                        </a:rPr>
                        <a:t>Bride</a:t>
                      </a:r>
                      <a:r>
                        <a:rPr kumimoji="0" lang="fr-FR" altLang="ja-JP" sz="1400" b="1" i="1" u="none" strike="noStrike" cap="none" normalizeH="0" baseline="0" dirty="0">
                          <a:ln>
                            <a:noFill/>
                          </a:ln>
                          <a:solidFill>
                            <a:schemeClr val="tx1"/>
                          </a:solidFill>
                          <a:effectLst/>
                          <a:latin typeface="Arial" charset="0"/>
                          <a:ea typeface="ＭＳ Ｐゴシック" charset="0"/>
                          <a:cs typeface="Times New Roman" charset="0"/>
                        </a:rPr>
                        <a:t>'</a:t>
                      </a:r>
                      <a:r>
                        <a:rPr kumimoji="0" lang="en-US" sz="1400" b="1" i="1" u="none" strike="noStrike" cap="none" normalizeH="0" baseline="0" dirty="0">
                          <a:ln>
                            <a:noFill/>
                          </a:ln>
                          <a:solidFill>
                            <a:schemeClr val="tx1"/>
                          </a:solidFill>
                          <a:effectLst/>
                          <a:latin typeface="Arial" charset="0"/>
                          <a:ea typeface="ＭＳ Ｐゴシック" charset="0"/>
                          <a:cs typeface="Times New Roman" charset="0"/>
                        </a:rPr>
                        <a:t>s Job</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1100" b="1" i="1" u="none" strike="noStrike" cap="none" normalizeH="0" baseline="0" dirty="0" err="1">
                          <a:ln>
                            <a:noFill/>
                          </a:ln>
                          <a:solidFill>
                            <a:schemeClr val="tx1"/>
                          </a:solidFill>
                          <a:effectLst/>
                          <a:latin typeface="Arial" charset="0"/>
                          <a:ea typeface="ＭＳ Ｐゴシック" charset="0"/>
                          <a:cs typeface="Times New Roman" charset="0"/>
                        </a:rPr>
                        <a:t>Kedeshet</a:t>
                      </a: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a:t>
                      </a:r>
                      <a:endParaRPr kumimoji="0" lang="en-US" altLang="ja-JP" sz="1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Maintains </a:t>
                      </a:r>
                      <a:endParaRPr kumimoji="0" lang="en-US" altLang="ja-JP" sz="1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virginity (set apart for groom) one year (</a:t>
                      </a:r>
                      <a:r>
                        <a:rPr kumimoji="0" lang="en-US" altLang="ja-JP" sz="1200" b="1" i="0" u="none" strike="noStrike" cap="none" normalizeH="0" baseline="0" dirty="0" err="1">
                          <a:ln>
                            <a:noFill/>
                          </a:ln>
                          <a:solidFill>
                            <a:schemeClr val="tx1"/>
                          </a:solidFill>
                          <a:effectLst/>
                          <a:latin typeface="Arial" charset="0"/>
                          <a:ea typeface="ＭＳ Ｐゴシック" charset="0"/>
                          <a:cs typeface="Arial" charset="0"/>
                        </a:rPr>
                        <a:t>Mishna</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ja-JP" sz="1200" b="1" i="1" u="none" strike="noStrike" cap="none" normalizeH="0" baseline="0" dirty="0" err="1">
                          <a:ln>
                            <a:noFill/>
                          </a:ln>
                          <a:solidFill>
                            <a:schemeClr val="tx1"/>
                          </a:solidFill>
                          <a:effectLst/>
                          <a:latin typeface="Arial" charset="0"/>
                          <a:ea typeface="ＭＳ Ｐゴシック" charset="0"/>
                          <a:cs typeface="Arial" charset="0"/>
                        </a:rPr>
                        <a:t>Sotah</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 1.1, 5; 5.1; </a:t>
                      </a:r>
                      <a:r>
                        <a:rPr kumimoji="0" lang="en-US" altLang="ja-JP" sz="1200" b="1" i="0" u="none" strike="noStrike" cap="none" normalizeH="0" baseline="0" dirty="0" err="1">
                          <a:ln>
                            <a:noFill/>
                          </a:ln>
                          <a:solidFill>
                            <a:schemeClr val="tx1"/>
                          </a:solidFill>
                          <a:effectLst/>
                          <a:latin typeface="Arial" charset="0"/>
                          <a:ea typeface="ＭＳ Ｐゴシック" charset="0"/>
                          <a:cs typeface="Arial" charset="0"/>
                        </a:rPr>
                        <a:t>Sirach</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 42.10)</a:t>
                      </a:r>
                      <a:endParaRPr kumimoji="0" lang="en-US" altLang="ja-JP" sz="18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tx1"/>
                          </a:solidFill>
                          <a:effectLst/>
                          <a:latin typeface="Arial" charset="0"/>
                          <a:ea typeface="ＭＳ Ｐゴシック" charset="0"/>
                          <a:cs typeface="Times New Roman" charset="0"/>
                        </a:rPr>
                        <a:t>Groom</a:t>
                      </a:r>
                      <a:r>
                        <a:rPr kumimoji="0" lang="fr-FR" altLang="ja-JP" sz="1200" b="1" i="1" u="none" strike="noStrike" cap="none" normalizeH="0" baseline="0" dirty="0">
                          <a:ln>
                            <a:noFill/>
                          </a:ln>
                          <a:solidFill>
                            <a:schemeClr val="tx1"/>
                          </a:solidFill>
                          <a:effectLst/>
                          <a:latin typeface="Arial" charset="0"/>
                          <a:ea typeface="ＭＳ Ｐゴシック" charset="0"/>
                          <a:cs typeface="Times New Roman" charset="0"/>
                        </a:rPr>
                        <a:t>'</a:t>
                      </a:r>
                      <a:r>
                        <a:rPr kumimoji="0" lang="en-US" sz="1200" b="1" i="1" u="none" strike="noStrike" cap="none" normalizeH="0" baseline="0" dirty="0">
                          <a:ln>
                            <a:noFill/>
                          </a:ln>
                          <a:solidFill>
                            <a:schemeClr val="tx1"/>
                          </a:solidFill>
                          <a:effectLst/>
                          <a:latin typeface="Arial" charset="0"/>
                          <a:ea typeface="ＭＳ Ｐゴシック" charset="0"/>
                          <a:cs typeface="Times New Roman" charset="0"/>
                        </a:rPr>
                        <a:t>s Job</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1100" b="1" i="1" u="none" strike="noStrike" cap="none" normalizeH="0" baseline="0" dirty="0" err="1">
                          <a:ln>
                            <a:noFill/>
                          </a:ln>
                          <a:solidFill>
                            <a:schemeClr val="tx1"/>
                          </a:solidFill>
                          <a:effectLst/>
                          <a:latin typeface="Arial" charset="0"/>
                          <a:ea typeface="ＭＳ Ｐゴシック" charset="0"/>
                          <a:cs typeface="Times New Roman" charset="0"/>
                        </a:rPr>
                        <a:t>Huppah</a:t>
                      </a: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a:t>
                      </a:r>
                      <a:endParaRPr kumimoji="0" lang="en-US" altLang="ja-JP" sz="1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Prepares bridal chamber and place in home of</a:t>
                      </a:r>
                      <a:endParaRPr kumimoji="0" lang="en-US" altLang="ja-JP" sz="1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his father</a:t>
                      </a:r>
                      <a:endParaRPr kumimoji="0" lang="en-US" altLang="ja-JP" sz="1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(1 Macc. 3.56; 2 Enoch 61.2)</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tx1"/>
                          </a:solidFill>
                          <a:effectLst/>
                          <a:latin typeface="Arial" charset="0"/>
                          <a:ea typeface="ＭＳ Ｐゴシック" charset="0"/>
                          <a:cs typeface="Times New Roman" charset="0"/>
                        </a:rPr>
                        <a:t>Procession</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1100" b="1" i="1" u="none" strike="noStrike" cap="none" normalizeH="0" baseline="0" dirty="0" err="1">
                          <a:ln>
                            <a:noFill/>
                          </a:ln>
                          <a:solidFill>
                            <a:schemeClr val="tx1"/>
                          </a:solidFill>
                          <a:effectLst/>
                          <a:latin typeface="Arial" charset="0"/>
                          <a:ea typeface="ＭＳ Ｐゴシック" charset="0"/>
                          <a:cs typeface="Times New Roman" charset="0"/>
                        </a:rPr>
                        <a:t>Nissuim</a:t>
                      </a: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Groom</a:t>
                      </a:r>
                      <a:r>
                        <a:rPr kumimoji="0" lang="fr-FR" altLang="ja-JP" sz="12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s surprise arrival, calls bride &amp; escorts </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her to his </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father</a:t>
                      </a:r>
                      <a:r>
                        <a:rPr kumimoji="0" lang="fr-FR" altLang="ja-JP" sz="12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s house</a:t>
                      </a:r>
                      <a:endParaRPr kumimoji="0" lang="en-US" altLang="ja-JP" sz="1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(Adam &amp; Eve 22.3; 4 Ezra 6.23)</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Arial" charset="0"/>
                          <a:ea typeface="ＭＳ Ｐゴシック" charset="0"/>
                          <a:cs typeface="Times New Roman" charset="0"/>
                        </a:rPr>
                        <a:t>Wedding</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a:t>
                      </a:r>
                      <a:r>
                        <a:rPr kumimoji="0" lang="en-US" sz="1100" b="1" i="1" u="none" strike="noStrike" cap="none" normalizeH="0" baseline="0">
                          <a:ln>
                            <a:noFill/>
                          </a:ln>
                          <a:solidFill>
                            <a:schemeClr val="tx1"/>
                          </a:solidFill>
                          <a:effectLst/>
                          <a:latin typeface="Arial" charset="0"/>
                          <a:ea typeface="ＭＳ Ｐゴシック" charset="0"/>
                          <a:cs typeface="Times New Roman" charset="0"/>
                        </a:rPr>
                        <a:t>Sheva Brachot </a:t>
                      </a:r>
                      <a:r>
                        <a:rPr kumimoji="0" lang="en-US" sz="1200" b="1" i="0" u="none" strike="noStrike" cap="none" normalizeH="0" baseline="0">
                          <a:ln>
                            <a:noFill/>
                          </a:ln>
                          <a:solidFill>
                            <a:schemeClr val="tx1"/>
                          </a:solidFill>
                          <a:effectLst/>
                          <a:latin typeface="Arial" charset="0"/>
                          <a:ea typeface="ＭＳ Ｐゴシック" charset="0"/>
                          <a:cs typeface="Times New Roman" charset="0"/>
                        </a:rPr>
                        <a:t>= 7 Nuptial blessings)</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bride washes,</a:t>
                      </a:r>
                      <a:endParaRPr kumimoji="0" lang="en-US" altLang="ja-JP" sz="10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a:ln>
                            <a:noFill/>
                          </a:ln>
                          <a:solidFill>
                            <a:schemeClr val="tx1"/>
                          </a:solidFill>
                          <a:effectLst/>
                          <a:latin typeface="Arial" charset="0"/>
                          <a:ea typeface="ＭＳ Ｐゴシック" charset="0"/>
                          <a:cs typeface="Arial" charset="0"/>
                        </a:rPr>
                        <a:t>adorns, presented by groom as beautiful virgin (Tobit 7.13) &amp; declared married</a:t>
                      </a:r>
                      <a:endParaRPr kumimoji="0" lang="en-US" altLang="ja-JP" sz="18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Arial" charset="0"/>
                          <a:ea typeface="ＭＳ Ｐゴシック" charset="0"/>
                          <a:cs typeface="Times New Roman" charset="0"/>
                        </a:rPr>
                        <a:t>Wedding Supper</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Intercourse</a:t>
                      </a:r>
                      <a:endParaRPr kumimoji="0" lang="en-US" altLang="ja-JP" sz="10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a:ln>
                            <a:noFill/>
                          </a:ln>
                          <a:solidFill>
                            <a:schemeClr val="tx1"/>
                          </a:solidFill>
                          <a:effectLst/>
                          <a:latin typeface="Arial" charset="0"/>
                          <a:ea typeface="ＭＳ Ｐゴシック" charset="0"/>
                          <a:cs typeface="Arial" charset="0"/>
                        </a:rPr>
                        <a:t>(Mishna </a:t>
                      </a:r>
                      <a:r>
                        <a:rPr kumimoji="0" lang="en-US" altLang="ja-JP" sz="1200" b="1" i="1" u="none" strike="noStrike" cap="none" normalizeH="0" baseline="0">
                          <a:ln>
                            <a:noFill/>
                          </a:ln>
                          <a:solidFill>
                            <a:schemeClr val="tx1"/>
                          </a:solidFill>
                          <a:effectLst/>
                          <a:latin typeface="Arial" charset="0"/>
                          <a:ea typeface="ＭＳ Ｐゴシック" charset="0"/>
                          <a:cs typeface="Arial" charset="0"/>
                        </a:rPr>
                        <a:t>Ketuboth </a:t>
                      </a:r>
                      <a:r>
                        <a:rPr kumimoji="0" lang="en-US" altLang="ja-JP" sz="1200" b="1" i="0" u="none" strike="noStrike" cap="none" normalizeH="0" baseline="0">
                          <a:ln>
                            <a:noFill/>
                          </a:ln>
                          <a:solidFill>
                            <a:schemeClr val="tx1"/>
                          </a:solidFill>
                          <a:effectLst/>
                          <a:latin typeface="Arial" charset="0"/>
                          <a:ea typeface="ＭＳ Ｐゴシック" charset="0"/>
                          <a:cs typeface="Arial" charset="0"/>
                        </a:rPr>
                        <a:t>1.1; </a:t>
                      </a:r>
                      <a:br>
                        <a:rPr kumimoji="0" lang="en-US" altLang="ja-JP" sz="1200" b="1" i="0" u="none" strike="noStrike" cap="none" normalizeH="0" baseline="0">
                          <a:ln>
                            <a:noFill/>
                          </a:ln>
                          <a:solidFill>
                            <a:schemeClr val="tx1"/>
                          </a:solidFill>
                          <a:effectLst/>
                          <a:latin typeface="Arial" charset="0"/>
                          <a:ea typeface="ＭＳ Ｐゴシック" charset="0"/>
                          <a:cs typeface="Arial" charset="0"/>
                        </a:rPr>
                      </a:br>
                      <a:r>
                        <a:rPr kumimoji="0" lang="en-US" altLang="ja-JP" sz="1200" b="1" i="0" u="none" strike="noStrike" cap="none" normalizeH="0" baseline="0">
                          <a:ln>
                            <a:noFill/>
                          </a:ln>
                          <a:solidFill>
                            <a:schemeClr val="tx1"/>
                          </a:solidFill>
                          <a:effectLst/>
                          <a:latin typeface="Arial" charset="0"/>
                          <a:ea typeface="ＭＳ Ｐゴシック" charset="0"/>
                          <a:cs typeface="Arial" charset="0"/>
                        </a:rPr>
                        <a:t>3 Macc. 1.19; 4.6) began a 7-14 day feast (Tobit 8.19-20; 9.6); guests given white linen &amp; groom praised for beauty given to the bride</a:t>
                      </a:r>
                      <a:endParaRPr kumimoji="0" lang="en-US" altLang="ja-JP" sz="18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Arial" charset="0"/>
                          <a:ea typeface="ＭＳ Ｐゴシック" charset="0"/>
                          <a:cs typeface="Times New Roman" charset="0"/>
                        </a:rPr>
                        <a:t>Married Life</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Bride &amp; groom live in society to serve God together </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(Gen. 2:24; Matt. 19:4-6)</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tx1"/>
                        </a:solidFill>
                        <a:effectLst/>
                        <a:latin typeface="Arial" charset="0"/>
                        <a:ea typeface="ＭＳ Ｐゴシック" charset="0"/>
                        <a:cs typeface="Times New Roman"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087510" name="Rectangle 1130"/>
          <p:cNvSpPr>
            <a:spLocks noChangeArrowheads="1"/>
          </p:cNvSpPr>
          <p:nvPr/>
        </p:nvSpPr>
        <p:spPr bwMode="auto">
          <a:xfrm>
            <a:off x="-581025" y="8186738"/>
            <a:ext cx="184150" cy="53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1" hangingPunct="1"/>
            <a:br>
              <a:rPr lang="en-US" sz="1100">
                <a:solidFill>
                  <a:srgbClr val="FFFFFF"/>
                </a:solidFill>
                <a:latin typeface="Arial" charset="0"/>
              </a:rPr>
            </a:br>
            <a:endParaRPr lang="en-US" sz="1800">
              <a:solidFill>
                <a:srgbClr val="FFFFFF"/>
              </a:solidFill>
              <a:latin typeface="Arial" charset="0"/>
            </a:endParaRPr>
          </a:p>
        </p:txBody>
      </p:sp>
      <p:grpSp>
        <p:nvGrpSpPr>
          <p:cNvPr id="1087511" name="Group 1170"/>
          <p:cNvGrpSpPr>
            <a:grpSpLocks/>
          </p:cNvGrpSpPr>
          <p:nvPr/>
        </p:nvGrpSpPr>
        <p:grpSpPr bwMode="auto">
          <a:xfrm>
            <a:off x="-1143000" y="2446338"/>
            <a:ext cx="10896600" cy="1295400"/>
            <a:chOff x="-720" y="1632"/>
            <a:chExt cx="6864" cy="921"/>
          </a:xfrm>
        </p:grpSpPr>
        <p:sp>
          <p:nvSpPr>
            <p:cNvPr id="1087523" name="Rectangle 1086"/>
            <p:cNvSpPr>
              <a:spLocks noChangeArrowheads="1"/>
            </p:cNvSpPr>
            <p:nvPr/>
          </p:nvSpPr>
          <p:spPr bwMode="auto">
            <a:xfrm>
              <a:off x="-288" y="2322"/>
              <a:ext cx="11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eaLnBrk="1" hangingPunct="1"/>
              <a:endParaRPr lang="en-US" sz="1800">
                <a:solidFill>
                  <a:srgbClr val="FFFFFF"/>
                </a:solidFill>
                <a:latin typeface="Arial" charset="0"/>
              </a:endParaRPr>
            </a:p>
          </p:txBody>
        </p:sp>
        <p:grpSp>
          <p:nvGrpSpPr>
            <p:cNvPr id="1087524" name="Group 1144"/>
            <p:cNvGrpSpPr>
              <a:grpSpLocks/>
            </p:cNvGrpSpPr>
            <p:nvPr/>
          </p:nvGrpSpPr>
          <p:grpSpPr bwMode="auto">
            <a:xfrm>
              <a:off x="-720" y="1632"/>
              <a:ext cx="6864" cy="912"/>
              <a:chOff x="-672" y="1536"/>
              <a:chExt cx="6768" cy="1152"/>
            </a:xfrm>
          </p:grpSpPr>
          <p:sp>
            <p:nvSpPr>
              <p:cNvPr id="1087532" name="Rectangle 1142"/>
              <p:cNvSpPr>
                <a:spLocks noChangeArrowheads="1"/>
              </p:cNvSpPr>
              <p:nvPr/>
            </p:nvSpPr>
            <p:spPr bwMode="auto">
              <a:xfrm>
                <a:off x="-672" y="1536"/>
                <a:ext cx="6768" cy="115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1087533" name="Oval 1052"/>
              <p:cNvSpPr>
                <a:spLocks noChangeArrowheads="1"/>
              </p:cNvSpPr>
              <p:nvPr/>
            </p:nvSpPr>
            <p:spPr bwMode="auto">
              <a:xfrm>
                <a:off x="-173" y="1857"/>
                <a:ext cx="461" cy="461"/>
              </a:xfrm>
              <a:prstGeom prst="ellipse">
                <a:avLst/>
              </a:prstGeom>
              <a:noFill/>
              <a:ln w="508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1800">
                  <a:solidFill>
                    <a:srgbClr val="FFFFFF"/>
                  </a:solidFill>
                  <a:latin typeface="Arial" charset="0"/>
                </a:endParaRPr>
              </a:p>
            </p:txBody>
          </p:sp>
          <p:sp>
            <p:nvSpPr>
              <p:cNvPr id="1087534" name="Rectangle 1051"/>
              <p:cNvSpPr>
                <a:spLocks noChangeArrowheads="1"/>
              </p:cNvSpPr>
              <p:nvPr/>
            </p:nvSpPr>
            <p:spPr bwMode="auto">
              <a:xfrm>
                <a:off x="-230" y="1819"/>
                <a:ext cx="288" cy="576"/>
              </a:xfrm>
              <a:prstGeom prst="rect">
                <a:avLst/>
              </a:prstGeom>
              <a:solidFill>
                <a:srgbClr val="FFFFFF"/>
              </a:solidFill>
              <a:ln>
                <a:noFill/>
              </a:ln>
              <a:extLst>
                <a:ext uri="{91240B29-F687-4f45-9708-019B960494DF}">
                  <a14:hiddenLine xmlns:a14="http://schemas.microsoft.com/office/drawing/2010/main" xmlns="" w="3175">
                    <a:solidFill>
                      <a:srgbClr val="000000"/>
                    </a:solidFill>
                    <a:miter lim="800000"/>
                    <a:headEnd/>
                    <a:tailEnd/>
                  </a14:hiddenLine>
                </a:ext>
              </a:extLst>
            </p:spPr>
            <p:txBody>
              <a:bodyPr/>
              <a:lstStyle/>
              <a:p>
                <a:endParaRPr lang="en-US" sz="1800">
                  <a:solidFill>
                    <a:srgbClr val="FFFFFF"/>
                  </a:solidFill>
                  <a:latin typeface="Arial" charset="0"/>
                </a:endParaRPr>
              </a:p>
            </p:txBody>
          </p:sp>
          <p:sp>
            <p:nvSpPr>
              <p:cNvPr id="1087535" name="Line 1055"/>
              <p:cNvSpPr>
                <a:spLocks noChangeShapeType="1"/>
              </p:cNvSpPr>
              <p:nvPr/>
            </p:nvSpPr>
            <p:spPr bwMode="auto">
              <a:xfrm>
                <a:off x="4262" y="1759"/>
                <a:ext cx="1" cy="288"/>
              </a:xfrm>
              <a:prstGeom prst="line">
                <a:avLst/>
              </a:prstGeom>
              <a:noFill/>
              <a:ln w="9525">
                <a:solidFill>
                  <a:srgbClr val="000000"/>
                </a:solidFill>
                <a:round/>
                <a:headEnd type="none" w="sm" len="sm"/>
                <a:tailEnd type="triangle" w="sm" len="sm"/>
              </a:ln>
              <a:extLst>
                <a:ext uri="{909E8E84-426E-40dd-AFC4-6F175D3DCCD1}">
                  <a14:hiddenFill xmlns:a14="http://schemas.microsoft.com/office/drawing/2010/main" xmlns="">
                    <a:noFill/>
                  </a14:hiddenFill>
                </a:ext>
              </a:extLst>
            </p:spPr>
            <p:txBody>
              <a:bodyPr/>
              <a:lstStyle/>
              <a:p>
                <a:endParaRPr lang="en-US"/>
              </a:p>
            </p:txBody>
          </p:sp>
          <p:grpSp>
            <p:nvGrpSpPr>
              <p:cNvPr id="1087536" name="Group 1036"/>
              <p:cNvGrpSpPr>
                <a:grpSpLocks/>
              </p:cNvGrpSpPr>
              <p:nvPr/>
            </p:nvGrpSpPr>
            <p:grpSpPr bwMode="auto">
              <a:xfrm>
                <a:off x="2976" y="1785"/>
                <a:ext cx="231" cy="231"/>
                <a:chOff x="-1" y="0"/>
                <a:chExt cx="20002" cy="20000"/>
              </a:xfrm>
            </p:grpSpPr>
            <p:grpSp>
              <p:nvGrpSpPr>
                <p:cNvPr id="1087546" name="Group 1038"/>
                <p:cNvGrpSpPr>
                  <a:grpSpLocks/>
                </p:cNvGrpSpPr>
                <p:nvPr/>
              </p:nvGrpSpPr>
              <p:grpSpPr bwMode="auto">
                <a:xfrm>
                  <a:off x="-1" y="0"/>
                  <a:ext cx="20002" cy="20000"/>
                  <a:chOff x="-1" y="0"/>
                  <a:chExt cx="20002" cy="20000"/>
                </a:xfrm>
              </p:grpSpPr>
              <p:grpSp>
                <p:nvGrpSpPr>
                  <p:cNvPr id="1087548" name="Group 1040"/>
                  <p:cNvGrpSpPr>
                    <a:grpSpLocks/>
                  </p:cNvGrpSpPr>
                  <p:nvPr/>
                </p:nvGrpSpPr>
                <p:grpSpPr bwMode="auto">
                  <a:xfrm>
                    <a:off x="-1" y="7993"/>
                    <a:ext cx="20002" cy="12007"/>
                    <a:chOff x="-1" y="0"/>
                    <a:chExt cx="20002" cy="20000"/>
                  </a:xfrm>
                </p:grpSpPr>
                <p:grpSp>
                  <p:nvGrpSpPr>
                    <p:cNvPr id="1087550" name="Group 1042"/>
                    <p:cNvGrpSpPr>
                      <a:grpSpLocks/>
                    </p:cNvGrpSpPr>
                    <p:nvPr/>
                  </p:nvGrpSpPr>
                  <p:grpSpPr bwMode="auto">
                    <a:xfrm>
                      <a:off x="-1" y="0"/>
                      <a:ext cx="20002" cy="20000"/>
                      <a:chOff x="-1" y="0"/>
                      <a:chExt cx="20002" cy="20000"/>
                    </a:xfrm>
                  </p:grpSpPr>
                  <p:sp>
                    <p:nvSpPr>
                      <p:cNvPr id="1087552" name="Oval 1044"/>
                      <p:cNvSpPr>
                        <a:spLocks noChangeArrowheads="1"/>
                      </p:cNvSpPr>
                      <p:nvPr/>
                    </p:nvSpPr>
                    <p:spPr bwMode="auto">
                      <a:xfrm>
                        <a:off x="4991" y="6686"/>
                        <a:ext cx="10018" cy="13314"/>
                      </a:xfrm>
                      <a:prstGeom prst="ellipse">
                        <a:avLst/>
                      </a:prstGeom>
                      <a:solidFill>
                        <a:srgbClr val="FFFFFF"/>
                      </a:solidFill>
                      <a:ln w="12700">
                        <a:solidFill>
                          <a:srgbClr val="000000"/>
                        </a:solidFill>
                        <a:round/>
                        <a:headEnd/>
                        <a:tailEnd/>
                      </a:ln>
                    </p:spPr>
                    <p:txBody>
                      <a:bodyPr/>
                      <a:lstStyle/>
                      <a:p>
                        <a:endParaRPr lang="en-US" sz="1800">
                          <a:solidFill>
                            <a:srgbClr val="FFFFFF"/>
                          </a:solidFill>
                          <a:latin typeface="Arial" charset="0"/>
                        </a:endParaRPr>
                      </a:p>
                    </p:txBody>
                  </p:sp>
                  <p:sp>
                    <p:nvSpPr>
                      <p:cNvPr id="1087553" name="Rectangle 1043"/>
                      <p:cNvSpPr>
                        <a:spLocks noChangeArrowheads="1"/>
                      </p:cNvSpPr>
                      <p:nvPr/>
                    </p:nvSpPr>
                    <p:spPr bwMode="auto">
                      <a:xfrm>
                        <a:off x="-1" y="0"/>
                        <a:ext cx="20002" cy="1331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1800">
                          <a:solidFill>
                            <a:srgbClr val="FFFFFF"/>
                          </a:solidFill>
                          <a:latin typeface="Arial" charset="0"/>
                        </a:endParaRPr>
                      </a:p>
                    </p:txBody>
                  </p:sp>
                </p:grpSp>
                <p:sp>
                  <p:nvSpPr>
                    <p:cNvPr id="1087551" name="Line 1041"/>
                    <p:cNvSpPr>
                      <a:spLocks noChangeShapeType="1"/>
                    </p:cNvSpPr>
                    <p:nvPr/>
                  </p:nvSpPr>
                  <p:spPr bwMode="auto">
                    <a:xfrm flipV="1">
                      <a:off x="14975" y="6628"/>
                      <a:ext cx="34" cy="6686"/>
                    </a:xfrm>
                    <a:prstGeom prst="line">
                      <a:avLst/>
                    </a:prstGeom>
                    <a:noFill/>
                    <a:ln w="9525">
                      <a:solidFill>
                        <a:srgbClr val="000000"/>
                      </a:solidFill>
                      <a:round/>
                      <a:headEnd type="none" w="sm" len="sm"/>
                      <a:tailEnd type="triangle" w="sm" len="sm"/>
                    </a:ln>
                    <a:extLst>
                      <a:ext uri="{909E8E84-426E-40dd-AFC4-6F175D3DCCD1}">
                        <a14:hiddenFill xmlns:a14="http://schemas.microsoft.com/office/drawing/2010/main" xmlns="">
                          <a:noFill/>
                        </a14:hiddenFill>
                      </a:ext>
                    </a:extLst>
                  </p:spPr>
                  <p:txBody>
                    <a:bodyPr/>
                    <a:lstStyle/>
                    <a:p>
                      <a:endParaRPr lang="en-US"/>
                    </a:p>
                  </p:txBody>
                </p:sp>
              </p:grpSp>
              <p:sp>
                <p:nvSpPr>
                  <p:cNvPr id="1087549" name="Line 1039"/>
                  <p:cNvSpPr>
                    <a:spLocks noChangeShapeType="1"/>
                  </p:cNvSpPr>
                  <p:nvPr/>
                </p:nvSpPr>
                <p:spPr bwMode="auto">
                  <a:xfrm>
                    <a:off x="4991" y="0"/>
                    <a:ext cx="34" cy="1598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a:lstStyle/>
                  <a:p>
                    <a:endParaRPr lang="en-US"/>
                  </a:p>
                </p:txBody>
              </p:sp>
            </p:grpSp>
            <p:sp>
              <p:nvSpPr>
                <p:cNvPr id="1087547" name="Line 1037"/>
                <p:cNvSpPr>
                  <a:spLocks noChangeShapeType="1"/>
                </p:cNvSpPr>
                <p:nvPr/>
              </p:nvSpPr>
              <p:spPr bwMode="auto">
                <a:xfrm flipV="1">
                  <a:off x="14975" y="0"/>
                  <a:ext cx="34" cy="7993"/>
                </a:xfrm>
                <a:prstGeom prst="line">
                  <a:avLst/>
                </a:prstGeom>
                <a:noFill/>
                <a:ln w="9525">
                  <a:solidFill>
                    <a:srgbClr val="000000"/>
                  </a:solidFill>
                  <a:round/>
                  <a:headEnd type="none" w="sm" len="sm"/>
                  <a:tailEnd type="triangle" w="sm" len="sm"/>
                </a:ln>
                <a:extLst>
                  <a:ext uri="{909E8E84-426E-40dd-AFC4-6F175D3DCCD1}">
                    <a14:hiddenFill xmlns:a14="http://schemas.microsoft.com/office/drawing/2010/main" xmlns="">
                      <a:noFill/>
                    </a14:hiddenFill>
                  </a:ext>
                </a:extLst>
              </p:spPr>
              <p:txBody>
                <a:bodyPr/>
                <a:lstStyle/>
                <a:p>
                  <a:endParaRPr lang="en-US"/>
                </a:p>
              </p:txBody>
            </p:sp>
          </p:grpSp>
          <p:grpSp>
            <p:nvGrpSpPr>
              <p:cNvPr id="1087537" name="Group 1056"/>
              <p:cNvGrpSpPr>
                <a:grpSpLocks/>
              </p:cNvGrpSpPr>
              <p:nvPr/>
            </p:nvGrpSpPr>
            <p:grpSpPr bwMode="auto">
              <a:xfrm>
                <a:off x="518" y="1874"/>
                <a:ext cx="128" cy="240"/>
                <a:chOff x="1" y="0"/>
                <a:chExt cx="19998" cy="20000"/>
              </a:xfrm>
            </p:grpSpPr>
            <p:sp>
              <p:nvSpPr>
                <p:cNvPr id="1087544" name="Rectangle 1058"/>
                <p:cNvSpPr>
                  <a:spLocks noChangeArrowheads="1"/>
                </p:cNvSpPr>
                <p:nvPr/>
              </p:nvSpPr>
              <p:spPr bwMode="auto">
                <a:xfrm>
                  <a:off x="7477" y="0"/>
                  <a:ext cx="5046" cy="20000"/>
                </a:xfrm>
                <a:prstGeom prst="rect">
                  <a:avLst/>
                </a:prstGeom>
                <a:solidFill>
                  <a:srgbClr val="000000"/>
                </a:solidFill>
                <a:ln w="25400">
                  <a:solidFill>
                    <a:srgbClr val="000000"/>
                  </a:solidFill>
                  <a:miter lim="800000"/>
                  <a:headEnd/>
                  <a:tailEnd/>
                </a:ln>
              </p:spPr>
              <p:txBody>
                <a:bodyPr/>
                <a:lstStyle/>
                <a:p>
                  <a:endParaRPr lang="en-US" sz="1800">
                    <a:solidFill>
                      <a:srgbClr val="FFFFFF"/>
                    </a:solidFill>
                    <a:latin typeface="Arial" charset="0"/>
                  </a:endParaRPr>
                </a:p>
              </p:txBody>
            </p:sp>
            <p:sp>
              <p:nvSpPr>
                <p:cNvPr id="1087545" name="Rectangle 1057"/>
                <p:cNvSpPr>
                  <a:spLocks noChangeArrowheads="1"/>
                </p:cNvSpPr>
                <p:nvPr/>
              </p:nvSpPr>
              <p:spPr bwMode="auto">
                <a:xfrm>
                  <a:off x="1" y="5291"/>
                  <a:ext cx="19998" cy="3361"/>
                </a:xfrm>
                <a:prstGeom prst="rect">
                  <a:avLst/>
                </a:prstGeom>
                <a:solidFill>
                  <a:srgbClr val="000000"/>
                </a:solidFill>
                <a:ln w="25400">
                  <a:solidFill>
                    <a:srgbClr val="000000"/>
                  </a:solidFill>
                  <a:miter lim="800000"/>
                  <a:headEnd/>
                  <a:tailEnd/>
                </a:ln>
              </p:spPr>
              <p:txBody>
                <a:bodyPr/>
                <a:lstStyle/>
                <a:p>
                  <a:endParaRPr lang="en-US" sz="1800">
                    <a:solidFill>
                      <a:srgbClr val="FFFFFF"/>
                    </a:solidFill>
                    <a:latin typeface="Arial" charset="0"/>
                  </a:endParaRPr>
                </a:p>
              </p:txBody>
            </p:sp>
          </p:grpSp>
          <p:sp>
            <p:nvSpPr>
              <p:cNvPr id="1087538" name="Line 1054"/>
              <p:cNvSpPr>
                <a:spLocks noChangeShapeType="1"/>
              </p:cNvSpPr>
              <p:nvPr/>
            </p:nvSpPr>
            <p:spPr bwMode="auto">
              <a:xfrm>
                <a:off x="3168" y="1759"/>
                <a:ext cx="1032" cy="0"/>
              </a:xfrm>
              <a:prstGeom prst="line">
                <a:avLst/>
              </a:prstGeom>
              <a:noFill/>
              <a:ln w="9525">
                <a:solidFill>
                  <a:srgbClr val="000000"/>
                </a:solidFill>
                <a:round/>
                <a:headEnd type="none" w="lg" len="sm"/>
                <a:tailEnd type="triangle" w="lg" len="sm"/>
              </a:ln>
              <a:extLst>
                <a:ext uri="{909E8E84-426E-40dd-AFC4-6F175D3DCCD1}">
                  <a14:hiddenFill xmlns:a14="http://schemas.microsoft.com/office/drawing/2010/main" xmlns="">
                    <a:noFill/>
                  </a14:hiddenFill>
                </a:ext>
              </a:extLst>
            </p:spPr>
            <p:txBody>
              <a:bodyPr/>
              <a:lstStyle/>
              <a:p>
                <a:endParaRPr lang="en-US"/>
              </a:p>
            </p:txBody>
          </p:sp>
          <p:grpSp>
            <p:nvGrpSpPr>
              <p:cNvPr id="1087539" name="Group 1046"/>
              <p:cNvGrpSpPr>
                <a:grpSpLocks/>
              </p:cNvGrpSpPr>
              <p:nvPr/>
            </p:nvGrpSpPr>
            <p:grpSpPr bwMode="auto">
              <a:xfrm>
                <a:off x="288" y="1819"/>
                <a:ext cx="5760" cy="576"/>
                <a:chOff x="0" y="-87"/>
                <a:chExt cx="20000" cy="20174"/>
              </a:xfrm>
            </p:grpSpPr>
            <p:sp>
              <p:nvSpPr>
                <p:cNvPr id="1087540" name="Line 1050"/>
                <p:cNvSpPr>
                  <a:spLocks noChangeShapeType="1"/>
                </p:cNvSpPr>
                <p:nvPr/>
              </p:nvSpPr>
              <p:spPr bwMode="auto">
                <a:xfrm>
                  <a:off x="0" y="9993"/>
                  <a:ext cx="18000" cy="14"/>
                </a:xfrm>
                <a:prstGeom prst="line">
                  <a:avLst/>
                </a:prstGeom>
                <a:noFill/>
                <a:ln w="508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a:lstStyle/>
                <a:p>
                  <a:endParaRPr lang="en-US"/>
                </a:p>
              </p:txBody>
            </p:sp>
            <p:grpSp>
              <p:nvGrpSpPr>
                <p:cNvPr id="1087541" name="Group 1047"/>
                <p:cNvGrpSpPr>
                  <a:grpSpLocks/>
                </p:cNvGrpSpPr>
                <p:nvPr/>
              </p:nvGrpSpPr>
              <p:grpSpPr bwMode="auto">
                <a:xfrm>
                  <a:off x="17999" y="-87"/>
                  <a:ext cx="2001" cy="20174"/>
                  <a:chOff x="0" y="0"/>
                  <a:chExt cx="20000" cy="20000"/>
                </a:xfrm>
              </p:grpSpPr>
              <p:sp>
                <p:nvSpPr>
                  <p:cNvPr id="1087542" name="Oval 1049"/>
                  <p:cNvSpPr>
                    <a:spLocks noChangeArrowheads="1"/>
                  </p:cNvSpPr>
                  <p:nvPr/>
                </p:nvSpPr>
                <p:spPr bwMode="auto">
                  <a:xfrm>
                    <a:off x="0" y="1999"/>
                    <a:ext cx="18001" cy="16002"/>
                  </a:xfrm>
                  <a:prstGeom prst="ellipse">
                    <a:avLst/>
                  </a:prstGeom>
                  <a:solidFill>
                    <a:srgbClr val="FFFFFF"/>
                  </a:solidFill>
                  <a:ln w="50800">
                    <a:solidFill>
                      <a:srgbClr val="000000"/>
                    </a:solidFill>
                    <a:round/>
                    <a:headEnd/>
                    <a:tailEnd/>
                  </a:ln>
                </p:spPr>
                <p:txBody>
                  <a:bodyPr/>
                  <a:lstStyle/>
                  <a:p>
                    <a:endParaRPr lang="en-US" sz="1800">
                      <a:solidFill>
                        <a:srgbClr val="FFFFFF"/>
                      </a:solidFill>
                      <a:latin typeface="Arial" charset="0"/>
                    </a:endParaRPr>
                  </a:p>
                </p:txBody>
              </p:sp>
              <p:sp>
                <p:nvSpPr>
                  <p:cNvPr id="1087543" name="Rectangle 1048"/>
                  <p:cNvSpPr>
                    <a:spLocks noChangeArrowheads="1"/>
                  </p:cNvSpPr>
                  <p:nvPr/>
                </p:nvSpPr>
                <p:spPr bwMode="auto">
                  <a:xfrm>
                    <a:off x="7996" y="0"/>
                    <a:ext cx="12004" cy="20000"/>
                  </a:xfrm>
                  <a:prstGeom prst="rect">
                    <a:avLst/>
                  </a:prstGeom>
                  <a:solidFill>
                    <a:srgbClr val="FFFFFF"/>
                  </a:solidFill>
                  <a:ln>
                    <a:noFill/>
                  </a:ln>
                  <a:extLst>
                    <a:ext uri="{91240B29-F687-4f45-9708-019B960494DF}">
                      <a14:hiddenLine xmlns:a14="http://schemas.microsoft.com/office/drawing/2010/main" xmlns="" w="3175">
                        <a:solidFill>
                          <a:srgbClr val="000000"/>
                        </a:solidFill>
                        <a:miter lim="800000"/>
                        <a:headEnd/>
                        <a:tailEnd/>
                      </a14:hiddenLine>
                    </a:ext>
                  </a:extLst>
                </p:spPr>
                <p:txBody>
                  <a:bodyPr/>
                  <a:lstStyle/>
                  <a:p>
                    <a:endParaRPr lang="en-US" sz="1800">
                      <a:solidFill>
                        <a:srgbClr val="FFFFFF"/>
                      </a:solidFill>
                      <a:latin typeface="Arial" charset="0"/>
                    </a:endParaRPr>
                  </a:p>
                </p:txBody>
              </p:sp>
            </p:grpSp>
          </p:grpSp>
        </p:grpSp>
        <p:sp>
          <p:nvSpPr>
            <p:cNvPr id="1087525" name="Line 1034"/>
            <p:cNvSpPr>
              <a:spLocks noChangeShapeType="1"/>
            </p:cNvSpPr>
            <p:nvPr/>
          </p:nvSpPr>
          <p:spPr bwMode="auto">
            <a:xfrm flipV="1">
              <a:off x="3120" y="1989"/>
              <a:ext cx="1" cy="79"/>
            </a:xfrm>
            <a:prstGeom prst="line">
              <a:avLst/>
            </a:prstGeom>
            <a:noFill/>
            <a:ln w="9525">
              <a:solidFill>
                <a:srgbClr val="000000"/>
              </a:solidFill>
              <a:round/>
              <a:headEnd type="none" w="sm" len="sm"/>
              <a:tailEnd type="triangle" w="sm" len="sm"/>
            </a:ln>
            <a:extLst>
              <a:ext uri="{909E8E84-426E-40dd-AFC4-6F175D3DCCD1}">
                <a14:hiddenFill xmlns:a14="http://schemas.microsoft.com/office/drawing/2010/main" xmlns="">
                  <a:noFill/>
                </a14:hiddenFill>
              </a:ext>
            </a:extLst>
          </p:spPr>
          <p:txBody>
            <a:bodyPr/>
            <a:lstStyle/>
            <a:p>
              <a:endParaRPr lang="en-US"/>
            </a:p>
          </p:txBody>
        </p:sp>
        <p:sp>
          <p:nvSpPr>
            <p:cNvPr id="1087526" name="Rectangle 1035"/>
            <p:cNvSpPr>
              <a:spLocks noChangeArrowheads="1"/>
            </p:cNvSpPr>
            <p:nvPr/>
          </p:nvSpPr>
          <p:spPr bwMode="auto">
            <a:xfrm>
              <a:off x="1407" y="1939"/>
              <a:ext cx="1568"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0800">
                  <a:solidFill>
                    <a:srgbClr val="000000"/>
                  </a:solidFill>
                  <a:miter lim="800000"/>
                  <a:headEnd/>
                  <a:tailEnd/>
                </a14:hiddenLine>
              </a:ext>
            </a:extLst>
          </p:spPr>
          <p:txBody>
            <a:bodyPr lIns="12700" tIns="12700" rIns="12700" bIns="12700"/>
            <a:lstStyle/>
            <a:p>
              <a:pPr algn="ctr" eaLnBrk="1" hangingPunct="1"/>
              <a:r>
                <a:rPr lang="en-US" sz="1000" b="1" i="1">
                  <a:solidFill>
                    <a:srgbClr val="000000"/>
                  </a:solidFill>
                  <a:latin typeface="Geneva" charset="0"/>
                  <a:cs typeface="Times New Roman" charset="0"/>
                </a:rPr>
                <a:t>(Church &amp; Christ) Separated</a:t>
              </a:r>
              <a:endParaRPr lang="en-US" sz="1800" b="1">
                <a:solidFill>
                  <a:srgbClr val="000000"/>
                </a:solidFill>
                <a:latin typeface="Arial" charset="0"/>
                <a:cs typeface="Times New Roman" charset="0"/>
              </a:endParaRPr>
            </a:p>
          </p:txBody>
        </p:sp>
        <p:sp>
          <p:nvSpPr>
            <p:cNvPr id="1087527" name="Rectangle 1031"/>
            <p:cNvSpPr>
              <a:spLocks noChangeArrowheads="1"/>
            </p:cNvSpPr>
            <p:nvPr/>
          </p:nvSpPr>
          <p:spPr bwMode="auto">
            <a:xfrm>
              <a:off x="4290" y="1824"/>
              <a:ext cx="880" cy="1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700" tIns="12700" rIns="12700" bIns="12700"/>
            <a:lstStyle/>
            <a:p>
              <a:pPr algn="ctr" eaLnBrk="1" hangingPunct="1"/>
              <a:r>
                <a:rPr lang="en-US" sz="1600" b="1" dirty="0">
                  <a:solidFill>
                    <a:srgbClr val="000000"/>
                  </a:solidFill>
                  <a:latin typeface="Bauhaus 93" charset="0"/>
                  <a:cs typeface="Times New Roman" charset="0"/>
                </a:rPr>
                <a:t>Millennium</a:t>
              </a:r>
              <a:endParaRPr lang="en-US" sz="1800" b="1" dirty="0">
                <a:solidFill>
                  <a:srgbClr val="000000"/>
                </a:solidFill>
                <a:latin typeface="Arial" charset="0"/>
                <a:cs typeface="Times New Roman" charset="0"/>
              </a:endParaRPr>
            </a:p>
          </p:txBody>
        </p:sp>
        <p:sp>
          <p:nvSpPr>
            <p:cNvPr id="1087528" name="Rectangle 1045"/>
            <p:cNvSpPr>
              <a:spLocks noChangeArrowheads="1"/>
            </p:cNvSpPr>
            <p:nvPr/>
          </p:nvSpPr>
          <p:spPr bwMode="auto">
            <a:xfrm>
              <a:off x="1797" y="1789"/>
              <a:ext cx="867" cy="1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0800">
                  <a:solidFill>
                    <a:srgbClr val="000000"/>
                  </a:solidFill>
                  <a:miter lim="800000"/>
                  <a:headEnd/>
                  <a:tailEnd/>
                </a14:hiddenLine>
              </a:ext>
            </a:extLst>
          </p:spPr>
          <p:txBody>
            <a:bodyPr lIns="12700" tIns="12700" rIns="12700" bIns="12700"/>
            <a:lstStyle/>
            <a:p>
              <a:pPr algn="ctr" eaLnBrk="1" hangingPunct="1"/>
              <a:r>
                <a:rPr lang="en-US" sz="1600" b="1">
                  <a:solidFill>
                    <a:srgbClr val="000000"/>
                  </a:solidFill>
                  <a:latin typeface="Script MT Bold" charset="0"/>
                  <a:cs typeface="Times New Roman" charset="0"/>
                </a:rPr>
                <a:t>Church Age</a:t>
              </a:r>
              <a:endParaRPr lang="en-US" sz="1800" b="1">
                <a:solidFill>
                  <a:srgbClr val="000000"/>
                </a:solidFill>
                <a:latin typeface="Arial" charset="0"/>
                <a:cs typeface="Times New Roman" charset="0"/>
              </a:endParaRPr>
            </a:p>
          </p:txBody>
        </p:sp>
        <p:sp>
          <p:nvSpPr>
            <p:cNvPr id="1087529" name="Rectangle 1053"/>
            <p:cNvSpPr>
              <a:spLocks noChangeArrowheads="1"/>
            </p:cNvSpPr>
            <p:nvPr/>
          </p:nvSpPr>
          <p:spPr bwMode="auto">
            <a:xfrm>
              <a:off x="3177" y="1824"/>
              <a:ext cx="1082"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ctr" eaLnBrk="1" hangingPunct="1"/>
              <a:r>
                <a:rPr lang="en-US" sz="1600" b="1" dirty="0">
                  <a:solidFill>
                    <a:srgbClr val="000000"/>
                  </a:solidFill>
                  <a:latin typeface="Bauhaus 93" charset="0"/>
                  <a:cs typeface="Times New Roman" charset="0"/>
                </a:rPr>
                <a:t>Tribulation</a:t>
              </a:r>
              <a:endParaRPr lang="en-US" sz="1800" b="1" dirty="0">
                <a:solidFill>
                  <a:srgbClr val="000000"/>
                </a:solidFill>
                <a:latin typeface="Arial" charset="0"/>
                <a:cs typeface="Times New Roman" charset="0"/>
              </a:endParaRPr>
            </a:p>
          </p:txBody>
        </p:sp>
        <p:sp>
          <p:nvSpPr>
            <p:cNvPr id="1087530" name="Rectangle 1032"/>
            <p:cNvSpPr>
              <a:spLocks noChangeArrowheads="1"/>
            </p:cNvSpPr>
            <p:nvPr/>
          </p:nvSpPr>
          <p:spPr bwMode="auto">
            <a:xfrm>
              <a:off x="1456" y="2199"/>
              <a:ext cx="1568"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0800">
                  <a:solidFill>
                    <a:srgbClr val="000000"/>
                  </a:solidFill>
                  <a:miter lim="800000"/>
                  <a:headEnd/>
                  <a:tailEnd/>
                </a14:hiddenLine>
              </a:ext>
            </a:extLst>
          </p:spPr>
          <p:txBody>
            <a:bodyPr lIns="12700" tIns="12700" rIns="12700" bIns="12700"/>
            <a:lstStyle/>
            <a:p>
              <a:pPr algn="ctr" eaLnBrk="1" hangingPunct="1"/>
              <a:r>
                <a:rPr lang="en-US" sz="1000" b="1" i="1">
                  <a:solidFill>
                    <a:srgbClr val="000000"/>
                  </a:solidFill>
                  <a:latin typeface="Geneva" charset="0"/>
                  <a:cs typeface="Times New Roman" charset="0"/>
                </a:rPr>
                <a:t>(Bride &amp; Groom Separated)</a:t>
              </a:r>
              <a:endParaRPr lang="en-US" sz="1800" b="1">
                <a:solidFill>
                  <a:srgbClr val="000000"/>
                </a:solidFill>
                <a:latin typeface="Arial" charset="0"/>
                <a:cs typeface="Times New Roman" charset="0"/>
              </a:endParaRPr>
            </a:p>
          </p:txBody>
        </p:sp>
        <p:sp>
          <p:nvSpPr>
            <p:cNvPr id="1087531" name="Rectangle 1033"/>
            <p:cNvSpPr>
              <a:spLocks noChangeArrowheads="1"/>
            </p:cNvSpPr>
            <p:nvPr/>
          </p:nvSpPr>
          <p:spPr bwMode="auto">
            <a:xfrm>
              <a:off x="1700" y="2060"/>
              <a:ext cx="1088" cy="1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700" tIns="12700" rIns="12700" bIns="12700"/>
            <a:lstStyle/>
            <a:p>
              <a:pPr algn="ctr" eaLnBrk="1" hangingPunct="1"/>
              <a:r>
                <a:rPr lang="en-US" sz="1400" b="1">
                  <a:solidFill>
                    <a:srgbClr val="000000"/>
                  </a:solidFill>
                  <a:latin typeface="Cursive-Elegant" charset="0"/>
                  <a:cs typeface="Times New Roman" charset="0"/>
                </a:rPr>
                <a:t>Betrothal Period</a:t>
              </a:r>
              <a:endParaRPr lang="en-US" sz="1800" b="1">
                <a:solidFill>
                  <a:srgbClr val="000000"/>
                </a:solidFill>
                <a:latin typeface="Arial" charset="0"/>
                <a:cs typeface="Times New Roman" charset="0"/>
              </a:endParaRPr>
            </a:p>
          </p:txBody>
        </p:sp>
      </p:grpSp>
      <p:sp>
        <p:nvSpPr>
          <p:cNvPr id="1087512" name="WordArt 1171"/>
          <p:cNvSpPr>
            <a:spLocks noChangeArrowheads="1" noChangeShapeType="1" noTextEdit="1"/>
          </p:cNvSpPr>
          <p:nvPr/>
        </p:nvSpPr>
        <p:spPr bwMode="auto">
          <a:xfrm>
            <a:off x="1600200" y="152400"/>
            <a:ext cx="5791200" cy="381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US" sz="28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Impact"/>
                <a:ea typeface="Impact"/>
                <a:cs typeface="Impact"/>
              </a:rPr>
              <a:t>Marriage &amp; the Church Timeline</a:t>
            </a:r>
          </a:p>
        </p:txBody>
      </p:sp>
      <p:pic>
        <p:nvPicPr>
          <p:cNvPr id="62613" name="Picture 1173" descr="j034653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2590800"/>
            <a:ext cx="538163" cy="879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87514" name="Picture 1174" descr="j021277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43800" y="0"/>
            <a:ext cx="914400" cy="62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616" name="Picture 1176" descr="j028564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16150" y="3124200"/>
            <a:ext cx="679450" cy="75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617" name="Picture 1177" descr="j028565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310063" y="3048000"/>
            <a:ext cx="490537"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618" name="Picture 1178" descr="j029393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096000" y="3200400"/>
            <a:ext cx="574675"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619" name="Picture 1179" descr="j0304659"/>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739063" y="1981200"/>
            <a:ext cx="719137"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620" name="Picture 1180" descr="j031024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153400" y="3124200"/>
            <a:ext cx="69215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625" name="Picture 1185" descr="j021278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33400" y="2590800"/>
            <a:ext cx="1247775" cy="10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626" name="Picture 1186" descr="j028038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676400" y="2438400"/>
            <a:ext cx="952500" cy="1195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7522" name="Rectangle 53"/>
          <p:cNvSpPr>
            <a:spLocks noChangeArrowheads="1"/>
          </p:cNvSpPr>
          <p:nvPr/>
        </p:nvSpPr>
        <p:spPr bwMode="auto">
          <a:xfrm>
            <a:off x="7696200" y="6611938"/>
            <a:ext cx="144780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en-US" sz="900" b="1">
                <a:solidFill>
                  <a:srgbClr val="FFFFFF"/>
                </a:solidFill>
                <a:latin typeface="Arial" charset="0"/>
                <a:cs typeface="Times New Roman" charset="0"/>
              </a:rPr>
              <a:t>10</a:t>
            </a:r>
            <a:r>
              <a:rPr lang="en-US" sz="900" b="1" baseline="30000">
                <a:solidFill>
                  <a:srgbClr val="FFFFFF"/>
                </a:solidFill>
                <a:latin typeface="Arial" charset="0"/>
                <a:cs typeface="Times New Roman" charset="0"/>
              </a:rPr>
              <a:t>th</a:t>
            </a:r>
            <a:r>
              <a:rPr lang="en-US" sz="900" b="1">
                <a:solidFill>
                  <a:srgbClr val="FFFFFF"/>
                </a:solidFill>
                <a:latin typeface="Arial" charset="0"/>
                <a:cs typeface="Times New Roman" charset="0"/>
              </a:rPr>
              <a:t> ed.  14 Apr 2011</a:t>
            </a:r>
            <a:endParaRPr lang="en-US" sz="1000" b="1">
              <a:solidFill>
                <a:srgbClr val="FFFFFF"/>
              </a:solidFill>
              <a:latin typeface="Arial" charset="0"/>
              <a:cs typeface="Times New Roman" charset="0"/>
            </a:endParaRPr>
          </a:p>
        </p:txBody>
      </p:sp>
      <p:sp>
        <p:nvSpPr>
          <p:cNvPr id="49" name="Text Box 37"/>
          <p:cNvSpPr txBox="1">
            <a:spLocks noChangeArrowheads="1"/>
          </p:cNvSpPr>
          <p:nvPr/>
        </p:nvSpPr>
        <p:spPr bwMode="auto">
          <a:xfrm>
            <a:off x="8413780" y="-36174"/>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415</a:t>
            </a:r>
          </a:p>
        </p:txBody>
      </p:sp>
    </p:spTree>
    <p:extLst>
      <p:ext uri="{BB962C8B-B14F-4D97-AF65-F5344CB8AC3E}">
        <p14:creationId xmlns:p14="http://schemas.microsoft.com/office/powerpoint/2010/main" val="21328335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2632"/>
                                        </p:tgtEl>
                                        <p:attrNameLst>
                                          <p:attrName>style.visibility</p:attrName>
                                        </p:attrNameLst>
                                      </p:cBhvr>
                                      <p:to>
                                        <p:strVal val="visible"/>
                                      </p:to>
                                    </p:set>
                                    <p:animEffect transition="in" filter="dissolve">
                                      <p:cBhvr>
                                        <p:cTn id="7" dur="500"/>
                                        <p:tgtEl>
                                          <p:spTgt spid="626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2631"/>
                                        </p:tgtEl>
                                        <p:attrNameLst>
                                          <p:attrName>style.visibility</p:attrName>
                                        </p:attrNameLst>
                                      </p:cBhvr>
                                      <p:to>
                                        <p:strVal val="visible"/>
                                      </p:to>
                                    </p:set>
                                    <p:animEffect transition="in" filter="dissolve">
                                      <p:cBhvr>
                                        <p:cTn id="12" dur="500"/>
                                        <p:tgtEl>
                                          <p:spTgt spid="6263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2625"/>
                                        </p:tgtEl>
                                        <p:attrNameLst>
                                          <p:attrName>style.visibility</p:attrName>
                                        </p:attrNameLst>
                                      </p:cBhvr>
                                      <p:to>
                                        <p:strVal val="visible"/>
                                      </p:to>
                                    </p:set>
                                    <p:animEffect transition="in" filter="dissolve">
                                      <p:cBhvr>
                                        <p:cTn id="17" dur="500"/>
                                        <p:tgtEl>
                                          <p:spTgt spid="626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2613"/>
                                        </p:tgtEl>
                                        <p:attrNameLst>
                                          <p:attrName>style.visibility</p:attrName>
                                        </p:attrNameLst>
                                      </p:cBhvr>
                                      <p:to>
                                        <p:strVal val="visible"/>
                                      </p:to>
                                    </p:set>
                                    <p:animEffect transition="in" filter="dissolve">
                                      <p:cBhvr>
                                        <p:cTn id="22" dur="500"/>
                                        <p:tgtEl>
                                          <p:spTgt spid="626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62626"/>
                                        </p:tgtEl>
                                        <p:attrNameLst>
                                          <p:attrName>style.visibility</p:attrName>
                                        </p:attrNameLst>
                                      </p:cBhvr>
                                      <p:to>
                                        <p:strVal val="visible"/>
                                      </p:to>
                                    </p:set>
                                    <p:animEffect transition="in" filter="dissolve">
                                      <p:cBhvr>
                                        <p:cTn id="27" dur="500"/>
                                        <p:tgtEl>
                                          <p:spTgt spid="6262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62616"/>
                                        </p:tgtEl>
                                        <p:attrNameLst>
                                          <p:attrName>style.visibility</p:attrName>
                                        </p:attrNameLst>
                                      </p:cBhvr>
                                      <p:to>
                                        <p:strVal val="visible"/>
                                      </p:to>
                                    </p:set>
                                    <p:animEffect transition="in" filter="dissolve">
                                      <p:cBhvr>
                                        <p:cTn id="32" dur="500"/>
                                        <p:tgtEl>
                                          <p:spTgt spid="6261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62617"/>
                                        </p:tgtEl>
                                        <p:attrNameLst>
                                          <p:attrName>style.visibility</p:attrName>
                                        </p:attrNameLst>
                                      </p:cBhvr>
                                      <p:to>
                                        <p:strVal val="visible"/>
                                      </p:to>
                                    </p:set>
                                    <p:animEffect transition="in" filter="dissolve">
                                      <p:cBhvr>
                                        <p:cTn id="37" dur="500"/>
                                        <p:tgtEl>
                                          <p:spTgt spid="6261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62618"/>
                                        </p:tgtEl>
                                        <p:attrNameLst>
                                          <p:attrName>style.visibility</p:attrName>
                                        </p:attrNameLst>
                                      </p:cBhvr>
                                      <p:to>
                                        <p:strVal val="visible"/>
                                      </p:to>
                                    </p:set>
                                    <p:animEffect transition="in" filter="dissolve">
                                      <p:cBhvr>
                                        <p:cTn id="42" dur="500"/>
                                        <p:tgtEl>
                                          <p:spTgt spid="6261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62619"/>
                                        </p:tgtEl>
                                        <p:attrNameLst>
                                          <p:attrName>style.visibility</p:attrName>
                                        </p:attrNameLst>
                                      </p:cBhvr>
                                      <p:to>
                                        <p:strVal val="visible"/>
                                      </p:to>
                                    </p:set>
                                    <p:animEffect transition="in" filter="dissolve">
                                      <p:cBhvr>
                                        <p:cTn id="47" dur="500"/>
                                        <p:tgtEl>
                                          <p:spTgt spid="6261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62620"/>
                                        </p:tgtEl>
                                        <p:attrNameLst>
                                          <p:attrName>style.visibility</p:attrName>
                                        </p:attrNameLst>
                                      </p:cBhvr>
                                      <p:to>
                                        <p:strVal val="visible"/>
                                      </p:to>
                                    </p:set>
                                    <p:animEffect transition="in" filter="dissolve">
                                      <p:cBhvr>
                                        <p:cTn id="52" dur="500"/>
                                        <p:tgtEl>
                                          <p:spTgt spid="62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9537" name="Picture 3" descr="marriagesupp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486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9538" name="Rectangle 3"/>
          <p:cNvSpPr>
            <a:spLocks noGrp="1" noChangeArrowheads="1"/>
          </p:cNvSpPr>
          <p:nvPr>
            <p:ph type="title" idx="4294967295"/>
          </p:nvPr>
        </p:nvSpPr>
        <p:spPr>
          <a:xfrm>
            <a:off x="889000" y="571500"/>
            <a:ext cx="3124200" cy="1524000"/>
          </a:xfrm>
          <a:solidFill>
            <a:srgbClr val="000000"/>
          </a:solidFill>
        </p:spPr>
        <p:txBody>
          <a:bodyPr/>
          <a:lstStyle/>
          <a:p>
            <a:r>
              <a:rPr lang="en-US" sz="2800" b="1" i="1" dirty="0">
                <a:latin typeface="Arial" charset="0"/>
                <a:ea typeface="ＭＳ Ｐゴシック" charset="0"/>
                <a:cs typeface="Stencil" charset="0"/>
              </a:rPr>
              <a:t>The Invitation in Revelation 19:7-9 (NAU)</a:t>
            </a:r>
            <a:endParaRPr lang="en-US" sz="2000" b="1" dirty="0">
              <a:latin typeface="Stencil" charset="0"/>
              <a:ea typeface="ＭＳ Ｐゴシック" charset="0"/>
              <a:cs typeface="Stencil" charset="0"/>
            </a:endParaRPr>
          </a:p>
        </p:txBody>
      </p:sp>
      <p:sp>
        <p:nvSpPr>
          <p:cNvPr id="1089539" name="Text Box 1028"/>
          <p:cNvSpPr txBox="1">
            <a:spLocks noChangeArrowheads="1"/>
          </p:cNvSpPr>
          <p:nvPr/>
        </p:nvSpPr>
        <p:spPr bwMode="auto">
          <a:xfrm>
            <a:off x="4559300" y="-60467"/>
            <a:ext cx="4584700" cy="6933777"/>
          </a:xfrm>
          <a:prstGeom prst="rect">
            <a:avLst/>
          </a:prstGeom>
          <a:solidFill>
            <a:srgbClr val="000066"/>
          </a:solidFill>
          <a:ln>
            <a:noFill/>
          </a:ln>
        </p:spPr>
        <p:txBody>
          <a:bodyPr wrap="square">
            <a:spAutoFit/>
          </a:bodyPr>
          <a:lstStyle>
            <a:lvl1pPr marL="93663">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93663">
              <a:defRPr sz="2400">
                <a:solidFill>
                  <a:schemeClr val="tx1"/>
                </a:solidFill>
                <a:latin typeface="Comic Sans MS" charset="0"/>
                <a:ea typeface="ＭＳ Ｐゴシック" charset="0"/>
              </a:defRPr>
            </a:lvl3pPr>
            <a:lvl4pPr marL="93663">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lvl="2" algn="ctr" defTabSz="914400" eaLnBrk="0" fontAlgn="base" hangingPunct="0">
              <a:spcBef>
                <a:spcPct val="0"/>
              </a:spcBef>
              <a:spcAft>
                <a:spcPct val="0"/>
              </a:spcAft>
            </a:pPr>
            <a:endParaRPr lang="en-US" b="1" baseline="30000" dirty="0">
              <a:solidFill>
                <a:srgbClr val="FFFFFF"/>
              </a:solidFill>
              <a:latin typeface="Arial" charset="0"/>
              <a:cs typeface="ＭＳ Ｐゴシック" charset="0"/>
            </a:endParaRPr>
          </a:p>
          <a:p>
            <a:pPr lvl="2" algn="ctr" defTabSz="914400" eaLnBrk="0" fontAlgn="base" hangingPunct="0">
              <a:spcBef>
                <a:spcPct val="0"/>
              </a:spcBef>
              <a:spcAft>
                <a:spcPct val="0"/>
              </a:spcAft>
            </a:pPr>
            <a:endParaRPr lang="en-US" b="1" baseline="30000" dirty="0">
              <a:solidFill>
                <a:srgbClr val="FFFFFF"/>
              </a:solidFill>
              <a:latin typeface="Arial" charset="0"/>
              <a:cs typeface="ＭＳ Ｐゴシック" charset="0"/>
            </a:endParaRPr>
          </a:p>
          <a:p>
            <a:pPr lvl="2" algn="ctr" defTabSz="914400" eaLnBrk="0" fontAlgn="base" hangingPunct="0">
              <a:spcBef>
                <a:spcPct val="0"/>
              </a:spcBef>
              <a:spcAft>
                <a:spcPct val="0"/>
              </a:spcAft>
            </a:pPr>
            <a:r>
              <a:rPr lang="en-US" b="1" baseline="30000" dirty="0">
                <a:solidFill>
                  <a:srgbClr val="FFFFFF"/>
                </a:solidFill>
                <a:latin typeface="Arial" charset="0"/>
                <a:cs typeface="ＭＳ Ｐゴシック" charset="0"/>
              </a:rPr>
              <a:t>7 </a:t>
            </a:r>
            <a:r>
              <a:rPr lang="en-US" altLang="ja-JP" b="1" dirty="0">
                <a:solidFill>
                  <a:srgbClr val="FFFFFF"/>
                </a:solidFill>
                <a:latin typeface="Arial" charset="0"/>
                <a:cs typeface="ＭＳ Ｐゴシック" charset="0"/>
              </a:rPr>
              <a:t>"Let us rejoice and be glad and give the glory to Him, for the </a:t>
            </a:r>
            <a:r>
              <a:rPr lang="en-US" altLang="ja-JP" b="1" dirty="0">
                <a:solidFill>
                  <a:srgbClr val="FFFF00"/>
                </a:solidFill>
                <a:latin typeface="Arial" charset="0"/>
                <a:cs typeface="ＭＳ Ｐゴシック" charset="0"/>
              </a:rPr>
              <a:t>marriage</a:t>
            </a:r>
            <a:r>
              <a:rPr lang="en-US" altLang="ja-JP" b="1" dirty="0">
                <a:solidFill>
                  <a:srgbClr val="FFFFFF"/>
                </a:solidFill>
                <a:latin typeface="Arial" charset="0"/>
                <a:cs typeface="ＭＳ Ｐゴシック" charset="0"/>
              </a:rPr>
              <a:t> of the Lamb has come and His bride has made herself ready.</a:t>
            </a:r>
          </a:p>
          <a:p>
            <a:pPr lvl="3" algn="ctr" defTabSz="914400" eaLnBrk="0" fontAlgn="base" hangingPunct="0">
              <a:spcBef>
                <a:spcPct val="0"/>
              </a:spcBef>
              <a:spcAft>
                <a:spcPct val="0"/>
              </a:spcAft>
            </a:pPr>
            <a:endParaRPr lang="en-US" b="1" dirty="0">
              <a:solidFill>
                <a:srgbClr val="FFFFFF"/>
              </a:solidFill>
              <a:latin typeface="Arial" charset="0"/>
              <a:cs typeface="ＭＳ Ｐゴシック" charset="0"/>
            </a:endParaRPr>
          </a:p>
          <a:p>
            <a:pPr lvl="2" algn="ctr" defTabSz="914400" eaLnBrk="0" fontAlgn="base" hangingPunct="0">
              <a:spcBef>
                <a:spcPct val="0"/>
              </a:spcBef>
              <a:spcAft>
                <a:spcPct val="0"/>
              </a:spcAft>
            </a:pPr>
            <a:r>
              <a:rPr lang="en-US" b="1" baseline="30000" dirty="0">
                <a:solidFill>
                  <a:srgbClr val="FFFFFF"/>
                </a:solidFill>
                <a:latin typeface="Arial" charset="0"/>
                <a:cs typeface="ＭＳ Ｐゴシック" charset="0"/>
              </a:rPr>
              <a:t>8 "</a:t>
            </a:r>
            <a:r>
              <a:rPr lang="en-US" b="1" dirty="0">
                <a:solidFill>
                  <a:srgbClr val="FFFFFF"/>
                </a:solidFill>
                <a:latin typeface="Arial" charset="0"/>
                <a:cs typeface="ＭＳ Ｐゴシック" charset="0"/>
              </a:rPr>
              <a:t>It was given to her to clothe herself in fine linen, bright and clean; for the fine linen is the righteous acts of the saints.</a:t>
            </a:r>
          </a:p>
          <a:p>
            <a:pPr algn="ctr" defTabSz="914400" eaLnBrk="0" fontAlgn="base" hangingPunct="0">
              <a:spcBef>
                <a:spcPts val="900"/>
              </a:spcBef>
              <a:spcAft>
                <a:spcPct val="0"/>
              </a:spcAft>
            </a:pPr>
            <a:r>
              <a:rPr lang="en-US" b="1" baseline="30000" dirty="0">
                <a:solidFill>
                  <a:srgbClr val="FFFFFF"/>
                </a:solidFill>
                <a:latin typeface="Arial" charset="0"/>
              </a:rPr>
              <a:t>9 </a:t>
            </a:r>
            <a:r>
              <a:rPr lang="en-US" b="1" dirty="0">
                <a:solidFill>
                  <a:srgbClr val="FFFFFF"/>
                </a:solidFill>
                <a:latin typeface="Arial" charset="0"/>
              </a:rPr>
              <a:t>"Then he said to me, '</a:t>
            </a:r>
            <a:r>
              <a:rPr lang="en-US" altLang="ja-JP" b="1" dirty="0">
                <a:solidFill>
                  <a:srgbClr val="FFFFFF"/>
                </a:solidFill>
                <a:latin typeface="Arial" charset="0"/>
              </a:rPr>
              <a:t>Write, </a:t>
            </a:r>
            <a:r>
              <a:rPr lang="fr-FR" altLang="ja-JP" b="1" dirty="0">
                <a:solidFill>
                  <a:srgbClr val="FFFFFF"/>
                </a:solidFill>
                <a:latin typeface="Arial" charset="0"/>
              </a:rPr>
              <a:t>"</a:t>
            </a:r>
            <a:r>
              <a:rPr lang="en-US" altLang="ja-JP" b="1" dirty="0">
                <a:solidFill>
                  <a:srgbClr val="FFFFFF"/>
                </a:solidFill>
                <a:latin typeface="Arial" charset="0"/>
              </a:rPr>
              <a:t>Blessed are those who are invited to the </a:t>
            </a:r>
            <a:r>
              <a:rPr lang="en-US" altLang="ja-JP" b="1" dirty="0">
                <a:solidFill>
                  <a:srgbClr val="FFFF00"/>
                </a:solidFill>
                <a:latin typeface="Arial" charset="0"/>
              </a:rPr>
              <a:t>marriage supper</a:t>
            </a:r>
            <a:r>
              <a:rPr lang="en-US" altLang="ja-JP" b="1" dirty="0">
                <a:solidFill>
                  <a:srgbClr val="FFFFFF"/>
                </a:solidFill>
                <a:latin typeface="Arial" charset="0"/>
              </a:rPr>
              <a:t> of the Lamb.</a:t>
            </a:r>
            <a:r>
              <a:rPr lang="fr-FR" altLang="ja-JP" b="1" dirty="0">
                <a:solidFill>
                  <a:srgbClr val="FFFFFF"/>
                </a:solidFill>
                <a:latin typeface="Arial" charset="0"/>
              </a:rPr>
              <a:t>"' </a:t>
            </a:r>
            <a:r>
              <a:rPr lang="en-US" altLang="ja-JP" b="1" dirty="0">
                <a:solidFill>
                  <a:srgbClr val="FFFFFF"/>
                </a:solidFill>
                <a:latin typeface="Arial" charset="0"/>
              </a:rPr>
              <a:t>And he said to me, 'These are true words of God.'"</a:t>
            </a:r>
            <a:endParaRPr lang="en-US" b="1" dirty="0">
              <a:solidFill>
                <a:srgbClr val="FFFFFF"/>
              </a:solidFill>
              <a:latin typeface="Arial" charset="0"/>
            </a:endParaRPr>
          </a:p>
        </p:txBody>
      </p:sp>
      <p:sp>
        <p:nvSpPr>
          <p:cNvPr id="5" name="Text Box 37"/>
          <p:cNvSpPr txBox="1">
            <a:spLocks noChangeArrowheads="1"/>
          </p:cNvSpPr>
          <p:nvPr/>
        </p:nvSpPr>
        <p:spPr bwMode="auto">
          <a:xfrm>
            <a:off x="8413780" y="-36174"/>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415</a:t>
            </a:r>
          </a:p>
        </p:txBody>
      </p:sp>
    </p:spTree>
    <p:extLst>
      <p:ext uri="{BB962C8B-B14F-4D97-AF65-F5344CB8AC3E}">
        <p14:creationId xmlns:p14="http://schemas.microsoft.com/office/powerpoint/2010/main" val="4061217586"/>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pic>
        <p:nvPicPr>
          <p:cNvPr id="1091586" name="Picture 17" descr="blu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6941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1587"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8435"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091589" name="Text Box 4"/>
          <p:cNvSpPr txBox="1">
            <a:spLocks noChangeArrowheads="1"/>
          </p:cNvSpPr>
          <p:nvPr/>
        </p:nvSpPr>
        <p:spPr bwMode="auto">
          <a:xfrm rot="-5400000">
            <a:off x="-645319" y="3729832"/>
            <a:ext cx="3059113"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600" b="1">
                <a:solidFill>
                  <a:srgbClr val="FFFFFF"/>
                </a:solidFill>
                <a:latin typeface="Arial" charset="0"/>
                <a:cs typeface="Arial" charset="0"/>
              </a:rPr>
              <a:t>Church Age</a:t>
            </a:r>
          </a:p>
        </p:txBody>
      </p:sp>
      <p:sp>
        <p:nvSpPr>
          <p:cNvPr id="18437" name="Text Box 5"/>
          <p:cNvSpPr txBox="1">
            <a:spLocks noChangeArrowheads="1"/>
          </p:cNvSpPr>
          <p:nvPr/>
        </p:nvSpPr>
        <p:spPr bwMode="auto">
          <a:xfrm>
            <a:off x="3429000" y="1295400"/>
            <a:ext cx="20574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600" b="1">
                <a:solidFill>
                  <a:srgbClr val="00CCFF"/>
                </a:solidFill>
                <a:latin typeface="Arial" charset="0"/>
                <a:cs typeface="Arial" charset="0"/>
              </a:rPr>
              <a:t>Second Coming</a:t>
            </a:r>
            <a:endParaRPr lang="en-US" sz="3600" b="1">
              <a:solidFill>
                <a:srgbClr val="000000"/>
              </a:solidFill>
              <a:latin typeface="Arial" charset="0"/>
              <a:cs typeface="Arial" charset="0"/>
            </a:endParaRPr>
          </a:p>
        </p:txBody>
      </p:sp>
      <p:sp>
        <p:nvSpPr>
          <p:cNvPr id="18438" name="Text Box 6"/>
          <p:cNvSpPr txBox="1">
            <a:spLocks noChangeArrowheads="1"/>
          </p:cNvSpPr>
          <p:nvPr/>
        </p:nvSpPr>
        <p:spPr bwMode="auto">
          <a:xfrm>
            <a:off x="1295400" y="1905000"/>
            <a:ext cx="22098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600" b="1">
                <a:solidFill>
                  <a:srgbClr val="00CCFF"/>
                </a:solidFill>
                <a:latin typeface="Arial" charset="0"/>
                <a:cs typeface="Arial" charset="0"/>
              </a:rPr>
              <a:t>Rapture</a:t>
            </a:r>
            <a:endParaRPr lang="en-US" sz="3600" b="1">
              <a:solidFill>
                <a:srgbClr val="FFFFFF"/>
              </a:solidFill>
              <a:latin typeface="Arial" charset="0"/>
              <a:cs typeface="Arial" charset="0"/>
            </a:endParaRPr>
          </a:p>
        </p:txBody>
      </p:sp>
      <p:sp>
        <p:nvSpPr>
          <p:cNvPr id="18439" name="Text Box 7"/>
          <p:cNvSpPr txBox="1">
            <a:spLocks noChangeArrowheads="1"/>
          </p:cNvSpPr>
          <p:nvPr/>
        </p:nvSpPr>
        <p:spPr bwMode="auto">
          <a:xfrm>
            <a:off x="1708223" y="3276600"/>
            <a:ext cx="2835627"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600" b="1" dirty="0">
                <a:solidFill>
                  <a:srgbClr val="FFFFFF"/>
                </a:solidFill>
                <a:latin typeface="Arial" charset="0"/>
                <a:cs typeface="Arial" charset="0"/>
              </a:rPr>
              <a:t>Tribulation</a:t>
            </a:r>
            <a:endParaRPr lang="en-US" sz="3600" b="1" dirty="0">
              <a:solidFill>
                <a:srgbClr val="000000"/>
              </a:solidFill>
              <a:latin typeface="Arial" charset="0"/>
              <a:cs typeface="Arial" charset="0"/>
            </a:endParaRPr>
          </a:p>
        </p:txBody>
      </p:sp>
      <p:sp>
        <p:nvSpPr>
          <p:cNvPr id="18440" name="Text Box 8"/>
          <p:cNvSpPr txBox="1">
            <a:spLocks noChangeArrowheads="1"/>
          </p:cNvSpPr>
          <p:nvPr/>
        </p:nvSpPr>
        <p:spPr bwMode="auto">
          <a:xfrm>
            <a:off x="1905000" y="4267200"/>
            <a:ext cx="2362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600" b="1" dirty="0">
                <a:solidFill>
                  <a:srgbClr val="FFFF00"/>
                </a:solidFill>
                <a:latin typeface="Arial" charset="0"/>
                <a:cs typeface="Arial" charset="0"/>
              </a:rPr>
              <a:t>7 years</a:t>
            </a:r>
          </a:p>
        </p:txBody>
      </p:sp>
      <p:sp>
        <p:nvSpPr>
          <p:cNvPr id="18441" name="Text Box 9"/>
          <p:cNvSpPr txBox="1">
            <a:spLocks noChangeArrowheads="1"/>
          </p:cNvSpPr>
          <p:nvPr/>
        </p:nvSpPr>
        <p:spPr bwMode="auto">
          <a:xfrm>
            <a:off x="4603823" y="3276600"/>
            <a:ext cx="335119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600" b="1">
                <a:solidFill>
                  <a:srgbClr val="FFFFFF"/>
                </a:solidFill>
                <a:latin typeface="Arial" charset="0"/>
                <a:cs typeface="Arial" charset="0"/>
              </a:rPr>
              <a:t>Millennium</a:t>
            </a:r>
            <a:endParaRPr lang="en-US" sz="3600" b="1">
              <a:solidFill>
                <a:srgbClr val="000000"/>
              </a:solidFill>
              <a:latin typeface="Arial" charset="0"/>
              <a:cs typeface="Arial" charset="0"/>
            </a:endParaRPr>
          </a:p>
        </p:txBody>
      </p:sp>
      <p:sp>
        <p:nvSpPr>
          <p:cNvPr id="18442" name="Text Box 10"/>
          <p:cNvSpPr txBox="1">
            <a:spLocks noChangeArrowheads="1"/>
          </p:cNvSpPr>
          <p:nvPr/>
        </p:nvSpPr>
        <p:spPr bwMode="auto">
          <a:xfrm>
            <a:off x="4953000" y="4267200"/>
            <a:ext cx="2743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600" b="1">
                <a:solidFill>
                  <a:srgbClr val="FFFF00"/>
                </a:solidFill>
                <a:latin typeface="Arial" charset="0"/>
                <a:cs typeface="Arial" charset="0"/>
              </a:rPr>
              <a:t>1000 years</a:t>
            </a:r>
          </a:p>
        </p:txBody>
      </p:sp>
      <p:sp>
        <p:nvSpPr>
          <p:cNvPr id="18443" name="Text Box 11"/>
          <p:cNvSpPr txBox="1">
            <a:spLocks noChangeArrowheads="1"/>
          </p:cNvSpPr>
          <p:nvPr/>
        </p:nvSpPr>
        <p:spPr bwMode="auto">
          <a:xfrm rot="5400000" flipH="1">
            <a:off x="5925343" y="3971132"/>
            <a:ext cx="4951413"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600" b="1">
                <a:solidFill>
                  <a:srgbClr val="FFCC00"/>
                </a:solidFill>
                <a:latin typeface="Arial" charset="0"/>
                <a:cs typeface="Arial" charset="0"/>
              </a:rPr>
              <a:t>Eternal Kingdom</a:t>
            </a:r>
          </a:p>
        </p:txBody>
      </p:sp>
      <p:sp>
        <p:nvSpPr>
          <p:cNvPr id="18444" name="Text Box 12"/>
          <p:cNvSpPr txBox="1">
            <a:spLocks noChangeArrowheads="1"/>
          </p:cNvSpPr>
          <p:nvPr/>
        </p:nvSpPr>
        <p:spPr bwMode="auto">
          <a:xfrm rot="5381629">
            <a:off x="6621463" y="5124450"/>
            <a:ext cx="25146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3600" b="1">
                <a:solidFill>
                  <a:srgbClr val="FF0066"/>
                </a:solidFill>
                <a:latin typeface="Arial" charset="0"/>
                <a:cs typeface="Arial" charset="0"/>
              </a:rPr>
              <a:t>Judgment</a:t>
            </a:r>
            <a:endParaRPr lang="en-US" sz="3600" b="1">
              <a:solidFill>
                <a:srgbClr val="000000"/>
              </a:solidFill>
              <a:latin typeface="Arial" charset="0"/>
              <a:cs typeface="Arial" charset="0"/>
            </a:endParaRPr>
          </a:p>
        </p:txBody>
      </p:sp>
      <p:sp>
        <p:nvSpPr>
          <p:cNvPr id="18445"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8446"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091600" name="Rectangle 15"/>
          <p:cNvSpPr>
            <a:spLocks noGrp="1" noChangeArrowheads="1"/>
          </p:cNvSpPr>
          <p:nvPr>
            <p:ph type="title" idx="4294967295"/>
          </p:nvPr>
        </p:nvSpPr>
        <p:spPr>
          <a:xfrm>
            <a:off x="685800" y="533400"/>
            <a:ext cx="7772400" cy="708025"/>
          </a:xfrm>
          <a:noFill/>
        </p:spPr>
        <p:txBody>
          <a:bodyPr anchor="t">
            <a:spAutoFit/>
          </a:bodyPr>
          <a:lstStyle/>
          <a:p>
            <a:pPr>
              <a:spcBef>
                <a:spcPct val="50000"/>
              </a:spcBef>
            </a:pPr>
            <a:r>
              <a:rPr lang="en-US" altLang="ja-JP" sz="4000" b="1" dirty="0">
                <a:solidFill>
                  <a:srgbClr val="FFFF99"/>
                </a:solidFill>
                <a:latin typeface="Arial" charset="0"/>
                <a:ea typeface="ＭＳ Ｐゴシック" charset="0"/>
              </a:rPr>
              <a:t>"Pre-Trib" Rapture</a:t>
            </a:r>
            <a:endParaRPr lang="en-US" sz="4000" b="1" dirty="0">
              <a:solidFill>
                <a:srgbClr val="FFFF99"/>
              </a:solidFill>
              <a:latin typeface="Arial" charset="0"/>
              <a:ea typeface="ＭＳ Ｐゴシック" charset="0"/>
            </a:endParaRPr>
          </a:p>
        </p:txBody>
      </p:sp>
      <p:sp>
        <p:nvSpPr>
          <p:cNvPr id="2" name="Text Box 7"/>
          <p:cNvSpPr txBox="1">
            <a:spLocks noChangeArrowheads="1"/>
          </p:cNvSpPr>
          <p:nvPr/>
        </p:nvSpPr>
        <p:spPr bwMode="auto">
          <a:xfrm>
            <a:off x="1708223" y="2514600"/>
            <a:ext cx="2835627"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600" b="1">
                <a:solidFill>
                  <a:srgbClr val="FFFFFF"/>
                </a:solidFill>
                <a:latin typeface="Arial" charset="0"/>
                <a:cs typeface="Arial" charset="0"/>
              </a:rPr>
              <a:t>(Wedding)</a:t>
            </a:r>
            <a:endParaRPr lang="en-US" sz="3600" b="1">
              <a:solidFill>
                <a:srgbClr val="000000"/>
              </a:solidFill>
              <a:latin typeface="Arial" charset="0"/>
              <a:cs typeface="Arial" charset="0"/>
            </a:endParaRPr>
          </a:p>
        </p:txBody>
      </p:sp>
      <p:sp>
        <p:nvSpPr>
          <p:cNvPr id="3" name="Text Box 9"/>
          <p:cNvSpPr txBox="1">
            <a:spLocks noChangeArrowheads="1"/>
          </p:cNvSpPr>
          <p:nvPr/>
        </p:nvSpPr>
        <p:spPr bwMode="auto">
          <a:xfrm>
            <a:off x="4603823" y="2514600"/>
            <a:ext cx="335119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600" b="1">
                <a:solidFill>
                  <a:srgbClr val="FFFFFF"/>
                </a:solidFill>
                <a:latin typeface="Arial" charset="0"/>
                <a:cs typeface="Arial" charset="0"/>
              </a:rPr>
              <a:t>(Supper)</a:t>
            </a:r>
            <a:endParaRPr lang="en-US" sz="3600" b="1">
              <a:solidFill>
                <a:srgbClr val="000000"/>
              </a:solidFill>
              <a:latin typeface="Arial" charset="0"/>
              <a:cs typeface="Arial" charset="0"/>
            </a:endParaRPr>
          </a:p>
        </p:txBody>
      </p:sp>
      <p:sp>
        <p:nvSpPr>
          <p:cNvPr id="19" name="Text Box 37"/>
          <p:cNvSpPr txBox="1">
            <a:spLocks noChangeArrowheads="1"/>
          </p:cNvSpPr>
          <p:nvPr/>
        </p:nvSpPr>
        <p:spPr bwMode="auto">
          <a:xfrm>
            <a:off x="8454096" y="64606"/>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416</a:t>
            </a:r>
          </a:p>
        </p:txBody>
      </p:sp>
    </p:spTree>
    <p:extLst>
      <p:ext uri="{BB962C8B-B14F-4D97-AF65-F5344CB8AC3E}">
        <p14:creationId xmlns:p14="http://schemas.microsoft.com/office/powerpoint/2010/main" val="394414639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18438"/>
                                        </p:tgtEl>
                                        <p:attrNameLst>
                                          <p:attrName>style.visibility</p:attrName>
                                        </p:attrNameLst>
                                      </p:cBhvr>
                                      <p:to>
                                        <p:strVal val="visible"/>
                                      </p:to>
                                    </p:set>
                                    <p:animEffect transition="in" filter="box(out)">
                                      <p:cBhvr>
                                        <p:cTn id="7" dur="500"/>
                                        <p:tgtEl>
                                          <p:spTgt spid="18438"/>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18445"/>
                                        </p:tgtEl>
                                        <p:attrNameLst>
                                          <p:attrName>style.visibility</p:attrName>
                                        </p:attrNameLst>
                                      </p:cBhvr>
                                      <p:to>
                                        <p:strVal val="visible"/>
                                      </p:to>
                                    </p:set>
                                    <p:anim calcmode="lin" valueType="num">
                                      <p:cBhvr additive="base">
                                        <p:cTn id="11" dur="500" fill="hold"/>
                                        <p:tgtEl>
                                          <p:spTgt spid="18445"/>
                                        </p:tgtEl>
                                        <p:attrNameLst>
                                          <p:attrName>ppt_x</p:attrName>
                                        </p:attrNameLst>
                                      </p:cBhvr>
                                      <p:tavLst>
                                        <p:tav tm="0">
                                          <p:val>
                                            <p:strVal val="#ppt_x"/>
                                          </p:val>
                                        </p:tav>
                                        <p:tav tm="100000">
                                          <p:val>
                                            <p:strVal val="#ppt_x"/>
                                          </p:val>
                                        </p:tav>
                                      </p:tavLst>
                                    </p:anim>
                                    <p:anim calcmode="lin" valueType="num">
                                      <p:cBhvr additive="base">
                                        <p:cTn id="12" dur="500" fill="hold"/>
                                        <p:tgtEl>
                                          <p:spTgt spid="18445"/>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18446"/>
                                        </p:tgtEl>
                                        <p:attrNameLst>
                                          <p:attrName>style.visibility</p:attrName>
                                        </p:attrNameLst>
                                      </p:cBhvr>
                                      <p:to>
                                        <p:strVal val="visible"/>
                                      </p:to>
                                    </p:set>
                                    <p:anim calcmode="lin" valueType="num">
                                      <p:cBhvr additive="base">
                                        <p:cTn id="16" dur="500" fill="hold"/>
                                        <p:tgtEl>
                                          <p:spTgt spid="18446"/>
                                        </p:tgtEl>
                                        <p:attrNameLst>
                                          <p:attrName>ppt_x</p:attrName>
                                        </p:attrNameLst>
                                      </p:cBhvr>
                                      <p:tavLst>
                                        <p:tav tm="0">
                                          <p:val>
                                            <p:strVal val="#ppt_x"/>
                                          </p:val>
                                        </p:tav>
                                        <p:tav tm="100000">
                                          <p:val>
                                            <p:strVal val="#ppt_x"/>
                                          </p:val>
                                        </p:tav>
                                      </p:tavLst>
                                    </p:anim>
                                    <p:anim calcmode="lin" valueType="num">
                                      <p:cBhvr additive="base">
                                        <p:cTn id="17" dur="500" fill="hold"/>
                                        <p:tgtEl>
                                          <p:spTgt spid="18446"/>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18439"/>
                                        </p:tgtEl>
                                        <p:attrNameLst>
                                          <p:attrName>style.visibility</p:attrName>
                                        </p:attrNameLst>
                                      </p:cBhvr>
                                      <p:to>
                                        <p:strVal val="visible"/>
                                      </p:to>
                                    </p:set>
                                    <p:anim calcmode="lin" valueType="num">
                                      <p:cBhvr>
                                        <p:cTn id="21" dur="500" fill="hold"/>
                                        <p:tgtEl>
                                          <p:spTgt spid="18439"/>
                                        </p:tgtEl>
                                        <p:attrNameLst>
                                          <p:attrName>ppt_w</p:attrName>
                                        </p:attrNameLst>
                                      </p:cBhvr>
                                      <p:tavLst>
                                        <p:tav tm="0">
                                          <p:val>
                                            <p:fltVal val="0"/>
                                          </p:val>
                                        </p:tav>
                                        <p:tav tm="100000">
                                          <p:val>
                                            <p:strVal val="#ppt_w"/>
                                          </p:val>
                                        </p:tav>
                                      </p:tavLst>
                                    </p:anim>
                                    <p:anim calcmode="lin" valueType="num">
                                      <p:cBhvr>
                                        <p:cTn id="22" dur="500" fill="hold"/>
                                        <p:tgtEl>
                                          <p:spTgt spid="18439"/>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18440"/>
                                        </p:tgtEl>
                                        <p:attrNameLst>
                                          <p:attrName>style.visibility</p:attrName>
                                        </p:attrNameLst>
                                      </p:cBhvr>
                                      <p:to>
                                        <p:strVal val="visible"/>
                                      </p:to>
                                    </p:set>
                                    <p:anim calcmode="lin" valueType="num">
                                      <p:cBhvr>
                                        <p:cTn id="26" dur="500" fill="hold"/>
                                        <p:tgtEl>
                                          <p:spTgt spid="18440"/>
                                        </p:tgtEl>
                                        <p:attrNameLst>
                                          <p:attrName>ppt_w</p:attrName>
                                        </p:attrNameLst>
                                      </p:cBhvr>
                                      <p:tavLst>
                                        <p:tav tm="0">
                                          <p:val>
                                            <p:fltVal val="0"/>
                                          </p:val>
                                        </p:tav>
                                        <p:tav tm="100000">
                                          <p:val>
                                            <p:strVal val="#ppt_w"/>
                                          </p:val>
                                        </p:tav>
                                      </p:tavLst>
                                    </p:anim>
                                    <p:anim calcmode="lin" valueType="num">
                                      <p:cBhvr>
                                        <p:cTn id="27" dur="500" fill="hold"/>
                                        <p:tgtEl>
                                          <p:spTgt spid="18440"/>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0"/>
                                  </p:stCondLst>
                                  <p:childTnLst>
                                    <p:set>
                                      <p:cBhvr>
                                        <p:cTn id="30" dur="1" fill="hold">
                                          <p:stCondLst>
                                            <p:cond delay="0"/>
                                          </p:stCondLst>
                                        </p:cTn>
                                        <p:tgtEl>
                                          <p:spTgt spid="18435"/>
                                        </p:tgtEl>
                                        <p:attrNameLst>
                                          <p:attrName>style.visibility</p:attrName>
                                        </p:attrNameLst>
                                      </p:cBhvr>
                                      <p:to>
                                        <p:strVal val="visible"/>
                                      </p:to>
                                    </p:set>
                                    <p:anim calcmode="lin" valueType="num">
                                      <p:cBhvr additive="base">
                                        <p:cTn id="31" dur="500" fill="hold"/>
                                        <p:tgtEl>
                                          <p:spTgt spid="18435"/>
                                        </p:tgtEl>
                                        <p:attrNameLst>
                                          <p:attrName>ppt_x</p:attrName>
                                        </p:attrNameLst>
                                      </p:cBhvr>
                                      <p:tavLst>
                                        <p:tav tm="0">
                                          <p:val>
                                            <p:strVal val="#ppt_x"/>
                                          </p:val>
                                        </p:tav>
                                        <p:tav tm="100000">
                                          <p:val>
                                            <p:strVal val="#ppt_x"/>
                                          </p:val>
                                        </p:tav>
                                      </p:tavLst>
                                    </p:anim>
                                    <p:anim calcmode="lin" valueType="num">
                                      <p:cBhvr additive="base">
                                        <p:cTn id="32" dur="500" fill="hold"/>
                                        <p:tgtEl>
                                          <p:spTgt spid="18435"/>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8000"/>
                            </p:stCondLst>
                            <p:childTnLst>
                              <p:par>
                                <p:cTn id="34" presetID="2" presetClass="entr" presetSubtype="1" fill="hold" grpId="0" nodeType="afterEffect">
                                  <p:stCondLst>
                                    <p:cond delay="2000"/>
                                  </p:stCondLst>
                                  <p:childTnLst>
                                    <p:set>
                                      <p:cBhvr>
                                        <p:cTn id="35" dur="1" fill="hold">
                                          <p:stCondLst>
                                            <p:cond delay="0"/>
                                          </p:stCondLst>
                                        </p:cTn>
                                        <p:tgtEl>
                                          <p:spTgt spid="18437"/>
                                        </p:tgtEl>
                                        <p:attrNameLst>
                                          <p:attrName>style.visibility</p:attrName>
                                        </p:attrNameLst>
                                      </p:cBhvr>
                                      <p:to>
                                        <p:strVal val="visible"/>
                                      </p:to>
                                    </p:set>
                                    <p:anim calcmode="lin" valueType="num">
                                      <p:cBhvr additive="base">
                                        <p:cTn id="36" dur="500" fill="hold"/>
                                        <p:tgtEl>
                                          <p:spTgt spid="18437"/>
                                        </p:tgtEl>
                                        <p:attrNameLst>
                                          <p:attrName>ppt_x</p:attrName>
                                        </p:attrNameLst>
                                      </p:cBhvr>
                                      <p:tavLst>
                                        <p:tav tm="0">
                                          <p:val>
                                            <p:strVal val="#ppt_x"/>
                                          </p:val>
                                        </p:tav>
                                        <p:tav tm="100000">
                                          <p:val>
                                            <p:strVal val="#ppt_x"/>
                                          </p:val>
                                        </p:tav>
                                      </p:tavLst>
                                    </p:anim>
                                    <p:anim calcmode="lin" valueType="num">
                                      <p:cBhvr additive="base">
                                        <p:cTn id="37" dur="500" fill="hold"/>
                                        <p:tgtEl>
                                          <p:spTgt spid="1843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18441"/>
                                        </p:tgtEl>
                                        <p:attrNameLst>
                                          <p:attrName>style.visibility</p:attrName>
                                        </p:attrNameLst>
                                      </p:cBhvr>
                                      <p:to>
                                        <p:strVal val="visible"/>
                                      </p:to>
                                    </p:set>
                                    <p:anim calcmode="lin" valueType="num">
                                      <p:cBhvr>
                                        <p:cTn id="41" dur="500" fill="hold"/>
                                        <p:tgtEl>
                                          <p:spTgt spid="18441"/>
                                        </p:tgtEl>
                                        <p:attrNameLst>
                                          <p:attrName>ppt_w</p:attrName>
                                        </p:attrNameLst>
                                      </p:cBhvr>
                                      <p:tavLst>
                                        <p:tav tm="0">
                                          <p:val>
                                            <p:fltVal val="0"/>
                                          </p:val>
                                        </p:tav>
                                        <p:tav tm="100000">
                                          <p:val>
                                            <p:strVal val="#ppt_w"/>
                                          </p:val>
                                        </p:tav>
                                      </p:tavLst>
                                    </p:anim>
                                    <p:anim calcmode="lin" valueType="num">
                                      <p:cBhvr>
                                        <p:cTn id="42" dur="500" fill="hold"/>
                                        <p:tgtEl>
                                          <p:spTgt spid="18441"/>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18442"/>
                                        </p:tgtEl>
                                        <p:attrNameLst>
                                          <p:attrName>style.visibility</p:attrName>
                                        </p:attrNameLst>
                                      </p:cBhvr>
                                      <p:to>
                                        <p:strVal val="visible"/>
                                      </p:to>
                                    </p:set>
                                    <p:anim calcmode="lin" valueType="num">
                                      <p:cBhvr>
                                        <p:cTn id="46" dur="500" fill="hold"/>
                                        <p:tgtEl>
                                          <p:spTgt spid="18442"/>
                                        </p:tgtEl>
                                        <p:attrNameLst>
                                          <p:attrName>ppt_w</p:attrName>
                                        </p:attrNameLst>
                                      </p:cBhvr>
                                      <p:tavLst>
                                        <p:tav tm="0">
                                          <p:val>
                                            <p:fltVal val="0"/>
                                          </p:val>
                                        </p:tav>
                                        <p:tav tm="100000">
                                          <p:val>
                                            <p:strVal val="#ppt_w"/>
                                          </p:val>
                                        </p:tav>
                                      </p:tavLst>
                                    </p:anim>
                                    <p:anim calcmode="lin" valueType="num">
                                      <p:cBhvr>
                                        <p:cTn id="47" dur="500" fill="hold"/>
                                        <p:tgtEl>
                                          <p:spTgt spid="18442"/>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18444"/>
                                        </p:tgtEl>
                                        <p:attrNameLst>
                                          <p:attrName>style.visibility</p:attrName>
                                        </p:attrNameLst>
                                      </p:cBhvr>
                                      <p:to>
                                        <p:strVal val="visible"/>
                                      </p:to>
                                    </p:set>
                                    <p:anim calcmode="lin" valueType="num">
                                      <p:cBhvr additive="base">
                                        <p:cTn id="51" dur="500" fill="hold"/>
                                        <p:tgtEl>
                                          <p:spTgt spid="18444"/>
                                        </p:tgtEl>
                                        <p:attrNameLst>
                                          <p:attrName>ppt_x</p:attrName>
                                        </p:attrNameLst>
                                      </p:cBhvr>
                                      <p:tavLst>
                                        <p:tav tm="0">
                                          <p:val>
                                            <p:strVal val="#ppt_x"/>
                                          </p:val>
                                        </p:tav>
                                        <p:tav tm="100000">
                                          <p:val>
                                            <p:strVal val="#ppt_x"/>
                                          </p:val>
                                        </p:tav>
                                      </p:tavLst>
                                    </p:anim>
                                    <p:anim calcmode="lin" valueType="num">
                                      <p:cBhvr additive="base">
                                        <p:cTn id="52" dur="500" fill="hold"/>
                                        <p:tgtEl>
                                          <p:spTgt spid="18444"/>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18443"/>
                                        </p:tgtEl>
                                        <p:attrNameLst>
                                          <p:attrName>style.visibility</p:attrName>
                                        </p:attrNameLst>
                                      </p:cBhvr>
                                      <p:to>
                                        <p:strVal val="visible"/>
                                      </p:to>
                                    </p:set>
                                    <p:anim calcmode="lin" valueType="num">
                                      <p:cBhvr additive="base">
                                        <p:cTn id="56" dur="500" fill="hold"/>
                                        <p:tgtEl>
                                          <p:spTgt spid="18443"/>
                                        </p:tgtEl>
                                        <p:attrNameLst>
                                          <p:attrName>ppt_x</p:attrName>
                                        </p:attrNameLst>
                                      </p:cBhvr>
                                      <p:tavLst>
                                        <p:tav tm="0">
                                          <p:val>
                                            <p:strVal val="1+#ppt_w/2"/>
                                          </p:val>
                                        </p:tav>
                                        <p:tav tm="100000">
                                          <p:val>
                                            <p:strVal val="#ppt_x"/>
                                          </p:val>
                                        </p:tav>
                                      </p:tavLst>
                                    </p:anim>
                                    <p:anim calcmode="lin" valueType="num">
                                      <p:cBhvr additive="base">
                                        <p:cTn id="57" dur="500" fill="hold"/>
                                        <p:tgtEl>
                                          <p:spTgt spid="18443"/>
                                        </p:tgtEl>
                                        <p:attrNameLst>
                                          <p:attrName>ppt_y</p:attrName>
                                        </p:attrNameLst>
                                      </p:cBhvr>
                                      <p:tavLst>
                                        <p:tav tm="0">
                                          <p:val>
                                            <p:strVal val="#ppt_y"/>
                                          </p:val>
                                        </p:tav>
                                        <p:tav tm="100000">
                                          <p:val>
                                            <p:strVal val="#ppt_y"/>
                                          </p:val>
                                        </p:tav>
                                      </p:tavLst>
                                    </p:anim>
                                  </p:childTnLst>
                                </p:cTn>
                              </p:par>
                            </p:childTnLst>
                          </p:cTn>
                        </p:par>
                        <p:par>
                          <p:cTn id="58" fill="hold" nodeType="afterGroup">
                            <p:stCondLst>
                              <p:cond delay="15500"/>
                            </p:stCondLst>
                            <p:childTnLst>
                              <p:par>
                                <p:cTn id="59" presetID="23" presetClass="entr" presetSubtype="16" fill="hold" grpId="0" nodeType="afterEffect">
                                  <p:stCondLst>
                                    <p:cond delay="1000"/>
                                  </p:stCondLst>
                                  <p:childTnLst>
                                    <p:set>
                                      <p:cBhvr>
                                        <p:cTn id="60" dur="1" fill="hold">
                                          <p:stCondLst>
                                            <p:cond delay="0"/>
                                          </p:stCondLst>
                                        </p:cTn>
                                        <p:tgtEl>
                                          <p:spTgt spid="2"/>
                                        </p:tgtEl>
                                        <p:attrNameLst>
                                          <p:attrName>style.visibility</p:attrName>
                                        </p:attrNameLst>
                                      </p:cBhvr>
                                      <p:to>
                                        <p:strVal val="visible"/>
                                      </p:to>
                                    </p:set>
                                    <p:anim calcmode="lin" valueType="num">
                                      <p:cBhvr>
                                        <p:cTn id="61" dur="500" fill="hold"/>
                                        <p:tgtEl>
                                          <p:spTgt spid="2"/>
                                        </p:tgtEl>
                                        <p:attrNameLst>
                                          <p:attrName>ppt_w</p:attrName>
                                        </p:attrNameLst>
                                      </p:cBhvr>
                                      <p:tavLst>
                                        <p:tav tm="0">
                                          <p:val>
                                            <p:fltVal val="0"/>
                                          </p:val>
                                        </p:tav>
                                        <p:tav tm="100000">
                                          <p:val>
                                            <p:strVal val="#ppt_w"/>
                                          </p:val>
                                        </p:tav>
                                      </p:tavLst>
                                    </p:anim>
                                    <p:anim calcmode="lin" valueType="num">
                                      <p:cBhvr>
                                        <p:cTn id="62" dur="500" fill="hold"/>
                                        <p:tgtEl>
                                          <p:spTgt spid="2"/>
                                        </p:tgtEl>
                                        <p:attrNameLst>
                                          <p:attrName>ppt_h</p:attrName>
                                        </p:attrNameLst>
                                      </p:cBhvr>
                                      <p:tavLst>
                                        <p:tav tm="0">
                                          <p:val>
                                            <p:fltVal val="0"/>
                                          </p:val>
                                        </p:tav>
                                        <p:tav tm="100000">
                                          <p:val>
                                            <p:strVal val="#ppt_h"/>
                                          </p:val>
                                        </p:tav>
                                      </p:tavLst>
                                    </p:anim>
                                  </p:childTnLst>
                                </p:cTn>
                              </p:par>
                            </p:childTnLst>
                          </p:cTn>
                        </p:par>
                        <p:par>
                          <p:cTn id="63" fill="hold" nodeType="afterGroup">
                            <p:stCondLst>
                              <p:cond delay="17000"/>
                            </p:stCondLst>
                            <p:childTnLst>
                              <p:par>
                                <p:cTn id="64" presetID="23" presetClass="entr" presetSubtype="16" fill="hold" grpId="0" nodeType="afterEffect">
                                  <p:stCondLst>
                                    <p:cond delay="1000"/>
                                  </p:stCondLst>
                                  <p:childTnLst>
                                    <p:set>
                                      <p:cBhvr>
                                        <p:cTn id="65" dur="1" fill="hold">
                                          <p:stCondLst>
                                            <p:cond delay="0"/>
                                          </p:stCondLst>
                                        </p:cTn>
                                        <p:tgtEl>
                                          <p:spTgt spid="3"/>
                                        </p:tgtEl>
                                        <p:attrNameLst>
                                          <p:attrName>style.visibility</p:attrName>
                                        </p:attrNameLst>
                                      </p:cBhvr>
                                      <p:to>
                                        <p:strVal val="visible"/>
                                      </p:to>
                                    </p:set>
                                    <p:anim calcmode="lin" valueType="num">
                                      <p:cBhvr>
                                        <p:cTn id="66" dur="500" fill="hold"/>
                                        <p:tgtEl>
                                          <p:spTgt spid="3"/>
                                        </p:tgtEl>
                                        <p:attrNameLst>
                                          <p:attrName>ppt_w</p:attrName>
                                        </p:attrNameLst>
                                      </p:cBhvr>
                                      <p:tavLst>
                                        <p:tav tm="0">
                                          <p:val>
                                            <p:fltVal val="0"/>
                                          </p:val>
                                        </p:tav>
                                        <p:tav tm="100000">
                                          <p:val>
                                            <p:strVal val="#ppt_w"/>
                                          </p:val>
                                        </p:tav>
                                      </p:tavLst>
                                    </p:anim>
                                    <p:anim calcmode="lin" valueType="num">
                                      <p:cBhvr>
                                        <p:cTn id="67"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animBg="1"/>
      <p:bldP spid="18437" grpId="0" autoUpdateAnimBg="0"/>
      <p:bldP spid="18438" grpId="0" autoUpdateAnimBg="0"/>
      <p:bldP spid="18439" grpId="0"/>
      <p:bldP spid="18440" grpId="0" autoUpdateAnimBg="0"/>
      <p:bldP spid="18441" grpId="0"/>
      <p:bldP spid="18442" grpId="0" autoUpdateAnimBg="0"/>
      <p:bldP spid="18443" grpId="0" autoUpdateAnimBg="0"/>
      <p:bldP spid="18444" grpId="0" autoUpdateAnimBg="0"/>
      <p:bldP spid="18445" grpId="0" animBg="1"/>
      <p:bldP spid="18446" grpId="0" animBg="1"/>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6417" name="Picture 1" descr="Rev 13 666 on Ha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24950" cy="683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2" name="Rectangle 2"/>
          <p:cNvSpPr>
            <a:spLocks noChangeArrowheads="1"/>
          </p:cNvSpPr>
          <p:nvPr/>
        </p:nvSpPr>
        <p:spPr bwMode="auto">
          <a:xfrm>
            <a:off x="93216" y="116510"/>
            <a:ext cx="8382000"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defTabSz="914400" eaLnBrk="0" fontAlgn="base" hangingPunct="0">
              <a:spcBef>
                <a:spcPct val="0"/>
              </a:spcBef>
              <a:spcAft>
                <a:spcPct val="0"/>
              </a:spcAft>
              <a:defRPr/>
            </a:pPr>
            <a:r>
              <a:rPr lang="en-US" sz="2800" b="1" i="1" dirty="0">
                <a:solidFill>
                  <a:srgbClr val="FFFFFF"/>
                </a:solidFill>
                <a:effectLst>
                  <a:glow rad="292100">
                    <a:srgbClr val="000000">
                      <a:alpha val="75000"/>
                    </a:srgbClr>
                  </a:glow>
                </a:effectLst>
                <a:latin typeface="Arial"/>
                <a:ea typeface="ＭＳ Ｐゴシック" charset="0"/>
                <a:cs typeface="Arial"/>
              </a:rPr>
              <a:t>"He causes all, both small and great, rich and poor, free and slave, to receive a mark on their right hand or on their foreheads, and that no one may buy or sell except one who has the mark or the name of the beast, or the number of his name."</a:t>
            </a:r>
            <a:endParaRPr lang="pt-BR" sz="2800" b="1" i="1" dirty="0">
              <a:solidFill>
                <a:srgbClr val="FFFFFF"/>
              </a:solidFill>
              <a:effectLst>
                <a:glow rad="292100">
                  <a:srgbClr val="000000">
                    <a:alpha val="75000"/>
                  </a:srgbClr>
                </a:glow>
              </a:effectLst>
              <a:latin typeface="Arial"/>
              <a:ea typeface="ＭＳ Ｐゴシック" charset="0"/>
              <a:cs typeface="Arial"/>
            </a:endParaRPr>
          </a:p>
        </p:txBody>
      </p:sp>
      <p:sp>
        <p:nvSpPr>
          <p:cNvPr id="660483" name="Text Box 5"/>
          <p:cNvSpPr txBox="1">
            <a:spLocks noChangeArrowheads="1"/>
          </p:cNvSpPr>
          <p:nvPr/>
        </p:nvSpPr>
        <p:spPr bwMode="auto">
          <a:xfrm>
            <a:off x="5029200" y="2609681"/>
            <a:ext cx="353764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sz="2800" b="1" dirty="0">
                <a:solidFill>
                  <a:srgbClr val="FFFFFF"/>
                </a:solidFill>
                <a:effectLst>
                  <a:glow rad="292100">
                    <a:srgbClr val="000000">
                      <a:alpha val="75000"/>
                    </a:srgbClr>
                  </a:glow>
                </a:effectLst>
                <a:latin typeface="Arial"/>
                <a:cs typeface="Arial"/>
              </a:rPr>
              <a:t>Revelation 13:16-17</a:t>
            </a:r>
          </a:p>
        </p:txBody>
      </p:sp>
      <p:sp>
        <p:nvSpPr>
          <p:cNvPr id="660484" name="Rectangle 6"/>
          <p:cNvSpPr>
            <a:spLocks noGrp="1" noChangeArrowheads="1"/>
          </p:cNvSpPr>
          <p:nvPr>
            <p:ph type="title" idx="4294967295"/>
          </p:nvPr>
        </p:nvSpPr>
        <p:spPr>
          <a:xfrm>
            <a:off x="6019800" y="4267200"/>
            <a:ext cx="3124200" cy="1905000"/>
          </a:xfrm>
        </p:spPr>
        <p:txBody>
          <a:bodyPr/>
          <a:lstStyle/>
          <a:p>
            <a:pPr>
              <a:defRPr/>
            </a:pPr>
            <a:r>
              <a:rPr lang="en-US" sz="4000" dirty="0">
                <a:solidFill>
                  <a:schemeClr val="bg1"/>
                </a:solidFill>
                <a:effectLst>
                  <a:glow rad="292100">
                    <a:schemeClr val="tx2">
                      <a:alpha val="75000"/>
                    </a:schemeClr>
                  </a:glow>
                </a:effectLst>
                <a:latin typeface="Verdana" charset="0"/>
                <a:ea typeface="ＭＳ Ｐゴシック" charset="0"/>
                <a:cs typeface="ＭＳ Ｐゴシック" charset="0"/>
              </a:rPr>
              <a:t>The Mark in the Right Hand</a:t>
            </a:r>
            <a:endParaRPr lang="en-US" dirty="0">
              <a:solidFill>
                <a:schemeClr val="bg1"/>
              </a:solidFill>
              <a:effectLst>
                <a:glow rad="292100">
                  <a:schemeClr val="tx2">
                    <a:alpha val="75000"/>
                  </a:schemeClr>
                </a:glow>
              </a:effectLst>
              <a:latin typeface="Verdana" charset="0"/>
              <a:ea typeface="ＭＳ Ｐゴシック" charset="0"/>
              <a:cs typeface="ＭＳ Ｐゴシック" charset="0"/>
            </a:endParaRPr>
          </a:p>
        </p:txBody>
      </p:sp>
      <p:sp>
        <p:nvSpPr>
          <p:cNvPr id="6"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04102317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nodeType="afterEffect">
                                  <p:stCondLst>
                                    <p:cond delay="0"/>
                                  </p:stCondLst>
                                  <p:iterate type="wd">
                                    <p:tmPct val="10000"/>
                                  </p:iterate>
                                  <p:childTnLst>
                                    <p:set>
                                      <p:cBhvr>
                                        <p:cTn id="6" dur="1" fill="hold">
                                          <p:stCondLst>
                                            <p:cond delay="0"/>
                                          </p:stCondLst>
                                        </p:cTn>
                                        <p:tgtEl>
                                          <p:spTgt spid="51202"/>
                                        </p:tgtEl>
                                        <p:attrNameLst>
                                          <p:attrName>style.visibility</p:attrName>
                                        </p:attrNameLst>
                                      </p:cBhvr>
                                      <p:to>
                                        <p:strVal val="visible"/>
                                      </p:to>
                                    </p:set>
                                    <p:anim calcmode="lin" valueType="num">
                                      <p:cBhvr>
                                        <p:cTn id="7" dur="75" fill="hold"/>
                                        <p:tgtEl>
                                          <p:spTgt spid="51202"/>
                                        </p:tgtEl>
                                        <p:attrNameLst>
                                          <p:attrName>ppt_w</p:attrName>
                                        </p:attrNameLst>
                                      </p:cBhvr>
                                      <p:tavLst>
                                        <p:tav tm="0">
                                          <p:val>
                                            <p:strVal val="(6*min(max(#ppt_w*#ppt_h,.3),1)-7.4)/-.7*#ppt_w"/>
                                          </p:val>
                                        </p:tav>
                                        <p:tav tm="100000">
                                          <p:val>
                                            <p:strVal val="#ppt_w"/>
                                          </p:val>
                                        </p:tav>
                                      </p:tavLst>
                                    </p:anim>
                                    <p:anim calcmode="lin" valueType="num">
                                      <p:cBhvr>
                                        <p:cTn id="8" dur="75" fill="hold"/>
                                        <p:tgtEl>
                                          <p:spTgt spid="51202"/>
                                        </p:tgtEl>
                                        <p:attrNameLst>
                                          <p:attrName>ppt_h</p:attrName>
                                        </p:attrNameLst>
                                      </p:cBhvr>
                                      <p:tavLst>
                                        <p:tav tm="0">
                                          <p:val>
                                            <p:strVal val="(6*min(max(#ppt_w*#ppt_h,.3),1)-7.4)/-.7*#ppt_h"/>
                                          </p:val>
                                        </p:tav>
                                        <p:tav tm="100000">
                                          <p:val>
                                            <p:strVal val="#ppt_h"/>
                                          </p:val>
                                        </p:tav>
                                      </p:tavLst>
                                    </p:anim>
                                    <p:anim calcmode="lin" valueType="num">
                                      <p:cBhvr>
                                        <p:cTn id="9" dur="75" fill="hold"/>
                                        <p:tgtEl>
                                          <p:spTgt spid="51202"/>
                                        </p:tgtEl>
                                        <p:attrNameLst>
                                          <p:attrName>ppt_x</p:attrName>
                                        </p:attrNameLst>
                                      </p:cBhvr>
                                      <p:tavLst>
                                        <p:tav tm="0">
                                          <p:val>
                                            <p:fltVal val="0.5"/>
                                          </p:val>
                                        </p:tav>
                                        <p:tav tm="100000">
                                          <p:val>
                                            <p:strVal val="#ppt_x"/>
                                          </p:val>
                                        </p:tav>
                                      </p:tavLst>
                                    </p:anim>
                                    <p:anim calcmode="lin" valueType="num">
                                      <p:cBhvr>
                                        <p:cTn id="10" dur="75" fill="hold"/>
                                        <p:tgtEl>
                                          <p:spTgt spid="5120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idx="4294967295"/>
          </p:nvPr>
        </p:nvSpPr>
        <p:spPr>
          <a:xfrm>
            <a:off x="0" y="44450"/>
            <a:ext cx="8325097" cy="811213"/>
          </a:xfrm>
          <a:effectLst>
            <a:outerShdw blurRad="38100" dist="25398" dir="2700000" algn="ctr" rotWithShape="0">
              <a:srgbClr val="000000">
                <a:alpha val="99962"/>
              </a:srgbClr>
            </a:outerShdw>
          </a:effectLst>
        </p:spPr>
        <p:txBody>
          <a:bodyPr/>
          <a:lstStyle/>
          <a:p>
            <a:pPr algn="l" eaLnBrk="1" hangingPunct="1">
              <a:defRPr/>
            </a:pPr>
            <a:r>
              <a:rPr lang="en-US" sz="3200" b="1" dirty="0">
                <a:latin typeface="Arial" charset="0"/>
                <a:ea typeface="ＭＳ Ｐゴシック" charset="0"/>
              </a:rPr>
              <a:t>The Marriage &amp; Supper Contrasts (19:7-9)</a:t>
            </a:r>
            <a:endParaRPr lang="en-US" sz="4000" b="1" dirty="0">
              <a:latin typeface="Arial" charset="0"/>
              <a:ea typeface="ＭＳ Ｐゴシック" charset="0"/>
            </a:endParaRPr>
          </a:p>
        </p:txBody>
      </p:sp>
      <p:graphicFrame>
        <p:nvGraphicFramePr>
          <p:cNvPr id="2" name="Table 1"/>
          <p:cNvGraphicFramePr>
            <a:graphicFrameLocks noGrp="1"/>
          </p:cNvGraphicFramePr>
          <p:nvPr/>
        </p:nvGraphicFramePr>
        <p:xfrm>
          <a:off x="-36513" y="908050"/>
          <a:ext cx="9180512" cy="5943600"/>
        </p:xfrm>
        <a:graphic>
          <a:graphicData uri="http://schemas.openxmlformats.org/drawingml/2006/table">
            <a:tbl>
              <a:tblPr firstRow="1" bandRow="1">
                <a:tableStyleId>{5C22544A-7EE6-4342-B048-85BDC9FD1C3A}</a:tableStyleId>
              </a:tblPr>
              <a:tblGrid>
                <a:gridCol w="2493686">
                  <a:extLst>
                    <a:ext uri="{9D8B030D-6E8A-4147-A177-3AD203B41FA5}">
                      <a16:colId xmlns:a16="http://schemas.microsoft.com/office/drawing/2014/main" val="20000"/>
                    </a:ext>
                  </a:extLst>
                </a:gridCol>
                <a:gridCol w="2891821">
                  <a:extLst>
                    <a:ext uri="{9D8B030D-6E8A-4147-A177-3AD203B41FA5}">
                      <a16:colId xmlns:a16="http://schemas.microsoft.com/office/drawing/2014/main" val="20001"/>
                    </a:ext>
                  </a:extLst>
                </a:gridCol>
                <a:gridCol w="3795005">
                  <a:extLst>
                    <a:ext uri="{9D8B030D-6E8A-4147-A177-3AD203B41FA5}">
                      <a16:colId xmlns:a16="http://schemas.microsoft.com/office/drawing/2014/main" val="20002"/>
                    </a:ext>
                  </a:extLst>
                </a:gridCol>
              </a:tblGrid>
              <a:tr h="370840">
                <a:tc>
                  <a:txBody>
                    <a:bodyPr/>
                    <a:lstStyle/>
                    <a:p>
                      <a:r>
                        <a:rPr lang="en-US" sz="2400" b="1" dirty="0">
                          <a:latin typeface="Arial"/>
                          <a:cs typeface="Arial"/>
                        </a:rPr>
                        <a:t>Symbols</a:t>
                      </a:r>
                    </a:p>
                  </a:txBody>
                  <a:tcPr/>
                </a:tc>
                <a:tc>
                  <a:txBody>
                    <a:bodyPr/>
                    <a:lstStyle/>
                    <a:p>
                      <a:r>
                        <a:rPr lang="en-US" sz="2400" b="1" dirty="0">
                          <a:latin typeface="Arial"/>
                          <a:cs typeface="Arial"/>
                        </a:rPr>
                        <a:t>Wedding</a:t>
                      </a:r>
                    </a:p>
                  </a:txBody>
                  <a:tcPr/>
                </a:tc>
                <a:tc>
                  <a:txBody>
                    <a:bodyPr/>
                    <a:lstStyle/>
                    <a:p>
                      <a:r>
                        <a:rPr lang="en-US" sz="2400" b="1" dirty="0">
                          <a:latin typeface="Arial"/>
                          <a:cs typeface="Arial"/>
                        </a:rPr>
                        <a:t>Feast</a:t>
                      </a:r>
                    </a:p>
                  </a:txBody>
                  <a:tcPr/>
                </a:tc>
                <a:extLst>
                  <a:ext uri="{0D108BD9-81ED-4DB2-BD59-A6C34878D82A}">
                    <a16:rowId xmlns:a16="http://schemas.microsoft.com/office/drawing/2014/main" val="10000"/>
                  </a:ext>
                </a:extLst>
              </a:tr>
              <a:tr h="370840">
                <a:tc>
                  <a:txBody>
                    <a:bodyPr/>
                    <a:lstStyle/>
                    <a:p>
                      <a:r>
                        <a:rPr lang="en-US" sz="2400" b="1" dirty="0">
                          <a:latin typeface="Arial"/>
                          <a:cs typeface="Arial"/>
                        </a:rPr>
                        <a:t>Verse</a:t>
                      </a:r>
                    </a:p>
                  </a:txBody>
                  <a:tcPr/>
                </a:tc>
                <a:tc>
                  <a:txBody>
                    <a:bodyPr/>
                    <a:lstStyle/>
                    <a:p>
                      <a:r>
                        <a:rPr lang="en-US" sz="2400" b="1" dirty="0">
                          <a:latin typeface="Arial"/>
                          <a:cs typeface="Arial"/>
                        </a:rPr>
                        <a:t>7</a:t>
                      </a:r>
                    </a:p>
                  </a:txBody>
                  <a:tcPr/>
                </a:tc>
                <a:tc>
                  <a:txBody>
                    <a:bodyPr/>
                    <a:lstStyle/>
                    <a:p>
                      <a:r>
                        <a:rPr lang="en-US" sz="2400" b="1" dirty="0">
                          <a:latin typeface="Arial"/>
                          <a:cs typeface="Arial"/>
                        </a:rPr>
                        <a:t>9</a:t>
                      </a:r>
                    </a:p>
                  </a:txBody>
                  <a:tcPr/>
                </a:tc>
                <a:extLst>
                  <a:ext uri="{0D108BD9-81ED-4DB2-BD59-A6C34878D82A}">
                    <a16:rowId xmlns:a16="http://schemas.microsoft.com/office/drawing/2014/main" val="10001"/>
                  </a:ext>
                </a:extLst>
              </a:tr>
              <a:tr h="370840">
                <a:tc>
                  <a:txBody>
                    <a:bodyPr/>
                    <a:lstStyle/>
                    <a:p>
                      <a:r>
                        <a:rPr lang="en-US" sz="2400" b="1" dirty="0">
                          <a:latin typeface="Arial"/>
                          <a:cs typeface="Arial"/>
                        </a:rPr>
                        <a:t>Tense</a:t>
                      </a:r>
                    </a:p>
                  </a:txBody>
                  <a:tcPr/>
                </a:tc>
                <a:tc>
                  <a:txBody>
                    <a:bodyPr/>
                    <a:lstStyle/>
                    <a:p>
                      <a:r>
                        <a:rPr lang="en-US" sz="2400" b="1" dirty="0">
                          <a:latin typeface="Arial"/>
                          <a:cs typeface="Arial"/>
                        </a:rPr>
                        <a:t>Aorist (past)</a:t>
                      </a:r>
                    </a:p>
                  </a:txBody>
                  <a:tcPr/>
                </a:tc>
                <a:tc>
                  <a:txBody>
                    <a:bodyPr/>
                    <a:lstStyle/>
                    <a:p>
                      <a:r>
                        <a:rPr lang="en-US" sz="2400" b="1" dirty="0">
                          <a:latin typeface="Arial"/>
                          <a:cs typeface="Arial"/>
                        </a:rPr>
                        <a:t>Present</a:t>
                      </a:r>
                    </a:p>
                  </a:txBody>
                  <a:tcPr/>
                </a:tc>
                <a:extLst>
                  <a:ext uri="{0D108BD9-81ED-4DB2-BD59-A6C34878D82A}">
                    <a16:rowId xmlns:a16="http://schemas.microsoft.com/office/drawing/2014/main" val="10002"/>
                  </a:ext>
                </a:extLst>
              </a:tr>
              <a:tr h="370840">
                <a:tc>
                  <a:txBody>
                    <a:bodyPr/>
                    <a:lstStyle/>
                    <a:p>
                      <a:r>
                        <a:rPr lang="en-US" sz="2400" b="1" dirty="0">
                          <a:latin typeface="Arial"/>
                          <a:cs typeface="Arial"/>
                        </a:rPr>
                        <a:t>Involvement</a:t>
                      </a:r>
                    </a:p>
                  </a:txBody>
                  <a:tcPr/>
                </a:tc>
                <a:tc>
                  <a:txBody>
                    <a:bodyPr/>
                    <a:lstStyle/>
                    <a:p>
                      <a:r>
                        <a:rPr lang="en-US" sz="2400" b="1" dirty="0">
                          <a:latin typeface="Arial"/>
                          <a:cs typeface="Arial"/>
                        </a:rPr>
                        <a:t>Church as Bride</a:t>
                      </a:r>
                    </a:p>
                  </a:txBody>
                  <a:tcPr/>
                </a:tc>
                <a:tc>
                  <a:txBody>
                    <a:bodyPr/>
                    <a:lstStyle/>
                    <a:p>
                      <a:r>
                        <a:rPr lang="en-US" sz="2400" b="1" dirty="0">
                          <a:latin typeface="Arial"/>
                          <a:cs typeface="Arial"/>
                        </a:rPr>
                        <a:t>Israel as Guests</a:t>
                      </a:r>
                    </a:p>
                  </a:txBody>
                  <a:tcPr/>
                </a:tc>
                <a:extLst>
                  <a:ext uri="{0D108BD9-81ED-4DB2-BD59-A6C34878D82A}">
                    <a16:rowId xmlns:a16="http://schemas.microsoft.com/office/drawing/2014/main" val="10003"/>
                  </a:ext>
                </a:extLst>
              </a:tr>
              <a:tr h="370840">
                <a:tc>
                  <a:txBody>
                    <a:bodyPr/>
                    <a:lstStyle/>
                    <a:p>
                      <a:r>
                        <a:rPr lang="en-US" sz="2400" b="1" dirty="0">
                          <a:latin typeface="Arial"/>
                          <a:cs typeface="Arial"/>
                        </a:rPr>
                        <a:t>Time Period</a:t>
                      </a:r>
                    </a:p>
                  </a:txBody>
                  <a:tcPr/>
                </a:tc>
                <a:tc>
                  <a:txBody>
                    <a:bodyPr/>
                    <a:lstStyle/>
                    <a:p>
                      <a:r>
                        <a:rPr lang="en-US" sz="2400" b="1" dirty="0">
                          <a:latin typeface="Arial"/>
                          <a:cs typeface="Arial"/>
                        </a:rPr>
                        <a:t>Tribulation</a:t>
                      </a:r>
                    </a:p>
                  </a:txBody>
                  <a:tcPr/>
                </a:tc>
                <a:tc>
                  <a:txBody>
                    <a:bodyPr/>
                    <a:lstStyle/>
                    <a:p>
                      <a:r>
                        <a:rPr lang="en-US" sz="2400" b="1" dirty="0">
                          <a:latin typeface="Arial"/>
                          <a:cs typeface="Arial"/>
                        </a:rPr>
                        <a:t>Millennium</a:t>
                      </a:r>
                    </a:p>
                  </a:txBody>
                  <a:tcPr/>
                </a:tc>
                <a:extLst>
                  <a:ext uri="{0D108BD9-81ED-4DB2-BD59-A6C34878D82A}">
                    <a16:rowId xmlns:a16="http://schemas.microsoft.com/office/drawing/2014/main" val="10004"/>
                  </a:ext>
                </a:extLst>
              </a:tr>
              <a:tr h="370840">
                <a:tc>
                  <a:txBody>
                    <a:bodyPr/>
                    <a:lstStyle/>
                    <a:p>
                      <a:r>
                        <a:rPr lang="en-US" sz="2400" b="1" dirty="0">
                          <a:latin typeface="Arial"/>
                          <a:cs typeface="Arial"/>
                        </a:rPr>
                        <a:t>Place</a:t>
                      </a:r>
                    </a:p>
                  </a:txBody>
                  <a:tcPr/>
                </a:tc>
                <a:tc>
                  <a:txBody>
                    <a:bodyPr/>
                    <a:lstStyle/>
                    <a:p>
                      <a:r>
                        <a:rPr lang="en-US" sz="2400" b="1" dirty="0">
                          <a:latin typeface="Arial"/>
                          <a:cs typeface="Arial"/>
                        </a:rPr>
                        <a:t>Heaven</a:t>
                      </a:r>
                    </a:p>
                  </a:txBody>
                  <a:tcPr/>
                </a:tc>
                <a:tc>
                  <a:txBody>
                    <a:bodyPr/>
                    <a:lstStyle/>
                    <a:p>
                      <a:r>
                        <a:rPr lang="en-US" sz="2400" b="1" dirty="0">
                          <a:latin typeface="Arial"/>
                          <a:cs typeface="Arial"/>
                        </a:rPr>
                        <a:t>Earth</a:t>
                      </a:r>
                    </a:p>
                  </a:txBody>
                  <a:tcPr/>
                </a:tc>
                <a:extLst>
                  <a:ext uri="{0D108BD9-81ED-4DB2-BD59-A6C34878D82A}">
                    <a16:rowId xmlns:a16="http://schemas.microsoft.com/office/drawing/2014/main" val="10005"/>
                  </a:ext>
                </a:extLst>
              </a:tr>
              <a:tr h="370840">
                <a:tc>
                  <a:txBody>
                    <a:bodyPr/>
                    <a:lstStyle/>
                    <a:p>
                      <a:r>
                        <a:rPr lang="en-US" sz="2400" b="1" dirty="0">
                          <a:latin typeface="Arial"/>
                          <a:cs typeface="Arial"/>
                        </a:rPr>
                        <a:t>Characteristics</a:t>
                      </a:r>
                    </a:p>
                  </a:txBody>
                  <a:tcPr/>
                </a:tc>
                <a:tc>
                  <a:txBody>
                    <a:bodyPr/>
                    <a:lstStyle/>
                    <a:p>
                      <a:r>
                        <a:rPr lang="en-US" sz="2400" b="1" dirty="0">
                          <a:latin typeface="Arial"/>
                          <a:cs typeface="Arial"/>
                        </a:rPr>
                        <a:t>Procession, Wedding</a:t>
                      </a:r>
                    </a:p>
                  </a:txBody>
                  <a:tcPr/>
                </a:tc>
                <a:tc>
                  <a:txBody>
                    <a:bodyPr/>
                    <a:lstStyle/>
                    <a:p>
                      <a:r>
                        <a:rPr lang="en-US" sz="2400" b="1" dirty="0">
                          <a:latin typeface="Arial"/>
                          <a:cs typeface="Arial"/>
                        </a:rPr>
                        <a:t>Friends invited to Wedding Feast</a:t>
                      </a:r>
                    </a:p>
                  </a:txBody>
                  <a:tcPr/>
                </a:tc>
                <a:extLst>
                  <a:ext uri="{0D108BD9-81ED-4DB2-BD59-A6C34878D82A}">
                    <a16:rowId xmlns:a16="http://schemas.microsoft.com/office/drawing/2014/main" val="10006"/>
                  </a:ext>
                </a:extLst>
              </a:tr>
              <a:tr h="370840">
                <a:tc>
                  <a:txBody>
                    <a:bodyPr/>
                    <a:lstStyle/>
                    <a:p>
                      <a:r>
                        <a:rPr lang="en-US" sz="2400" b="1" dirty="0">
                          <a:latin typeface="Arial"/>
                          <a:cs typeface="Arial"/>
                        </a:rPr>
                        <a:t>Explanation</a:t>
                      </a:r>
                    </a:p>
                  </a:txBody>
                  <a:tcPr/>
                </a:tc>
                <a:tc>
                  <a:txBody>
                    <a:bodyPr/>
                    <a:lstStyle/>
                    <a:p>
                      <a:r>
                        <a:rPr lang="en-US" sz="2400" b="1" dirty="0">
                          <a:latin typeface="Arial"/>
                          <a:cs typeface="Arial"/>
                        </a:rPr>
                        <a:t>Bride/Church brought to Father</a:t>
                      </a:r>
                      <a:r>
                        <a:rPr lang="fr-FR" sz="2400" b="1" dirty="0">
                          <a:latin typeface="Arial"/>
                          <a:cs typeface="Arial"/>
                        </a:rPr>
                        <a:t>'</a:t>
                      </a:r>
                      <a:r>
                        <a:rPr lang="en-US" sz="2400" b="1" dirty="0">
                          <a:latin typeface="Arial"/>
                          <a:cs typeface="Arial"/>
                        </a:rPr>
                        <a:t>s</a:t>
                      </a:r>
                      <a:r>
                        <a:rPr lang="en-US" sz="2400" b="1" baseline="0" dirty="0">
                          <a:latin typeface="Arial"/>
                          <a:cs typeface="Arial"/>
                        </a:rPr>
                        <a:t> house</a:t>
                      </a:r>
                      <a:endParaRPr lang="en-US" sz="2400" b="1" dirty="0">
                        <a:latin typeface="Arial"/>
                        <a:cs typeface="Arial"/>
                      </a:endParaRPr>
                    </a:p>
                  </a:txBody>
                  <a:tcPr/>
                </a:tc>
                <a:tc>
                  <a:txBody>
                    <a:bodyPr/>
                    <a:lstStyle/>
                    <a:p>
                      <a:r>
                        <a:rPr lang="en-US" sz="2400" b="1" dirty="0">
                          <a:latin typeface="Arial"/>
                          <a:cs typeface="Arial"/>
                        </a:rPr>
                        <a:t>Bride/Church introduced</a:t>
                      </a:r>
                      <a:r>
                        <a:rPr lang="en-US" sz="2400" b="1" baseline="0" dirty="0">
                          <a:latin typeface="Arial"/>
                          <a:cs typeface="Arial"/>
                        </a:rPr>
                        <a:t> to friends/Israel</a:t>
                      </a:r>
                      <a:endParaRPr lang="en-US" sz="2400" b="1" dirty="0">
                        <a:latin typeface="Arial"/>
                        <a:cs typeface="Arial"/>
                      </a:endParaRPr>
                    </a:p>
                  </a:txBody>
                  <a:tcPr/>
                </a:tc>
                <a:extLst>
                  <a:ext uri="{0D108BD9-81ED-4DB2-BD59-A6C34878D82A}">
                    <a16:rowId xmlns:a16="http://schemas.microsoft.com/office/drawing/2014/main" val="10007"/>
                  </a:ext>
                </a:extLst>
              </a:tr>
              <a:tr h="370840">
                <a:tc>
                  <a:txBody>
                    <a:bodyPr/>
                    <a:lstStyle/>
                    <a:p>
                      <a:r>
                        <a:rPr lang="en-US" sz="2400" b="1" dirty="0">
                          <a:latin typeface="Arial"/>
                          <a:cs typeface="Arial"/>
                        </a:rPr>
                        <a:t>Scripture</a:t>
                      </a:r>
                    </a:p>
                  </a:txBody>
                  <a:tcPr/>
                </a:tc>
                <a:tc>
                  <a:txBody>
                    <a:bodyPr/>
                    <a:lstStyle/>
                    <a:p>
                      <a:r>
                        <a:rPr lang="en-US" sz="2400" b="1" dirty="0">
                          <a:latin typeface="Arial"/>
                          <a:cs typeface="Arial"/>
                        </a:rPr>
                        <a:t>Rom. 7:1-4; 1 Cor. 6:17; 2 Cor. 11:2; Eph. 5:27</a:t>
                      </a:r>
                    </a:p>
                  </a:txBody>
                  <a:tcPr/>
                </a:tc>
                <a:tc>
                  <a:txBody>
                    <a:bodyPr/>
                    <a:lstStyle/>
                    <a:p>
                      <a:r>
                        <a:rPr lang="en-US" sz="2400" b="1" dirty="0">
                          <a:latin typeface="Arial"/>
                          <a:cs typeface="Arial"/>
                        </a:rPr>
                        <a:t>Isa. 25:6-8; Matt. 8:11; 26:29; Luke 12:35-37</a:t>
                      </a:r>
                    </a:p>
                  </a:txBody>
                  <a:tcPr/>
                </a:tc>
                <a:extLst>
                  <a:ext uri="{0D108BD9-81ED-4DB2-BD59-A6C34878D82A}">
                    <a16:rowId xmlns:a16="http://schemas.microsoft.com/office/drawing/2014/main" val="10008"/>
                  </a:ext>
                </a:extLst>
              </a:tr>
            </a:tbl>
          </a:graphicData>
        </a:graphic>
      </p:graphicFrame>
      <p:sp>
        <p:nvSpPr>
          <p:cNvPr id="4" name="Text Box 37"/>
          <p:cNvSpPr txBox="1">
            <a:spLocks noChangeArrowheads="1"/>
          </p:cNvSpPr>
          <p:nvPr/>
        </p:nvSpPr>
        <p:spPr bwMode="auto">
          <a:xfrm>
            <a:off x="8454096" y="64606"/>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416</a:t>
            </a:r>
          </a:p>
        </p:txBody>
      </p:sp>
    </p:spTree>
    <p:extLst>
      <p:ext uri="{BB962C8B-B14F-4D97-AF65-F5344CB8AC3E}">
        <p14:creationId xmlns:p14="http://schemas.microsoft.com/office/powerpoint/2010/main" val="166811537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82" name="Picture 1" descr="Rev 19 Jesus-K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8050" name="Rectangle 1026"/>
          <p:cNvSpPr>
            <a:spLocks noGrp="1" noChangeArrowheads="1"/>
          </p:cNvSpPr>
          <p:nvPr>
            <p:ph type="ctrTitle"/>
          </p:nvPr>
        </p:nvSpPr>
        <p:spPr>
          <a:xfrm>
            <a:off x="36513" y="5157788"/>
            <a:ext cx="9107487" cy="1700212"/>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rtl="1"/>
            <a:r>
              <a:rPr lang="en-US" altLang="ja-JP" sz="4000" b="1" dirty="0">
                <a:effectLst>
                  <a:glow rad="228600">
                    <a:schemeClr val="accent4">
                      <a:satMod val="175000"/>
                      <a:alpha val="85000"/>
                    </a:schemeClr>
                  </a:glow>
                </a:effectLst>
              </a:rPr>
              <a:t>"… a white horse, whose rider is called Faithful and True" (19:11)</a:t>
            </a:r>
            <a:endParaRPr lang="en-US" sz="4000" b="1" dirty="0">
              <a:effectLst>
                <a:glow rad="228600">
                  <a:schemeClr val="accent4">
                    <a:satMod val="175000"/>
                    <a:alpha val="85000"/>
                  </a:schemeClr>
                </a:glow>
              </a:effectLst>
            </a:endParaRPr>
          </a:p>
        </p:txBody>
      </p:sp>
      <p:sp>
        <p:nvSpPr>
          <p:cNvPr id="4" name="Text Box 37"/>
          <p:cNvSpPr txBox="1">
            <a:spLocks noChangeArrowheads="1"/>
          </p:cNvSpPr>
          <p:nvPr/>
        </p:nvSpPr>
        <p:spPr bwMode="auto">
          <a:xfrm>
            <a:off x="8393622" y="64606"/>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417</a:t>
            </a:r>
          </a:p>
        </p:txBody>
      </p:sp>
    </p:spTree>
    <p:extLst>
      <p:ext uri="{BB962C8B-B14F-4D97-AF65-F5344CB8AC3E}">
        <p14:creationId xmlns:p14="http://schemas.microsoft.com/office/powerpoint/2010/main" val="517566397"/>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0" y="0"/>
            <a:ext cx="9144000" cy="6858000"/>
          </a:xfrm>
          <a:prstGeom prst="rect">
            <a:avLst/>
          </a:prstGeom>
          <a:gradFill flip="none" rotWithShape="1">
            <a:gsLst>
              <a:gs pos="0">
                <a:srgbClr val="010201"/>
              </a:gs>
              <a:gs pos="100000">
                <a:schemeClr val="accent2">
                  <a:lumMod val="50000"/>
                </a:schemeClr>
              </a:gs>
            </a:gsLst>
            <a:path path="shape">
              <a:fillToRect l="50000" t="50000" r="50000" b="50000"/>
            </a:path>
            <a:tileRect/>
          </a:gra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srgbClr val="000000"/>
              </a:solidFill>
              <a:latin typeface="Comic Sans MS" pitchFamily="-112" charset="0"/>
              <a:ea typeface="ＭＳ Ｐゴシック" charset="0"/>
              <a:cs typeface="ＭＳ Ｐゴシック" charset="0"/>
            </a:endParaRPr>
          </a:p>
        </p:txBody>
      </p:sp>
      <p:sp>
        <p:nvSpPr>
          <p:cNvPr id="2" name="Title 1"/>
          <p:cNvSpPr>
            <a:spLocks noGrp="1"/>
          </p:cNvSpPr>
          <p:nvPr>
            <p:ph type="title"/>
          </p:nvPr>
        </p:nvSpPr>
        <p:spPr>
          <a:xfrm>
            <a:off x="277696" y="188913"/>
            <a:ext cx="8099425" cy="936625"/>
          </a:xfrm>
          <a:solidFill>
            <a:schemeClr val="accent1">
              <a:lumMod val="50000"/>
            </a:schemeClr>
          </a:solidFill>
          <a:ln>
            <a:solidFill>
              <a:schemeClr val="bg1"/>
            </a:solidFill>
          </a:ln>
        </p:spPr>
        <p:txBody>
          <a:bodyPr/>
          <a:lstStyle/>
          <a:p>
            <a:pPr>
              <a:defRPr/>
            </a:pPr>
            <a:r>
              <a:rPr lang="en-US" sz="4000" b="1" dirty="0">
                <a:effectLst>
                  <a:outerShdw blurRad="38100" dist="38100" dir="2700000" algn="tl">
                    <a:srgbClr val="000000">
                      <a:alpha val="43137"/>
                    </a:srgbClr>
                  </a:outerShdw>
                </a:effectLst>
              </a:rPr>
              <a:t>Life</a:t>
            </a:r>
            <a:r>
              <a:rPr lang="fr-FR" sz="4000" b="1" dirty="0">
                <a:effectLst>
                  <a:outerShdw blurRad="38100" dist="38100" dir="2700000" algn="tl">
                    <a:srgbClr val="000000">
                      <a:alpha val="43137"/>
                    </a:srgbClr>
                  </a:outerShdw>
                </a:effectLst>
              </a:rPr>
              <a:t>'</a:t>
            </a:r>
            <a:r>
              <a:rPr lang="en-US" sz="4000" b="1" dirty="0">
                <a:effectLst>
                  <a:outerShdw blurRad="38100" dist="38100" dir="2700000" algn="tl">
                    <a:srgbClr val="000000">
                      <a:alpha val="43137"/>
                    </a:srgbClr>
                  </a:outerShdw>
                </a:effectLst>
              </a:rPr>
              <a:t>s Most Important Question:</a:t>
            </a:r>
          </a:p>
        </p:txBody>
      </p:sp>
      <p:sp>
        <p:nvSpPr>
          <p:cNvPr id="3" name="Title 1"/>
          <p:cNvSpPr txBox="1">
            <a:spLocks/>
          </p:cNvSpPr>
          <p:nvPr/>
        </p:nvSpPr>
        <p:spPr bwMode="auto">
          <a:xfrm>
            <a:off x="1" y="1052513"/>
            <a:ext cx="7921944"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a:solidFill>
                  <a:srgbClr val="FFFFFF"/>
                </a:solidFill>
                <a:effectLst>
                  <a:outerShdw blurRad="38100" dist="38100" dir="2700000" algn="tl">
                    <a:srgbClr val="000000">
                      <a:alpha val="43137"/>
                    </a:srgbClr>
                  </a:outerShdw>
                </a:effectLst>
              </a:rPr>
              <a:t>What Will </a:t>
            </a:r>
            <a:r>
              <a:rPr lang="en-US" sz="4000" b="1" i="1" dirty="0">
                <a:solidFill>
                  <a:srgbClr val="FFFF00"/>
                </a:solidFill>
                <a:effectLst>
                  <a:outerShdw blurRad="38100" dist="38100" dir="2700000" algn="tl">
                    <a:srgbClr val="000000">
                      <a:alpha val="43137"/>
                    </a:srgbClr>
                  </a:outerShdw>
                </a:effectLst>
              </a:rPr>
              <a:t>You</a:t>
            </a:r>
            <a:r>
              <a:rPr lang="en-US" sz="4000" b="1" i="1" dirty="0">
                <a:solidFill>
                  <a:srgbClr val="FFFFFF"/>
                </a:solidFill>
                <a:effectLst>
                  <a:outerShdw blurRad="38100" dist="38100" dir="2700000" algn="tl">
                    <a:srgbClr val="000000">
                      <a:alpha val="43137"/>
                    </a:srgbClr>
                  </a:outerShdw>
                </a:effectLst>
              </a:rPr>
              <a:t> Do With Jesus?</a:t>
            </a:r>
          </a:p>
        </p:txBody>
      </p:sp>
      <p:sp>
        <p:nvSpPr>
          <p:cNvPr id="4" name="Title 1"/>
          <p:cNvSpPr txBox="1">
            <a:spLocks/>
          </p:cNvSpPr>
          <p:nvPr/>
        </p:nvSpPr>
        <p:spPr bwMode="auto">
          <a:xfrm>
            <a:off x="144463" y="2420938"/>
            <a:ext cx="6588125"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3200" b="1" dirty="0">
                <a:solidFill>
                  <a:srgbClr val="FFFFFF"/>
                </a:solidFill>
                <a:effectLst>
                  <a:outerShdw blurRad="38100" dist="38100" dir="2700000" algn="tl">
                    <a:srgbClr val="000000">
                      <a:alpha val="43137"/>
                    </a:srgbClr>
                  </a:outerShdw>
                </a:effectLst>
              </a:rPr>
              <a:t>Is Jesus </a:t>
            </a:r>
            <a:r>
              <a:rPr lang="en-US" sz="3200" b="1" dirty="0">
                <a:solidFill>
                  <a:srgbClr val="FFFF00"/>
                </a:solidFill>
                <a:effectLst>
                  <a:outerShdw blurRad="38100" dist="38100" dir="2700000" algn="tl">
                    <a:srgbClr val="000000">
                      <a:alpha val="43137"/>
                    </a:srgbClr>
                  </a:outerShdw>
                </a:effectLst>
              </a:rPr>
              <a:t>God</a:t>
            </a:r>
            <a:r>
              <a:rPr lang="en-US" sz="3200" b="1" dirty="0">
                <a:solidFill>
                  <a:srgbClr val="FFFFFF"/>
                </a:solidFill>
                <a:effectLst>
                  <a:outerShdw blurRad="38100" dist="38100" dir="2700000" algn="tl">
                    <a:srgbClr val="000000">
                      <a:alpha val="43137"/>
                    </a:srgbClr>
                  </a:outerShdw>
                </a:effectLst>
              </a:rPr>
              <a:t> made man?</a:t>
            </a:r>
          </a:p>
        </p:txBody>
      </p:sp>
      <p:sp>
        <p:nvSpPr>
          <p:cNvPr id="5" name="Title 1"/>
          <p:cNvSpPr txBox="1">
            <a:spLocks/>
          </p:cNvSpPr>
          <p:nvPr/>
        </p:nvSpPr>
        <p:spPr bwMode="auto">
          <a:xfrm>
            <a:off x="144463" y="3179763"/>
            <a:ext cx="6588125"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3200" b="1" dirty="0">
                <a:solidFill>
                  <a:srgbClr val="FFFFFF"/>
                </a:solidFill>
                <a:effectLst>
                  <a:outerShdw blurRad="38100" dist="38100" dir="2700000" algn="tl">
                    <a:srgbClr val="000000">
                      <a:alpha val="43137"/>
                    </a:srgbClr>
                  </a:outerShdw>
                </a:effectLst>
              </a:rPr>
              <a:t>Did Jesus </a:t>
            </a:r>
            <a:r>
              <a:rPr lang="en-US" sz="3200" b="1" dirty="0">
                <a:solidFill>
                  <a:srgbClr val="FFFF00"/>
                </a:solidFill>
                <a:effectLst>
                  <a:outerShdw blurRad="38100" dist="38100" dir="2700000" algn="tl">
                    <a:srgbClr val="000000">
                      <a:alpha val="43137"/>
                    </a:srgbClr>
                  </a:outerShdw>
                </a:effectLst>
              </a:rPr>
              <a:t>die for your sins</a:t>
            </a:r>
            <a:r>
              <a:rPr lang="en-US" sz="3200" b="1" dirty="0">
                <a:solidFill>
                  <a:srgbClr val="FFFFFF"/>
                </a:solidFill>
                <a:effectLst>
                  <a:outerShdw blurRad="38100" dist="38100" dir="2700000" algn="tl">
                    <a:srgbClr val="000000">
                      <a:alpha val="43137"/>
                    </a:srgbClr>
                  </a:outerShdw>
                </a:effectLst>
              </a:rPr>
              <a:t>?</a:t>
            </a:r>
          </a:p>
        </p:txBody>
      </p:sp>
      <p:sp>
        <p:nvSpPr>
          <p:cNvPr id="6" name="Title 1"/>
          <p:cNvSpPr txBox="1">
            <a:spLocks/>
          </p:cNvSpPr>
          <p:nvPr/>
        </p:nvSpPr>
        <p:spPr bwMode="auto">
          <a:xfrm>
            <a:off x="144463" y="3938588"/>
            <a:ext cx="6588125"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3200" b="1" dirty="0">
                <a:solidFill>
                  <a:srgbClr val="FFFFFF"/>
                </a:solidFill>
                <a:effectLst>
                  <a:outerShdw blurRad="38100" dist="38100" dir="2700000" algn="tl">
                    <a:srgbClr val="000000">
                      <a:alpha val="43137"/>
                    </a:srgbClr>
                  </a:outerShdw>
                </a:effectLst>
              </a:rPr>
              <a:t>Did Jesus </a:t>
            </a:r>
            <a:r>
              <a:rPr lang="en-US" sz="3200" b="1" dirty="0">
                <a:solidFill>
                  <a:srgbClr val="FFFF00"/>
                </a:solidFill>
                <a:effectLst>
                  <a:outerShdw blurRad="38100" dist="38100" dir="2700000" algn="tl">
                    <a:srgbClr val="000000">
                      <a:alpha val="43137"/>
                    </a:srgbClr>
                  </a:outerShdw>
                </a:effectLst>
              </a:rPr>
              <a:t>rise </a:t>
            </a:r>
            <a:r>
              <a:rPr lang="en-US" sz="3200" b="1" dirty="0">
                <a:solidFill>
                  <a:srgbClr val="FFFFFF"/>
                </a:solidFill>
                <a:effectLst>
                  <a:outerShdw blurRad="38100" dist="38100" dir="2700000" algn="tl">
                    <a:srgbClr val="000000">
                      <a:alpha val="43137"/>
                    </a:srgbClr>
                  </a:outerShdw>
                </a:effectLst>
              </a:rPr>
              <a:t>from the dead?</a:t>
            </a:r>
          </a:p>
        </p:txBody>
      </p:sp>
      <p:sp>
        <p:nvSpPr>
          <p:cNvPr id="7" name="Title 1"/>
          <p:cNvSpPr txBox="1">
            <a:spLocks/>
          </p:cNvSpPr>
          <p:nvPr/>
        </p:nvSpPr>
        <p:spPr bwMode="auto">
          <a:xfrm>
            <a:off x="144463" y="5456238"/>
            <a:ext cx="6588125"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3200" b="1" dirty="0">
                <a:solidFill>
                  <a:srgbClr val="FFFFFF"/>
                </a:solidFill>
                <a:effectLst>
                  <a:outerShdw blurRad="38100" dist="38100" dir="2700000" algn="tl">
                    <a:srgbClr val="000000">
                      <a:alpha val="43137"/>
                    </a:srgbClr>
                  </a:outerShdw>
                </a:effectLst>
              </a:rPr>
              <a:t>Did Jesus give you </a:t>
            </a:r>
            <a:r>
              <a:rPr lang="en-US" sz="3200" b="1" dirty="0">
                <a:solidFill>
                  <a:srgbClr val="FFFF00"/>
                </a:solidFill>
                <a:effectLst>
                  <a:outerShdw blurRad="38100" dist="38100" dir="2700000" algn="tl">
                    <a:srgbClr val="000000">
                      <a:alpha val="43137"/>
                    </a:srgbClr>
                  </a:outerShdw>
                </a:effectLst>
              </a:rPr>
              <a:t>eternal life</a:t>
            </a:r>
            <a:r>
              <a:rPr lang="en-US" sz="3200" b="1" dirty="0">
                <a:solidFill>
                  <a:srgbClr val="FFFFFF"/>
                </a:solidFill>
                <a:effectLst>
                  <a:outerShdw blurRad="38100" dist="38100" dir="2700000" algn="tl">
                    <a:srgbClr val="000000">
                      <a:alpha val="43137"/>
                    </a:srgbClr>
                  </a:outerShdw>
                </a:effectLst>
              </a:rPr>
              <a:t>?</a:t>
            </a:r>
          </a:p>
        </p:txBody>
      </p:sp>
      <p:sp>
        <p:nvSpPr>
          <p:cNvPr id="8" name="Title 1"/>
          <p:cNvSpPr txBox="1">
            <a:spLocks/>
          </p:cNvSpPr>
          <p:nvPr/>
        </p:nvSpPr>
        <p:spPr bwMode="auto">
          <a:xfrm>
            <a:off x="144463" y="4697413"/>
            <a:ext cx="6562725"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3200" b="1" dirty="0">
                <a:solidFill>
                  <a:srgbClr val="FFFFFF"/>
                </a:solidFill>
                <a:effectLst>
                  <a:outerShdw blurRad="38100" dist="38100" dir="2700000" algn="tl">
                    <a:srgbClr val="000000">
                      <a:alpha val="43137"/>
                    </a:srgbClr>
                  </a:outerShdw>
                </a:effectLst>
              </a:rPr>
              <a:t>Are you </a:t>
            </a:r>
            <a:r>
              <a:rPr lang="en-US" sz="3200" b="1" dirty="0">
                <a:solidFill>
                  <a:srgbClr val="FFFF00"/>
                </a:solidFill>
                <a:effectLst>
                  <a:outerShdw blurRad="38100" dist="38100" dir="2700000" algn="tl">
                    <a:srgbClr val="000000">
                      <a:alpha val="43137"/>
                    </a:srgbClr>
                  </a:outerShdw>
                </a:effectLst>
              </a:rPr>
              <a:t>trusting in Jesus</a:t>
            </a:r>
            <a:r>
              <a:rPr lang="en-US" sz="3200" b="1" dirty="0">
                <a:solidFill>
                  <a:srgbClr val="FFFFFF"/>
                </a:solidFill>
                <a:effectLst>
                  <a:outerShdw blurRad="38100" dist="38100" dir="2700000" algn="tl">
                    <a:srgbClr val="000000">
                      <a:alpha val="43137"/>
                    </a:srgbClr>
                  </a:outerShdw>
                </a:effectLst>
              </a:rPr>
              <a:t>?</a:t>
            </a:r>
          </a:p>
        </p:txBody>
      </p:sp>
      <p:sp>
        <p:nvSpPr>
          <p:cNvPr id="9" name="Title 1"/>
          <p:cNvSpPr txBox="1">
            <a:spLocks/>
          </p:cNvSpPr>
          <p:nvPr/>
        </p:nvSpPr>
        <p:spPr bwMode="auto">
          <a:xfrm>
            <a:off x="6443663" y="1916113"/>
            <a:ext cx="1008062"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3200" b="1" u="sng" dirty="0">
                <a:solidFill>
                  <a:srgbClr val="FFFFFF"/>
                </a:solidFill>
                <a:effectLst>
                  <a:outerShdw blurRad="38100" dist="38100" dir="2700000" algn="tl">
                    <a:srgbClr val="000000">
                      <a:alpha val="43137"/>
                    </a:srgbClr>
                  </a:outerShdw>
                </a:effectLst>
              </a:rPr>
              <a:t>Yes</a:t>
            </a:r>
          </a:p>
        </p:txBody>
      </p:sp>
      <p:sp>
        <p:nvSpPr>
          <p:cNvPr id="10" name="Title 1"/>
          <p:cNvSpPr txBox="1">
            <a:spLocks/>
          </p:cNvSpPr>
          <p:nvPr/>
        </p:nvSpPr>
        <p:spPr bwMode="auto">
          <a:xfrm>
            <a:off x="7451725" y="1916113"/>
            <a:ext cx="1008063"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u="sng" dirty="0">
                <a:solidFill>
                  <a:srgbClr val="FFFFFF"/>
                </a:solidFill>
                <a:effectLst>
                  <a:outerShdw blurRad="38100" dist="38100" dir="2700000" algn="tl">
                    <a:srgbClr val="000000">
                      <a:alpha val="43137"/>
                    </a:srgbClr>
                  </a:outerShdw>
                </a:effectLst>
              </a:rPr>
              <a:t>No</a:t>
            </a:r>
          </a:p>
        </p:txBody>
      </p:sp>
      <p:sp>
        <p:nvSpPr>
          <p:cNvPr id="11" name="Title 1"/>
          <p:cNvSpPr txBox="1">
            <a:spLocks/>
          </p:cNvSpPr>
          <p:nvPr/>
        </p:nvSpPr>
        <p:spPr bwMode="auto">
          <a:xfrm>
            <a:off x="8459788" y="1916113"/>
            <a:ext cx="612775"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u="sng" dirty="0">
                <a:solidFill>
                  <a:srgbClr val="FFFFFF"/>
                </a:solidFill>
                <a:effectLst>
                  <a:outerShdw blurRad="38100" dist="38100" dir="2700000" algn="tl">
                    <a:srgbClr val="000000">
                      <a:alpha val="43137"/>
                    </a:srgbClr>
                  </a:outerShdw>
                </a:effectLst>
              </a:rPr>
              <a:t>?</a:t>
            </a:r>
          </a:p>
        </p:txBody>
      </p:sp>
      <p:sp>
        <p:nvSpPr>
          <p:cNvPr id="13" name="Title 1"/>
          <p:cNvSpPr txBox="1">
            <a:spLocks/>
          </p:cNvSpPr>
          <p:nvPr/>
        </p:nvSpPr>
        <p:spPr bwMode="auto">
          <a:xfrm>
            <a:off x="107950" y="6215063"/>
            <a:ext cx="7056438"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3200" b="1" dirty="0">
                <a:solidFill>
                  <a:srgbClr val="FFFFFF"/>
                </a:solidFill>
                <a:effectLst>
                  <a:outerShdw blurRad="38100" dist="38100" dir="2700000" algn="tl">
                    <a:srgbClr val="000000">
                      <a:alpha val="43137"/>
                    </a:srgbClr>
                  </a:outerShdw>
                </a:effectLst>
              </a:rPr>
              <a:t>Will Jesus </a:t>
            </a:r>
            <a:r>
              <a:rPr lang="en-US" sz="3200" b="1" dirty="0">
                <a:solidFill>
                  <a:srgbClr val="FFFF00"/>
                </a:solidFill>
                <a:effectLst>
                  <a:outerShdw blurRad="38100" dist="38100" dir="2700000" algn="tl">
                    <a:srgbClr val="000000">
                      <a:alpha val="43137"/>
                    </a:srgbClr>
                  </a:outerShdw>
                </a:effectLst>
              </a:rPr>
              <a:t>return</a:t>
            </a:r>
            <a:r>
              <a:rPr lang="en-US" sz="3200" b="1" dirty="0">
                <a:solidFill>
                  <a:srgbClr val="FFFFFF"/>
                </a:solidFill>
                <a:effectLst>
                  <a:outerShdw blurRad="38100" dist="38100" dir="2700000" algn="tl">
                    <a:srgbClr val="000000">
                      <a:alpha val="43137"/>
                    </a:srgbClr>
                  </a:outerShdw>
                </a:effectLst>
              </a:rPr>
              <a:t> to earth for you?</a:t>
            </a:r>
          </a:p>
        </p:txBody>
      </p:sp>
      <p:sp>
        <p:nvSpPr>
          <p:cNvPr id="14" name="Text Box 37"/>
          <p:cNvSpPr txBox="1">
            <a:spLocks noChangeArrowheads="1"/>
          </p:cNvSpPr>
          <p:nvPr/>
        </p:nvSpPr>
        <p:spPr bwMode="auto">
          <a:xfrm>
            <a:off x="8413780" y="64606"/>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417</a:t>
            </a:r>
          </a:p>
        </p:txBody>
      </p:sp>
    </p:spTree>
    <p:extLst>
      <p:ext uri="{BB962C8B-B14F-4D97-AF65-F5344CB8AC3E}">
        <p14:creationId xmlns:p14="http://schemas.microsoft.com/office/powerpoint/2010/main" val="5672975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3" grpId="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9777" name="Picture 2" descr="Kings of kings on hors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7202" name="Rectangle 3"/>
          <p:cNvSpPr>
            <a:spLocks noGrp="1" noChangeArrowheads="1"/>
          </p:cNvSpPr>
          <p:nvPr>
            <p:ph type="title" idx="4294967295"/>
          </p:nvPr>
        </p:nvSpPr>
        <p:spPr>
          <a:xfrm>
            <a:off x="179512" y="296529"/>
            <a:ext cx="5601622" cy="1772816"/>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rtl="1"/>
            <a:r>
              <a:rPr lang="en-US" altLang="ja-JP" sz="3200" b="1" dirty="0">
                <a:effectLst>
                  <a:glow rad="228600">
                    <a:schemeClr val="accent4">
                      <a:satMod val="175000"/>
                      <a:alpha val="85000"/>
                    </a:schemeClr>
                  </a:glow>
                </a:effectLst>
              </a:rPr>
              <a:t>"From his mouth came a sharp sword to strike down the nations. He will rule them with an iron rod.</a:t>
            </a:r>
            <a:endParaRPr lang="en-US" sz="3200" b="1" dirty="0">
              <a:effectLst>
                <a:glow rad="228600">
                  <a:schemeClr val="accent4">
                    <a:satMod val="175000"/>
                    <a:alpha val="85000"/>
                  </a:schemeClr>
                </a:glow>
              </a:effectLst>
            </a:endParaRPr>
          </a:p>
        </p:txBody>
      </p:sp>
      <p:sp>
        <p:nvSpPr>
          <p:cNvPr id="5" name="Rectangle 3"/>
          <p:cNvSpPr txBox="1">
            <a:spLocks noChangeArrowheads="1"/>
          </p:cNvSpPr>
          <p:nvPr/>
        </p:nvSpPr>
        <p:spPr bwMode="auto">
          <a:xfrm>
            <a:off x="179512" y="4824536"/>
            <a:ext cx="5601622" cy="177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1" eaLnBrk="0" fontAlgn="base" hangingPunct="0">
              <a:spcBef>
                <a:spcPct val="0"/>
              </a:spcBef>
              <a:spcAft>
                <a:spcPct val="0"/>
              </a:spcAft>
              <a:defRPr sz="3200" b="1">
                <a:solidFill>
                  <a:schemeClr val="bg1"/>
                </a:solidFill>
                <a:effectLst>
                  <a:glow rad="228600">
                    <a:schemeClr val="accent4">
                      <a:satMod val="175000"/>
                      <a:alpha val="85000"/>
                    </a:schemeClr>
                  </a:glow>
                </a:effectLst>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altLang="ja-JP" dirty="0"/>
              <a:t>"He will release the fierce wrath of God, the Almighty, like juice flowing from a winepress" (19:15 </a:t>
            </a:r>
            <a:r>
              <a:rPr lang="en-US" altLang="ja-JP" sz="2800" dirty="0"/>
              <a:t>NLT</a:t>
            </a:r>
            <a:r>
              <a:rPr lang="en-US" altLang="ja-JP" dirty="0"/>
              <a:t>).</a:t>
            </a:r>
            <a:endParaRPr lang="en-US" dirty="0"/>
          </a:p>
        </p:txBody>
      </p:sp>
      <p:sp>
        <p:nvSpPr>
          <p:cNvPr id="6" name="Text Box 37"/>
          <p:cNvSpPr txBox="1">
            <a:spLocks noChangeArrowheads="1"/>
          </p:cNvSpPr>
          <p:nvPr/>
        </p:nvSpPr>
        <p:spPr bwMode="auto">
          <a:xfrm>
            <a:off x="8413780" y="64606"/>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417</a:t>
            </a:r>
          </a:p>
        </p:txBody>
      </p:sp>
    </p:spTree>
    <p:extLst>
      <p:ext uri="{BB962C8B-B14F-4D97-AF65-F5344CB8AC3E}">
        <p14:creationId xmlns:p14="http://schemas.microsoft.com/office/powerpoint/2010/main" val="174047084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01826"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1101827" name="Picture 2" descr="Rev 19 antichrist thrown in Lak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51641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6002" name="Rectangle 2"/>
          <p:cNvSpPr>
            <a:spLocks noGrp="1" noChangeArrowheads="1"/>
          </p:cNvSpPr>
          <p:nvPr>
            <p:ph type="ctrTitle"/>
          </p:nvPr>
        </p:nvSpPr>
        <p:spPr>
          <a:xfrm>
            <a:off x="5219700" y="3716338"/>
            <a:ext cx="3822700" cy="3117850"/>
          </a:xfrm>
          <a:effectLst>
            <a:outerShdw blurRad="63500" dist="35921" dir="2700000" algn="ctr" rotWithShape="0">
              <a:schemeClr val="tx2">
                <a:alpha val="74998"/>
              </a:schemeClr>
            </a:outerShdw>
          </a:effectLst>
        </p:spPr>
        <p:txBody>
          <a:bodyPr/>
          <a:lstStyle/>
          <a:p>
            <a:pPr>
              <a:defRPr/>
            </a:pPr>
            <a:r>
              <a:rPr lang="en-US" sz="3600" b="1" dirty="0">
                <a:latin typeface="Arial" charset="0"/>
                <a:ea typeface="ＭＳ Ｐゴシック" charset="0"/>
                <a:cs typeface="ＭＳ Ｐゴシック" charset="0"/>
              </a:rPr>
              <a:t>Beast &amp; False Prophet cast into lake of burning sulfur</a:t>
            </a:r>
            <a:br>
              <a:rPr lang="en-US" sz="3600" b="1" dirty="0">
                <a:latin typeface="Arial" charset="0"/>
                <a:ea typeface="ＭＳ Ｐゴシック" charset="0"/>
                <a:cs typeface="ＭＳ Ｐゴシック" charset="0"/>
              </a:rPr>
            </a:br>
            <a:r>
              <a:rPr lang="en-US" sz="3600" b="1" dirty="0">
                <a:latin typeface="Arial" charset="0"/>
                <a:ea typeface="ＭＳ Ｐゴシック" charset="0"/>
                <a:cs typeface="ＭＳ Ｐゴシック" charset="0"/>
              </a:rPr>
              <a:t>(19:20)</a:t>
            </a:r>
            <a:endParaRPr lang="en-US" sz="4000" dirty="0">
              <a:latin typeface="Times New Roman" charset="0"/>
              <a:ea typeface="ＭＳ Ｐゴシック" charset="0"/>
              <a:cs typeface="ＭＳ Ｐゴシック" charset="0"/>
            </a:endParaRPr>
          </a:p>
        </p:txBody>
      </p:sp>
      <p:pic>
        <p:nvPicPr>
          <p:cNvPr id="1101829" name="Picture 1" descr="Rev 19.19 Beast 7 heads1.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306888" y="-26988"/>
            <a:ext cx="4873625" cy="3657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37"/>
          <p:cNvSpPr txBox="1">
            <a:spLocks noChangeArrowheads="1"/>
          </p:cNvSpPr>
          <p:nvPr/>
        </p:nvSpPr>
        <p:spPr bwMode="auto">
          <a:xfrm>
            <a:off x="8413780" y="64606"/>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417</a:t>
            </a:r>
          </a:p>
        </p:txBody>
      </p:sp>
    </p:spTree>
    <p:extLst>
      <p:ext uri="{BB962C8B-B14F-4D97-AF65-F5344CB8AC3E}">
        <p14:creationId xmlns:p14="http://schemas.microsoft.com/office/powerpoint/2010/main" val="3911731385"/>
      </p:ext>
    </p:extLst>
  </p:cSld>
  <p:clrMapOvr>
    <a:overrideClrMapping bg1="lt1" tx1="dk1" bg2="lt2" tx2="dk2" accent1="accent1" accent2="accent2" accent3="accent3" accent4="accent4" accent5="accent5" accent6="accent6" hlink="hlink" folHlink="folHlink"/>
  </p:clrMapOvr>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4786" name="Picture 5" descr="rev 3 laodicea drough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38188"/>
            <a:ext cx="9144000" cy="612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61" name="Rectangle 5"/>
          <p:cNvSpPr>
            <a:spLocks noGrp="1" noChangeArrowheads="1"/>
          </p:cNvSpPr>
          <p:nvPr>
            <p:ph type="title" idx="4294967295"/>
          </p:nvPr>
        </p:nvSpPr>
        <p:spPr>
          <a:xfrm>
            <a:off x="35496" y="0"/>
            <a:ext cx="9107860" cy="609600"/>
          </a:xfrm>
        </p:spPr>
        <p:txBody>
          <a:bodyPr/>
          <a:lstStyle/>
          <a:p>
            <a:pPr eaLnBrk="1" hangingPunct="1">
              <a:defRPr/>
            </a:pPr>
            <a:r>
              <a:rPr lang="en-US" sz="3200" b="1" dirty="0">
                <a:solidFill>
                  <a:srgbClr val="FFFFFF"/>
                </a:solidFill>
                <a:latin typeface="Arial"/>
                <a:cs typeface="Arial"/>
              </a:rPr>
              <a:t>The Olivet Discourse (Matthew 24–25)</a:t>
            </a:r>
          </a:p>
        </p:txBody>
      </p:sp>
      <p:sp>
        <p:nvSpPr>
          <p:cNvPr id="301059" name="Text Box 3"/>
          <p:cNvSpPr txBox="1">
            <a:spLocks noChangeArrowheads="1"/>
          </p:cNvSpPr>
          <p:nvPr/>
        </p:nvSpPr>
        <p:spPr bwMode="auto">
          <a:xfrm>
            <a:off x="8345254" y="44450"/>
            <a:ext cx="714609"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r" defTabSz="914400" fontAlgn="base">
              <a:spcBef>
                <a:spcPct val="0"/>
              </a:spcBef>
              <a:spcAft>
                <a:spcPct val="0"/>
              </a:spcAft>
              <a:defRPr/>
            </a:pPr>
            <a:r>
              <a:rPr lang="en-US" sz="2400" b="1" dirty="0">
                <a:solidFill>
                  <a:srgbClr val="FFFFFF"/>
                </a:solidFill>
                <a:latin typeface="Arial"/>
                <a:ea typeface="ＭＳ Ｐゴシック" charset="0"/>
                <a:cs typeface="Arial"/>
              </a:rPr>
              <a:t>78</a:t>
            </a:r>
            <a:br>
              <a:rPr lang="en-US" sz="2400" b="1" dirty="0">
                <a:solidFill>
                  <a:srgbClr val="FFFFFF"/>
                </a:solidFill>
                <a:latin typeface="Arial"/>
                <a:ea typeface="ＭＳ Ｐゴシック" charset="0"/>
                <a:cs typeface="Arial"/>
              </a:rPr>
            </a:br>
            <a:r>
              <a:rPr lang="en-US" sz="2400" b="1" dirty="0">
                <a:solidFill>
                  <a:srgbClr val="FFFFFF"/>
                </a:solidFill>
                <a:latin typeface="Arial"/>
                <a:ea typeface="ＭＳ Ｐゴシック" charset="0"/>
                <a:cs typeface="Arial"/>
              </a:rPr>
              <a:t>418</a:t>
            </a:r>
          </a:p>
        </p:txBody>
      </p:sp>
      <p:sp>
        <p:nvSpPr>
          <p:cNvPr id="301060" name="Text Box 4"/>
          <p:cNvSpPr txBox="1">
            <a:spLocks noChangeArrowheads="1"/>
          </p:cNvSpPr>
          <p:nvPr/>
        </p:nvSpPr>
        <p:spPr bwMode="auto">
          <a:xfrm>
            <a:off x="1925130" y="476672"/>
            <a:ext cx="5328592" cy="307777"/>
          </a:xfrm>
          <a:prstGeom prst="rect">
            <a:avLst/>
          </a:prstGeom>
          <a:noFill/>
          <a:ln>
            <a:noFill/>
          </a:ln>
          <a:effectLst/>
        </p:spPr>
        <p:txBody>
          <a:bodyPr>
            <a:spAutoFit/>
          </a:bodyPr>
          <a:lstStyle/>
          <a:p>
            <a:pPr algn="ctr" defTabSz="914400" fontAlgn="base">
              <a:spcBef>
                <a:spcPct val="50000"/>
              </a:spcBef>
              <a:spcAft>
                <a:spcPct val="0"/>
              </a:spcAft>
              <a:defRPr/>
            </a:pPr>
            <a:r>
              <a:rPr lang="en-US" sz="1400" dirty="0">
                <a:solidFill>
                  <a:srgbClr val="FFFFFF"/>
                </a:solidFill>
                <a:effectLst>
                  <a:glow rad="241300">
                    <a:srgbClr val="000000">
                      <a:alpha val="75000"/>
                    </a:srgbClr>
                  </a:glow>
                </a:effectLst>
                <a:latin typeface="Arial"/>
                <a:ea typeface="ＭＳ Ｐゴシック" charset="0"/>
                <a:cs typeface="Arial"/>
              </a:rPr>
              <a:t>Adapted from Mark L. Bailey, DTS class notes, 1986</a:t>
            </a:r>
          </a:p>
        </p:txBody>
      </p:sp>
      <p:sp>
        <p:nvSpPr>
          <p:cNvPr id="2" name="Rectangle 1"/>
          <p:cNvSpPr/>
          <p:nvPr/>
        </p:nvSpPr>
        <p:spPr bwMode="auto">
          <a:xfrm>
            <a:off x="395288" y="3933825"/>
            <a:ext cx="6624637" cy="1428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sp>
        <p:nvSpPr>
          <p:cNvPr id="8" name="Oval 7"/>
          <p:cNvSpPr>
            <a:spLocks noChangeAspect="1"/>
          </p:cNvSpPr>
          <p:nvPr/>
        </p:nvSpPr>
        <p:spPr bwMode="auto">
          <a:xfrm>
            <a:off x="3419475" y="3716338"/>
            <a:ext cx="576263" cy="576262"/>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sp>
        <p:nvSpPr>
          <p:cNvPr id="10" name="Oval 9"/>
          <p:cNvSpPr>
            <a:spLocks noChangeAspect="1"/>
          </p:cNvSpPr>
          <p:nvPr/>
        </p:nvSpPr>
        <p:spPr bwMode="auto">
          <a:xfrm>
            <a:off x="179388" y="3789363"/>
            <a:ext cx="431800" cy="431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sp>
        <p:nvSpPr>
          <p:cNvPr id="11" name="Text Box 4"/>
          <p:cNvSpPr txBox="1">
            <a:spLocks noChangeArrowheads="1"/>
          </p:cNvSpPr>
          <p:nvPr/>
        </p:nvSpPr>
        <p:spPr bwMode="auto">
          <a:xfrm>
            <a:off x="467544" y="4149080"/>
            <a:ext cx="2952328" cy="646331"/>
          </a:xfrm>
          <a:prstGeom prst="rect">
            <a:avLst/>
          </a:prstGeom>
          <a:noFill/>
          <a:ln>
            <a:noFill/>
          </a:ln>
          <a:effectLst/>
        </p:spPr>
        <p:txBody>
          <a:bodyPr>
            <a:spAutoFit/>
          </a:bodyPr>
          <a:lstStyle/>
          <a:p>
            <a:pPr algn="ctr" defTabSz="914400" fontAlgn="base">
              <a:spcBef>
                <a:spcPct val="50000"/>
              </a:spcBef>
              <a:spcAft>
                <a:spcPct val="0"/>
              </a:spcAft>
              <a:defRPr/>
            </a:pPr>
            <a:r>
              <a:rPr lang="en-US" b="1" dirty="0">
                <a:solidFill>
                  <a:srgbClr val="FFFFFF"/>
                </a:solidFill>
                <a:effectLst>
                  <a:glow rad="241300">
                    <a:srgbClr val="000000">
                      <a:alpha val="75000"/>
                    </a:srgbClr>
                  </a:glow>
                </a:effectLst>
                <a:latin typeface="Arial"/>
                <a:ea typeface="ＭＳ Ｐゴシック" charset="0"/>
                <a:cs typeface="Arial"/>
              </a:rPr>
              <a:t>Beginning of Birth Pangs </a:t>
            </a:r>
            <a:br>
              <a:rPr lang="en-US" b="1" dirty="0">
                <a:solidFill>
                  <a:srgbClr val="FFFFFF"/>
                </a:solidFill>
                <a:effectLst>
                  <a:glow rad="241300">
                    <a:srgbClr val="000000">
                      <a:alpha val="75000"/>
                    </a:srgbClr>
                  </a:glow>
                </a:effectLst>
                <a:latin typeface="Arial"/>
                <a:ea typeface="ＭＳ Ｐゴシック" charset="0"/>
                <a:cs typeface="Arial"/>
              </a:rPr>
            </a:br>
            <a:r>
              <a:rPr lang="en-US" b="1" dirty="0">
                <a:solidFill>
                  <a:srgbClr val="FFFFFF"/>
                </a:solidFill>
                <a:effectLst>
                  <a:glow rad="241300">
                    <a:srgbClr val="000000">
                      <a:alpha val="75000"/>
                    </a:srgbClr>
                  </a:glow>
                </a:effectLst>
                <a:latin typeface="Arial"/>
                <a:ea typeface="ＭＳ Ｐゴシック" charset="0"/>
                <a:cs typeface="Arial"/>
              </a:rPr>
              <a:t>(4-8)</a:t>
            </a:r>
          </a:p>
        </p:txBody>
      </p:sp>
      <p:sp>
        <p:nvSpPr>
          <p:cNvPr id="12" name="Text Box 4"/>
          <p:cNvSpPr txBox="1">
            <a:spLocks noChangeArrowheads="1"/>
          </p:cNvSpPr>
          <p:nvPr/>
        </p:nvSpPr>
        <p:spPr bwMode="auto">
          <a:xfrm>
            <a:off x="3923928" y="4149080"/>
            <a:ext cx="2736304" cy="646331"/>
          </a:xfrm>
          <a:prstGeom prst="rect">
            <a:avLst/>
          </a:prstGeom>
          <a:noFill/>
          <a:ln>
            <a:noFill/>
          </a:ln>
          <a:effectLst/>
        </p:spPr>
        <p:txBody>
          <a:bodyPr>
            <a:spAutoFit/>
          </a:bodyPr>
          <a:lstStyle/>
          <a:p>
            <a:pPr algn="ctr" defTabSz="914400" fontAlgn="base">
              <a:spcBef>
                <a:spcPct val="50000"/>
              </a:spcBef>
              <a:spcAft>
                <a:spcPct val="0"/>
              </a:spcAft>
              <a:defRPr/>
            </a:pPr>
            <a:r>
              <a:rPr lang="en-US" b="1" dirty="0">
                <a:solidFill>
                  <a:srgbClr val="FFFFFF"/>
                </a:solidFill>
                <a:effectLst>
                  <a:glow rad="241300">
                    <a:srgbClr val="000000">
                      <a:alpha val="75000"/>
                    </a:srgbClr>
                  </a:glow>
                </a:effectLst>
                <a:latin typeface="Arial"/>
                <a:ea typeface="ＭＳ Ｐゴシック" charset="0"/>
                <a:cs typeface="Arial"/>
              </a:rPr>
              <a:t>Great Tribulation </a:t>
            </a:r>
            <a:br>
              <a:rPr lang="en-US" b="1" dirty="0">
                <a:solidFill>
                  <a:srgbClr val="FFFFFF"/>
                </a:solidFill>
                <a:effectLst>
                  <a:glow rad="241300">
                    <a:srgbClr val="000000">
                      <a:alpha val="75000"/>
                    </a:srgbClr>
                  </a:glow>
                </a:effectLst>
                <a:latin typeface="Arial"/>
                <a:ea typeface="ＭＳ Ｐゴシック" charset="0"/>
                <a:cs typeface="Arial"/>
              </a:rPr>
            </a:br>
            <a:r>
              <a:rPr lang="en-US" b="1" dirty="0">
                <a:solidFill>
                  <a:srgbClr val="FFFFFF"/>
                </a:solidFill>
                <a:effectLst>
                  <a:glow rad="241300">
                    <a:srgbClr val="000000">
                      <a:alpha val="75000"/>
                    </a:srgbClr>
                  </a:glow>
                </a:effectLst>
                <a:latin typeface="Arial"/>
                <a:ea typeface="ＭＳ Ｐゴシック" charset="0"/>
                <a:cs typeface="Arial"/>
              </a:rPr>
              <a:t>(9-14, 21-22)</a:t>
            </a:r>
          </a:p>
        </p:txBody>
      </p:sp>
      <p:sp>
        <p:nvSpPr>
          <p:cNvPr id="13" name="Text Box 4"/>
          <p:cNvSpPr txBox="1">
            <a:spLocks noChangeArrowheads="1"/>
          </p:cNvSpPr>
          <p:nvPr/>
        </p:nvSpPr>
        <p:spPr bwMode="auto">
          <a:xfrm>
            <a:off x="2627784" y="2636912"/>
            <a:ext cx="2016224" cy="923330"/>
          </a:xfrm>
          <a:prstGeom prst="rect">
            <a:avLst/>
          </a:prstGeom>
          <a:noFill/>
          <a:ln>
            <a:noFill/>
          </a:ln>
          <a:effectLst/>
        </p:spPr>
        <p:txBody>
          <a:bodyPr>
            <a:spAutoFit/>
          </a:bodyPr>
          <a:lstStyle/>
          <a:p>
            <a:pPr algn="ctr" defTabSz="914400" fontAlgn="base">
              <a:spcBef>
                <a:spcPct val="50000"/>
              </a:spcBef>
              <a:spcAft>
                <a:spcPct val="0"/>
              </a:spcAft>
              <a:defRPr/>
            </a:pPr>
            <a:r>
              <a:rPr lang="en-US" b="1" dirty="0">
                <a:solidFill>
                  <a:srgbClr val="FFFFFF"/>
                </a:solidFill>
                <a:effectLst>
                  <a:glow rad="241300">
                    <a:srgbClr val="000000">
                      <a:alpha val="75000"/>
                    </a:srgbClr>
                  </a:glow>
                </a:effectLst>
                <a:latin typeface="Arial"/>
                <a:ea typeface="ＭＳ Ｐゴシック" charset="0"/>
                <a:cs typeface="Arial"/>
              </a:rPr>
              <a:t>Abomination of Desolation</a:t>
            </a:r>
            <a:br>
              <a:rPr lang="en-US" b="1" dirty="0">
                <a:solidFill>
                  <a:srgbClr val="FFFFFF"/>
                </a:solidFill>
                <a:effectLst>
                  <a:glow rad="241300">
                    <a:srgbClr val="000000">
                      <a:alpha val="75000"/>
                    </a:srgbClr>
                  </a:glow>
                </a:effectLst>
                <a:latin typeface="Arial"/>
                <a:ea typeface="ＭＳ Ｐゴシック" charset="0"/>
                <a:cs typeface="Arial"/>
              </a:rPr>
            </a:br>
            <a:r>
              <a:rPr lang="en-US" b="1" dirty="0">
                <a:solidFill>
                  <a:srgbClr val="FFFFFF"/>
                </a:solidFill>
                <a:effectLst>
                  <a:glow rad="241300">
                    <a:srgbClr val="000000">
                      <a:alpha val="75000"/>
                    </a:srgbClr>
                  </a:glow>
                </a:effectLst>
                <a:latin typeface="Arial"/>
                <a:ea typeface="ＭＳ Ｐゴシック" charset="0"/>
                <a:cs typeface="Arial"/>
              </a:rPr>
              <a:t>(15-20)</a:t>
            </a:r>
          </a:p>
        </p:txBody>
      </p:sp>
      <p:sp>
        <p:nvSpPr>
          <p:cNvPr id="14" name="Text Box 4"/>
          <p:cNvSpPr txBox="1">
            <a:spLocks noChangeArrowheads="1"/>
          </p:cNvSpPr>
          <p:nvPr/>
        </p:nvSpPr>
        <p:spPr bwMode="auto">
          <a:xfrm>
            <a:off x="4572000" y="2636912"/>
            <a:ext cx="2016224" cy="923330"/>
          </a:xfrm>
          <a:prstGeom prst="rect">
            <a:avLst/>
          </a:prstGeom>
          <a:noFill/>
          <a:ln>
            <a:noFill/>
          </a:ln>
          <a:effectLst/>
        </p:spPr>
        <p:txBody>
          <a:bodyPr>
            <a:spAutoFit/>
          </a:bodyPr>
          <a:lstStyle/>
          <a:p>
            <a:pPr algn="ctr" defTabSz="914400" fontAlgn="base">
              <a:spcBef>
                <a:spcPct val="50000"/>
              </a:spcBef>
              <a:spcAft>
                <a:spcPct val="0"/>
              </a:spcAft>
              <a:defRPr/>
            </a:pPr>
            <a:r>
              <a:rPr lang="en-US" b="1" dirty="0">
                <a:solidFill>
                  <a:srgbClr val="FFFFFF"/>
                </a:solidFill>
                <a:effectLst>
                  <a:glow rad="241300">
                    <a:srgbClr val="000000">
                      <a:alpha val="75000"/>
                    </a:srgbClr>
                  </a:glow>
                </a:effectLst>
                <a:latin typeface="Arial"/>
                <a:ea typeface="ＭＳ Ｐゴシック" charset="0"/>
                <a:cs typeface="Arial"/>
              </a:rPr>
              <a:t>False Christs </a:t>
            </a:r>
            <a:br>
              <a:rPr lang="en-US" b="1" dirty="0">
                <a:solidFill>
                  <a:srgbClr val="FFFFFF"/>
                </a:solidFill>
                <a:effectLst>
                  <a:glow rad="241300">
                    <a:srgbClr val="000000">
                      <a:alpha val="75000"/>
                    </a:srgbClr>
                  </a:glow>
                </a:effectLst>
                <a:latin typeface="Arial"/>
                <a:ea typeface="ＭＳ Ｐゴシック" charset="0"/>
                <a:cs typeface="Arial"/>
              </a:rPr>
            </a:br>
            <a:r>
              <a:rPr lang="en-US" b="1" dirty="0">
                <a:solidFill>
                  <a:srgbClr val="FFFFFF"/>
                </a:solidFill>
                <a:effectLst>
                  <a:glow rad="241300">
                    <a:srgbClr val="000000">
                      <a:alpha val="75000"/>
                    </a:srgbClr>
                  </a:glow>
                </a:effectLst>
                <a:latin typeface="Arial"/>
                <a:ea typeface="ＭＳ Ｐゴシック" charset="0"/>
                <a:cs typeface="Arial"/>
              </a:rPr>
              <a:t>&amp; Prophets </a:t>
            </a:r>
            <a:br>
              <a:rPr lang="en-US" b="1" dirty="0">
                <a:solidFill>
                  <a:srgbClr val="FFFFFF"/>
                </a:solidFill>
                <a:effectLst>
                  <a:glow rad="241300">
                    <a:srgbClr val="000000">
                      <a:alpha val="75000"/>
                    </a:srgbClr>
                  </a:glow>
                </a:effectLst>
                <a:latin typeface="Arial"/>
                <a:ea typeface="ＭＳ Ｐゴシック" charset="0"/>
                <a:cs typeface="Arial"/>
              </a:rPr>
            </a:br>
            <a:r>
              <a:rPr lang="en-US" b="1" dirty="0">
                <a:solidFill>
                  <a:srgbClr val="FFFFFF"/>
                </a:solidFill>
                <a:effectLst>
                  <a:glow rad="241300">
                    <a:srgbClr val="000000">
                      <a:alpha val="75000"/>
                    </a:srgbClr>
                  </a:glow>
                </a:effectLst>
                <a:latin typeface="Arial"/>
                <a:ea typeface="ＭＳ Ｐゴシック" charset="0"/>
                <a:cs typeface="Arial"/>
              </a:rPr>
              <a:t>(23-26)</a:t>
            </a:r>
          </a:p>
        </p:txBody>
      </p:sp>
      <p:sp>
        <p:nvSpPr>
          <p:cNvPr id="15" name="Text Box 4"/>
          <p:cNvSpPr txBox="1">
            <a:spLocks noChangeArrowheads="1"/>
          </p:cNvSpPr>
          <p:nvPr/>
        </p:nvSpPr>
        <p:spPr bwMode="auto">
          <a:xfrm>
            <a:off x="5076056" y="799437"/>
            <a:ext cx="4140968" cy="369332"/>
          </a:xfrm>
          <a:prstGeom prst="rect">
            <a:avLst/>
          </a:prstGeom>
          <a:noFill/>
          <a:ln>
            <a:noFill/>
          </a:ln>
          <a:effectLst/>
        </p:spPr>
        <p:txBody>
          <a:bodyPr>
            <a:spAutoFit/>
          </a:bodyPr>
          <a:lstStyle/>
          <a:p>
            <a:pPr defTabSz="914400" fontAlgn="base">
              <a:spcBef>
                <a:spcPct val="50000"/>
              </a:spcBef>
              <a:spcAft>
                <a:spcPct val="0"/>
              </a:spcAft>
              <a:defRPr/>
            </a:pPr>
            <a:r>
              <a:rPr lang="en-US" b="1" dirty="0">
                <a:solidFill>
                  <a:srgbClr val="FFFFFF"/>
                </a:solidFill>
                <a:effectLst>
                  <a:glow rad="241300">
                    <a:srgbClr val="000000">
                      <a:alpha val="75000"/>
                    </a:srgbClr>
                  </a:glow>
                </a:effectLst>
                <a:latin typeface="Arial"/>
                <a:ea typeface="ＭＳ Ｐゴシック" charset="0"/>
                <a:cs typeface="Arial"/>
              </a:rPr>
              <a:t>Second Coming (27-31):</a:t>
            </a:r>
          </a:p>
        </p:txBody>
      </p:sp>
      <p:sp>
        <p:nvSpPr>
          <p:cNvPr id="16" name="Text Box 4"/>
          <p:cNvSpPr txBox="1">
            <a:spLocks noChangeArrowheads="1"/>
          </p:cNvSpPr>
          <p:nvPr/>
        </p:nvSpPr>
        <p:spPr bwMode="auto">
          <a:xfrm>
            <a:off x="5076056" y="1096788"/>
            <a:ext cx="4140968" cy="369332"/>
          </a:xfrm>
          <a:prstGeom prst="rect">
            <a:avLst/>
          </a:prstGeom>
          <a:noFill/>
          <a:ln>
            <a:noFill/>
          </a:ln>
          <a:effectLst/>
        </p:spPr>
        <p:txBody>
          <a:bodyPr>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defTabSz="914400" fontAlgn="base">
              <a:spcAft>
                <a:spcPct val="0"/>
              </a:spcAft>
              <a:defRPr/>
            </a:pPr>
            <a:r>
              <a:rPr lang="en-US" sz="1800" dirty="0">
                <a:solidFill>
                  <a:srgbClr val="FFFFFF"/>
                </a:solidFill>
                <a:effectLst>
                  <a:glow rad="241300">
                    <a:srgbClr val="000000">
                      <a:alpha val="75000"/>
                    </a:srgbClr>
                  </a:glow>
                </a:effectLst>
                <a:ea typeface="ＭＳ Ｐゴシック" charset="0"/>
              </a:rPr>
              <a:t>Signs in the Heavens (29-30)</a:t>
            </a:r>
          </a:p>
        </p:txBody>
      </p:sp>
      <p:sp>
        <p:nvSpPr>
          <p:cNvPr id="17" name="Text Box 4"/>
          <p:cNvSpPr txBox="1">
            <a:spLocks noChangeArrowheads="1"/>
          </p:cNvSpPr>
          <p:nvPr/>
        </p:nvSpPr>
        <p:spPr bwMode="auto">
          <a:xfrm>
            <a:off x="5076056" y="1394139"/>
            <a:ext cx="4140968" cy="369332"/>
          </a:xfrm>
          <a:prstGeom prst="rect">
            <a:avLst/>
          </a:prstGeom>
          <a:noFill/>
          <a:ln>
            <a:noFill/>
          </a:ln>
          <a:effectLst/>
        </p:spPr>
        <p:txBody>
          <a:bodyPr>
            <a:spAutoFit/>
          </a:bodyPr>
          <a:lstStyle/>
          <a:p>
            <a:pPr marL="182563" indent="-182563" defTabSz="914400" fontAlgn="base">
              <a:spcBef>
                <a:spcPct val="50000"/>
              </a:spcBef>
              <a:spcAft>
                <a:spcPct val="0"/>
              </a:spcAft>
              <a:buFont typeface="Arial"/>
              <a:buChar char="•"/>
              <a:defRPr/>
            </a:pPr>
            <a:r>
              <a:rPr lang="en-US" b="1" dirty="0">
                <a:solidFill>
                  <a:srgbClr val="FFFFFF"/>
                </a:solidFill>
                <a:effectLst>
                  <a:glow rad="241300">
                    <a:srgbClr val="000000">
                      <a:alpha val="75000"/>
                    </a:srgbClr>
                  </a:glow>
                </a:effectLst>
                <a:latin typeface="Arial"/>
                <a:ea typeface="ＭＳ Ｐゴシック" charset="0"/>
                <a:cs typeface="Arial"/>
              </a:rPr>
              <a:t>Coming of the Son of Man (27, 30)</a:t>
            </a:r>
          </a:p>
        </p:txBody>
      </p:sp>
      <p:sp>
        <p:nvSpPr>
          <p:cNvPr id="18" name="Text Box 4"/>
          <p:cNvSpPr txBox="1">
            <a:spLocks noChangeArrowheads="1"/>
          </p:cNvSpPr>
          <p:nvPr/>
        </p:nvSpPr>
        <p:spPr bwMode="auto">
          <a:xfrm>
            <a:off x="5076056" y="1691490"/>
            <a:ext cx="4140968" cy="369332"/>
          </a:xfrm>
          <a:prstGeom prst="rect">
            <a:avLst/>
          </a:prstGeom>
          <a:noFill/>
          <a:ln>
            <a:noFill/>
          </a:ln>
          <a:effectLst/>
        </p:spPr>
        <p:txBody>
          <a:bodyPr>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defTabSz="914400" fontAlgn="base">
              <a:spcAft>
                <a:spcPct val="0"/>
              </a:spcAft>
              <a:defRPr/>
            </a:pPr>
            <a:r>
              <a:rPr lang="en-US" sz="1800" dirty="0">
                <a:solidFill>
                  <a:srgbClr val="FFFFFF"/>
                </a:solidFill>
                <a:effectLst>
                  <a:glow rad="241300">
                    <a:srgbClr val="000000">
                      <a:alpha val="75000"/>
                    </a:srgbClr>
                  </a:glow>
                </a:effectLst>
                <a:ea typeface="ＭＳ Ｐゴシック" charset="0"/>
              </a:rPr>
              <a:t>Bird Supper (28)</a:t>
            </a:r>
          </a:p>
        </p:txBody>
      </p:sp>
      <p:sp>
        <p:nvSpPr>
          <p:cNvPr id="19" name="Text Box 4"/>
          <p:cNvSpPr txBox="1">
            <a:spLocks noChangeArrowheads="1"/>
          </p:cNvSpPr>
          <p:nvPr/>
        </p:nvSpPr>
        <p:spPr bwMode="auto">
          <a:xfrm>
            <a:off x="5076056" y="1988840"/>
            <a:ext cx="4140968" cy="369332"/>
          </a:xfrm>
          <a:prstGeom prst="rect">
            <a:avLst/>
          </a:prstGeom>
          <a:noFill/>
          <a:ln>
            <a:noFill/>
          </a:ln>
          <a:effectLst/>
        </p:spPr>
        <p:txBody>
          <a:bodyPr>
            <a:spAutoFit/>
          </a:bodyPr>
          <a:lstStyle/>
          <a:p>
            <a:pPr marL="182563" indent="-182563" defTabSz="914400" fontAlgn="base">
              <a:spcBef>
                <a:spcPct val="50000"/>
              </a:spcBef>
              <a:spcAft>
                <a:spcPct val="0"/>
              </a:spcAft>
              <a:buFont typeface="Arial"/>
              <a:buChar char="•"/>
              <a:defRPr/>
            </a:pPr>
            <a:r>
              <a:rPr lang="en-US" b="1" dirty="0">
                <a:solidFill>
                  <a:srgbClr val="FFFFFF"/>
                </a:solidFill>
                <a:effectLst>
                  <a:glow rad="241300">
                    <a:srgbClr val="000000">
                      <a:alpha val="75000"/>
                    </a:srgbClr>
                  </a:glow>
                </a:effectLst>
                <a:latin typeface="Arial"/>
                <a:ea typeface="ＭＳ Ｐゴシック" charset="0"/>
                <a:cs typeface="Arial"/>
              </a:rPr>
              <a:t>Salvation of Elect (31)</a:t>
            </a:r>
          </a:p>
        </p:txBody>
      </p:sp>
      <p:sp>
        <p:nvSpPr>
          <p:cNvPr id="20" name="Text Box 4"/>
          <p:cNvSpPr txBox="1">
            <a:spLocks noChangeArrowheads="1"/>
          </p:cNvSpPr>
          <p:nvPr/>
        </p:nvSpPr>
        <p:spPr bwMode="auto">
          <a:xfrm>
            <a:off x="6012160" y="6114782"/>
            <a:ext cx="2016224" cy="369332"/>
          </a:xfrm>
          <a:prstGeom prst="rect">
            <a:avLst/>
          </a:prstGeom>
          <a:noFill/>
          <a:ln>
            <a:noFill/>
          </a:ln>
          <a:effectLst/>
        </p:spPr>
        <p:txBody>
          <a:bodyPr>
            <a:spAutoFit/>
          </a:bodyPr>
          <a:lstStyle/>
          <a:p>
            <a:pPr algn="ctr" defTabSz="914400" fontAlgn="base">
              <a:spcBef>
                <a:spcPct val="50000"/>
              </a:spcBef>
              <a:spcAft>
                <a:spcPct val="0"/>
              </a:spcAft>
              <a:defRPr/>
            </a:pPr>
            <a:r>
              <a:rPr lang="en-US" b="1" dirty="0">
                <a:solidFill>
                  <a:srgbClr val="FFFFFF"/>
                </a:solidFill>
                <a:effectLst>
                  <a:glow rad="241300">
                    <a:srgbClr val="000000">
                      <a:alpha val="75000"/>
                    </a:srgbClr>
                  </a:glow>
                </a:effectLst>
                <a:latin typeface="Arial"/>
                <a:ea typeface="ＭＳ Ｐゴシック" charset="0"/>
                <a:cs typeface="Arial"/>
              </a:rPr>
              <a:t>(Matt. 25:31-46)</a:t>
            </a:r>
          </a:p>
        </p:txBody>
      </p:sp>
      <p:sp>
        <p:nvSpPr>
          <p:cNvPr id="21" name="Text Box 4"/>
          <p:cNvSpPr txBox="1">
            <a:spLocks noChangeArrowheads="1"/>
          </p:cNvSpPr>
          <p:nvPr/>
        </p:nvSpPr>
        <p:spPr bwMode="auto">
          <a:xfrm>
            <a:off x="6336196" y="5035242"/>
            <a:ext cx="1368152" cy="923330"/>
          </a:xfrm>
          <a:prstGeom prst="rect">
            <a:avLst/>
          </a:prstGeom>
          <a:noFill/>
          <a:ln>
            <a:noFill/>
          </a:ln>
          <a:effectLst/>
        </p:spPr>
        <p:txBody>
          <a:bodyPr>
            <a:spAutoFit/>
          </a:bodyPr>
          <a:lstStyle/>
          <a:p>
            <a:pPr algn="ctr" defTabSz="914400" fontAlgn="base">
              <a:spcBef>
                <a:spcPct val="50000"/>
              </a:spcBef>
              <a:spcAft>
                <a:spcPct val="0"/>
              </a:spcAft>
              <a:defRPr/>
            </a:pPr>
            <a:r>
              <a:rPr lang="en-US" b="1" dirty="0">
                <a:solidFill>
                  <a:srgbClr val="FFFFFF"/>
                </a:solidFill>
                <a:effectLst>
                  <a:glow rad="241300">
                    <a:srgbClr val="000000">
                      <a:alpha val="75000"/>
                    </a:srgbClr>
                  </a:glow>
                </a:effectLst>
                <a:latin typeface="Arial"/>
                <a:ea typeface="ＭＳ Ｐゴシック" charset="0"/>
                <a:cs typeface="Arial"/>
              </a:rPr>
              <a:t>Judgment of the Nations</a:t>
            </a:r>
          </a:p>
        </p:txBody>
      </p:sp>
      <p:sp>
        <p:nvSpPr>
          <p:cNvPr id="22" name="Text Box 4"/>
          <p:cNvSpPr txBox="1">
            <a:spLocks noChangeArrowheads="1"/>
          </p:cNvSpPr>
          <p:nvPr/>
        </p:nvSpPr>
        <p:spPr bwMode="auto">
          <a:xfrm>
            <a:off x="5220072" y="5589240"/>
            <a:ext cx="1152128" cy="369332"/>
          </a:xfrm>
          <a:prstGeom prst="rect">
            <a:avLst/>
          </a:prstGeom>
          <a:noFill/>
          <a:ln>
            <a:noFill/>
          </a:ln>
          <a:effectLst/>
        </p:spPr>
        <p:txBody>
          <a:bodyPr>
            <a:spAutoFit/>
          </a:bodyPr>
          <a:lstStyle/>
          <a:p>
            <a:pPr algn="ctr" defTabSz="914400" fontAlgn="base">
              <a:spcBef>
                <a:spcPct val="50000"/>
              </a:spcBef>
              <a:spcAft>
                <a:spcPct val="0"/>
              </a:spcAft>
              <a:defRPr/>
            </a:pPr>
            <a:r>
              <a:rPr lang="en-US" b="1" dirty="0">
                <a:solidFill>
                  <a:srgbClr val="FFFFFF"/>
                </a:solidFill>
                <a:effectLst>
                  <a:glow rad="241300">
                    <a:srgbClr val="000000">
                      <a:alpha val="75000"/>
                    </a:srgbClr>
                  </a:glow>
                </a:effectLst>
                <a:latin typeface="Arial"/>
                <a:ea typeface="ＭＳ Ｐゴシック" charset="0"/>
                <a:cs typeface="Arial"/>
              </a:rPr>
              <a:t>Sheep</a:t>
            </a:r>
          </a:p>
        </p:txBody>
      </p:sp>
      <p:sp>
        <p:nvSpPr>
          <p:cNvPr id="23" name="Text Box 4"/>
          <p:cNvSpPr txBox="1">
            <a:spLocks noChangeArrowheads="1"/>
          </p:cNvSpPr>
          <p:nvPr/>
        </p:nvSpPr>
        <p:spPr bwMode="auto">
          <a:xfrm>
            <a:off x="7740352" y="5589240"/>
            <a:ext cx="1152128" cy="369332"/>
          </a:xfrm>
          <a:prstGeom prst="rect">
            <a:avLst/>
          </a:prstGeom>
          <a:noFill/>
          <a:ln>
            <a:noFill/>
          </a:ln>
          <a:effectLst/>
        </p:spPr>
        <p:txBody>
          <a:bodyPr>
            <a:spAutoFit/>
          </a:bodyPr>
          <a:lstStyle/>
          <a:p>
            <a:pPr algn="ctr" defTabSz="914400" fontAlgn="base">
              <a:spcBef>
                <a:spcPct val="50000"/>
              </a:spcBef>
              <a:spcAft>
                <a:spcPct val="0"/>
              </a:spcAft>
              <a:defRPr/>
            </a:pPr>
            <a:r>
              <a:rPr lang="en-US" b="1" dirty="0">
                <a:solidFill>
                  <a:srgbClr val="FFFFFF"/>
                </a:solidFill>
                <a:effectLst>
                  <a:glow rad="241300">
                    <a:srgbClr val="000000">
                      <a:alpha val="75000"/>
                    </a:srgbClr>
                  </a:glow>
                </a:effectLst>
                <a:latin typeface="Arial"/>
                <a:ea typeface="ＭＳ Ｐゴシック" charset="0"/>
                <a:cs typeface="Arial"/>
              </a:rPr>
              <a:t>Goats</a:t>
            </a:r>
          </a:p>
        </p:txBody>
      </p:sp>
      <p:sp>
        <p:nvSpPr>
          <p:cNvPr id="24" name="Rectangle 23"/>
          <p:cNvSpPr/>
          <p:nvPr/>
        </p:nvSpPr>
        <p:spPr bwMode="auto">
          <a:xfrm rot="18217562">
            <a:off x="5516563" y="4735513"/>
            <a:ext cx="1917700" cy="1397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sp>
        <p:nvSpPr>
          <p:cNvPr id="25" name="Rectangle 24"/>
          <p:cNvSpPr/>
          <p:nvPr/>
        </p:nvSpPr>
        <p:spPr bwMode="auto">
          <a:xfrm rot="3382438" flipH="1">
            <a:off x="6507163" y="4700588"/>
            <a:ext cx="1916112" cy="138112"/>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sp>
        <p:nvSpPr>
          <p:cNvPr id="9" name="Oval 8"/>
          <p:cNvSpPr>
            <a:spLocks noChangeAspect="1"/>
          </p:cNvSpPr>
          <p:nvPr/>
        </p:nvSpPr>
        <p:spPr bwMode="auto">
          <a:xfrm>
            <a:off x="6767513" y="3789363"/>
            <a:ext cx="433387" cy="431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sp>
        <p:nvSpPr>
          <p:cNvPr id="4" name="Striped Right Arrow 3"/>
          <p:cNvSpPr/>
          <p:nvPr/>
        </p:nvSpPr>
        <p:spPr bwMode="auto">
          <a:xfrm rot="5400000">
            <a:off x="6407944" y="2817019"/>
            <a:ext cx="1152525" cy="503237"/>
          </a:xfrm>
          <a:prstGeom prst="stripedRightArrow">
            <a:avLst>
              <a:gd name="adj1" fmla="val 47480"/>
              <a:gd name="adj2" fmla="val 105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cxnSp>
        <p:nvCxnSpPr>
          <p:cNvPr id="26" name="Straight Connector 25"/>
          <p:cNvCxnSpPr/>
          <p:nvPr/>
        </p:nvCxnSpPr>
        <p:spPr bwMode="auto">
          <a:xfrm>
            <a:off x="5148263" y="1125538"/>
            <a:ext cx="2663825"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7" name="Text Box 4"/>
          <p:cNvSpPr txBox="1">
            <a:spLocks noChangeArrowheads="1"/>
          </p:cNvSpPr>
          <p:nvPr/>
        </p:nvSpPr>
        <p:spPr bwMode="auto">
          <a:xfrm>
            <a:off x="1331639" y="6444044"/>
            <a:ext cx="1439143" cy="369332"/>
          </a:xfrm>
          <a:prstGeom prst="rect">
            <a:avLst/>
          </a:prstGeom>
          <a:noFill/>
          <a:ln>
            <a:noFill/>
          </a:ln>
          <a:effectLst/>
        </p:spPr>
        <p:txBody>
          <a:bodyPr wrap="square">
            <a:spAutoFit/>
          </a:bodyPr>
          <a:lstStyle/>
          <a:p>
            <a:pPr algn="ctr" defTabSz="914400" fontAlgn="base">
              <a:spcBef>
                <a:spcPct val="50000"/>
              </a:spcBef>
              <a:spcAft>
                <a:spcPct val="0"/>
              </a:spcAft>
              <a:defRPr/>
            </a:pPr>
            <a:r>
              <a:rPr lang="en-US" b="1" dirty="0">
                <a:solidFill>
                  <a:srgbClr val="FFFF00"/>
                </a:solidFill>
                <a:effectLst>
                  <a:glow rad="241300">
                    <a:srgbClr val="000000">
                      <a:alpha val="75000"/>
                    </a:srgbClr>
                  </a:glow>
                </a:effectLst>
                <a:latin typeface="Arial"/>
                <a:ea typeface="ＭＳ Ｐゴシック" charset="0"/>
                <a:cs typeface="Arial"/>
              </a:rPr>
              <a:t>6:1–8:5</a:t>
            </a:r>
          </a:p>
        </p:txBody>
      </p:sp>
      <p:sp>
        <p:nvSpPr>
          <p:cNvPr id="28" name="Text Box 4"/>
          <p:cNvSpPr txBox="1">
            <a:spLocks noChangeArrowheads="1"/>
          </p:cNvSpPr>
          <p:nvPr/>
        </p:nvSpPr>
        <p:spPr bwMode="auto">
          <a:xfrm>
            <a:off x="2843807" y="6167045"/>
            <a:ext cx="1542997" cy="646331"/>
          </a:xfrm>
          <a:prstGeom prst="rect">
            <a:avLst/>
          </a:prstGeom>
          <a:noFill/>
          <a:ln>
            <a:noFill/>
          </a:ln>
          <a:effectLst/>
        </p:spPr>
        <p:txBody>
          <a:bodyPr wrap="square">
            <a:spAutoFit/>
          </a:bodyPr>
          <a:lstStyle/>
          <a:p>
            <a:pPr algn="ctr" defTabSz="914400" fontAlgn="base">
              <a:spcBef>
                <a:spcPct val="50000"/>
              </a:spcBef>
              <a:spcAft>
                <a:spcPct val="0"/>
              </a:spcAft>
              <a:defRPr/>
            </a:pPr>
            <a:r>
              <a:rPr lang="en-US" b="1" dirty="0">
                <a:solidFill>
                  <a:srgbClr val="FFFF00"/>
                </a:solidFill>
                <a:effectLst>
                  <a:glow rad="241300">
                    <a:srgbClr val="000000">
                      <a:alpha val="75000"/>
                    </a:srgbClr>
                  </a:glow>
                </a:effectLst>
                <a:latin typeface="Arial"/>
                <a:ea typeface="ＭＳ Ｐゴシック" charset="0"/>
                <a:cs typeface="Arial"/>
              </a:rPr>
              <a:t>12:7-12</a:t>
            </a:r>
            <a:br>
              <a:rPr lang="en-US" b="1" dirty="0">
                <a:solidFill>
                  <a:srgbClr val="FFFF00"/>
                </a:solidFill>
                <a:effectLst>
                  <a:glow rad="241300">
                    <a:srgbClr val="000000">
                      <a:alpha val="75000"/>
                    </a:srgbClr>
                  </a:glow>
                </a:effectLst>
                <a:latin typeface="Arial"/>
                <a:ea typeface="ＭＳ Ｐゴシック" charset="0"/>
                <a:cs typeface="Arial"/>
              </a:rPr>
            </a:br>
            <a:r>
              <a:rPr lang="en-US" b="1" dirty="0">
                <a:solidFill>
                  <a:srgbClr val="FFFF00"/>
                </a:solidFill>
                <a:effectLst>
                  <a:glow rad="241300">
                    <a:srgbClr val="000000">
                      <a:alpha val="75000"/>
                    </a:srgbClr>
                  </a:glow>
                </a:effectLst>
                <a:latin typeface="Arial"/>
                <a:ea typeface="ＭＳ Ｐゴシック" charset="0"/>
                <a:cs typeface="Arial"/>
              </a:rPr>
              <a:t>13:14</a:t>
            </a:r>
          </a:p>
        </p:txBody>
      </p:sp>
      <p:sp>
        <p:nvSpPr>
          <p:cNvPr id="29" name="Text Box 4"/>
          <p:cNvSpPr txBox="1">
            <a:spLocks noChangeArrowheads="1"/>
          </p:cNvSpPr>
          <p:nvPr/>
        </p:nvSpPr>
        <p:spPr bwMode="auto">
          <a:xfrm>
            <a:off x="0" y="5890046"/>
            <a:ext cx="1403648" cy="923330"/>
          </a:xfrm>
          <a:prstGeom prst="rect">
            <a:avLst/>
          </a:prstGeom>
          <a:noFill/>
          <a:ln>
            <a:noFill/>
          </a:ln>
          <a:effectLst/>
        </p:spPr>
        <p:txBody>
          <a:bodyPr>
            <a:spAutoFit/>
          </a:bodyPr>
          <a:lstStyle/>
          <a:p>
            <a:pPr algn="ctr" defTabSz="914400" fontAlgn="base">
              <a:spcBef>
                <a:spcPct val="50000"/>
              </a:spcBef>
              <a:spcAft>
                <a:spcPct val="0"/>
              </a:spcAft>
              <a:defRPr/>
            </a:pPr>
            <a:r>
              <a:rPr lang="en-US" b="1" dirty="0">
                <a:solidFill>
                  <a:srgbClr val="FFFF00"/>
                </a:solidFill>
                <a:effectLst>
                  <a:glow rad="241300">
                    <a:srgbClr val="000000">
                      <a:alpha val="75000"/>
                    </a:srgbClr>
                  </a:glow>
                </a:effectLst>
                <a:latin typeface="Arial"/>
                <a:ea typeface="ＭＳ Ｐゴシック" charset="0"/>
                <a:cs typeface="Arial"/>
              </a:rPr>
              <a:t>Correlation with Revelation</a:t>
            </a:r>
          </a:p>
        </p:txBody>
      </p:sp>
      <p:sp>
        <p:nvSpPr>
          <p:cNvPr id="30" name="Text Box 4"/>
          <p:cNvSpPr txBox="1">
            <a:spLocks noChangeArrowheads="1"/>
          </p:cNvSpPr>
          <p:nvPr/>
        </p:nvSpPr>
        <p:spPr bwMode="auto">
          <a:xfrm>
            <a:off x="4139952" y="6167045"/>
            <a:ext cx="1872208" cy="646331"/>
          </a:xfrm>
          <a:prstGeom prst="rect">
            <a:avLst/>
          </a:prstGeom>
          <a:noFill/>
          <a:ln>
            <a:noFill/>
          </a:ln>
          <a:effectLst/>
        </p:spPr>
        <p:txBody>
          <a:bodyPr wrap="square">
            <a:spAutoFit/>
          </a:bodyPr>
          <a:lstStyle/>
          <a:p>
            <a:pPr algn="ctr" defTabSz="914400" fontAlgn="base">
              <a:spcBef>
                <a:spcPct val="50000"/>
              </a:spcBef>
              <a:spcAft>
                <a:spcPct val="0"/>
              </a:spcAft>
              <a:defRPr/>
            </a:pPr>
            <a:r>
              <a:rPr lang="en-US" b="1" dirty="0">
                <a:solidFill>
                  <a:srgbClr val="FFFF00"/>
                </a:solidFill>
                <a:effectLst>
                  <a:glow rad="241300">
                    <a:srgbClr val="000000">
                      <a:alpha val="75000"/>
                    </a:srgbClr>
                  </a:glow>
                </a:effectLst>
                <a:latin typeface="Arial"/>
                <a:ea typeface="ＭＳ Ｐゴシック" charset="0"/>
                <a:cs typeface="Arial"/>
              </a:rPr>
              <a:t>12:8-17</a:t>
            </a:r>
            <a:br>
              <a:rPr lang="en-US" b="1" dirty="0">
                <a:solidFill>
                  <a:srgbClr val="FFFF00"/>
                </a:solidFill>
                <a:effectLst>
                  <a:glow rad="241300">
                    <a:srgbClr val="000000">
                      <a:alpha val="75000"/>
                    </a:srgbClr>
                  </a:glow>
                </a:effectLst>
                <a:latin typeface="Arial"/>
                <a:ea typeface="ＭＳ Ｐゴシック" charset="0"/>
                <a:cs typeface="Arial"/>
              </a:rPr>
            </a:br>
            <a:r>
              <a:rPr lang="en-US" b="1" dirty="0">
                <a:solidFill>
                  <a:srgbClr val="FFFF00"/>
                </a:solidFill>
                <a:effectLst>
                  <a:glow rad="241300">
                    <a:srgbClr val="000000">
                      <a:alpha val="75000"/>
                    </a:srgbClr>
                  </a:glow>
                </a:effectLst>
                <a:latin typeface="Arial"/>
                <a:ea typeface="ＭＳ Ｐゴシック" charset="0"/>
                <a:cs typeface="Arial"/>
              </a:rPr>
              <a:t>8:1–19:10</a:t>
            </a:r>
          </a:p>
        </p:txBody>
      </p:sp>
      <p:sp>
        <p:nvSpPr>
          <p:cNvPr id="31" name="Text Box 4"/>
          <p:cNvSpPr txBox="1">
            <a:spLocks noChangeArrowheads="1"/>
          </p:cNvSpPr>
          <p:nvPr/>
        </p:nvSpPr>
        <p:spPr bwMode="auto">
          <a:xfrm>
            <a:off x="6012160" y="6444044"/>
            <a:ext cx="2016224" cy="369332"/>
          </a:xfrm>
          <a:prstGeom prst="rect">
            <a:avLst/>
          </a:prstGeom>
          <a:noFill/>
          <a:ln>
            <a:noFill/>
          </a:ln>
          <a:effectLst/>
        </p:spPr>
        <p:txBody>
          <a:bodyPr wrap="square">
            <a:spAutoFit/>
          </a:bodyPr>
          <a:lstStyle/>
          <a:p>
            <a:pPr algn="ctr" defTabSz="914400" fontAlgn="base">
              <a:spcBef>
                <a:spcPct val="50000"/>
              </a:spcBef>
              <a:spcAft>
                <a:spcPct val="0"/>
              </a:spcAft>
              <a:defRPr/>
            </a:pPr>
            <a:r>
              <a:rPr lang="en-US" b="1" dirty="0">
                <a:solidFill>
                  <a:srgbClr val="FFFF00"/>
                </a:solidFill>
                <a:effectLst>
                  <a:glow rad="241300">
                    <a:srgbClr val="000000">
                      <a:alpha val="75000"/>
                    </a:srgbClr>
                  </a:glow>
                </a:effectLst>
                <a:latin typeface="Arial"/>
                <a:ea typeface="ＭＳ Ｐゴシック" charset="0"/>
                <a:cs typeface="Arial"/>
              </a:rPr>
              <a:t>19:11-21</a:t>
            </a:r>
          </a:p>
        </p:txBody>
      </p:sp>
    </p:spTree>
    <p:extLst>
      <p:ext uri="{BB962C8B-B14F-4D97-AF65-F5344CB8AC3E}">
        <p14:creationId xmlns:p14="http://schemas.microsoft.com/office/powerpoint/2010/main" val="8256763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nodeType="with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nodeType="withGroup">
                            <p:stCondLst>
                              <p:cond delay="0"/>
                            </p:stCondLst>
                            <p:childTnLst>
                              <p:par>
                                <p:cTn id="11" presetID="1"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nodeType="withGroup">
                            <p:stCondLst>
                              <p:cond delay="0"/>
                            </p:stCondLst>
                            <p:childTnLst>
                              <p:par>
                                <p:cTn id="32" presetID="1"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par>
                          <p:cTn id="34" fill="hold" nodeType="withGroup">
                            <p:stCondLst>
                              <p:cond delay="0"/>
                            </p:stCondLst>
                            <p:childTnLst>
                              <p:par>
                                <p:cTn id="35" presetID="1"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par>
                          <p:cTn id="67" fill="hold" nodeType="afterGroup">
                            <p:stCondLst>
                              <p:cond delay="0"/>
                            </p:stCondLst>
                            <p:childTnLst>
                              <p:par>
                                <p:cTn id="68" presetID="1" presetClass="entr" presetSubtype="0" fill="hold" nodeType="afterEffect">
                                  <p:stCondLst>
                                    <p:cond delay="0"/>
                                  </p:stCondLst>
                                  <p:childTnLst>
                                    <p:set>
                                      <p:cBhvr>
                                        <p:cTn id="69" dur="1" fill="hold">
                                          <p:stCondLst>
                                            <p:cond delay="0"/>
                                          </p:stCondLst>
                                        </p:cTn>
                                        <p:tgtEl>
                                          <p:spTgt spid="22"/>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childTnLst>
                                </p:cTn>
                              </p:par>
                            </p:childTnLst>
                          </p:cTn>
                        </p:par>
                        <p:par>
                          <p:cTn id="74" fill="hold" nodeType="afterGroup">
                            <p:stCondLst>
                              <p:cond delay="0"/>
                            </p:stCondLst>
                            <p:childTnLst>
                              <p:par>
                                <p:cTn id="75" presetID="1" presetClass="entr" presetSubtype="0" fill="hold" nodeType="after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nodeType="clickEffect">
                                  <p:stCondLst>
                                    <p:cond delay="0"/>
                                  </p:stCondLst>
                                  <p:childTnLst>
                                    <p:set>
                                      <p:cBhvr>
                                        <p:cTn id="80" dur="1" fill="hold">
                                          <p:stCondLst>
                                            <p:cond delay="0"/>
                                          </p:stCondLst>
                                        </p:cTn>
                                        <p:tgtEl>
                                          <p:spTgt spid="29"/>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nodeType="clickEffect">
                                  <p:stCondLst>
                                    <p:cond delay="0"/>
                                  </p:stCondLst>
                                  <p:childTnLst>
                                    <p:set>
                                      <p:cBhvr>
                                        <p:cTn id="84" dur="1" fill="hold">
                                          <p:stCondLst>
                                            <p:cond delay="0"/>
                                          </p:stCondLst>
                                        </p:cTn>
                                        <p:tgtEl>
                                          <p:spTgt spid="27"/>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nodeType="clickEffect">
                                  <p:stCondLst>
                                    <p:cond delay="0"/>
                                  </p:stCondLst>
                                  <p:childTnLst>
                                    <p:set>
                                      <p:cBhvr>
                                        <p:cTn id="88" dur="1" fill="hold">
                                          <p:stCondLst>
                                            <p:cond delay="0"/>
                                          </p:stCondLst>
                                        </p:cTn>
                                        <p:tgtEl>
                                          <p:spTgt spid="28"/>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30"/>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P spid="24" grpId="0" animBg="1"/>
      <p:bldP spid="25" grpId="0" animBg="1"/>
      <p:bldP spid="9" grpId="0" animBg="1"/>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Title 1"/>
          <p:cNvSpPr>
            <a:spLocks noGrp="1"/>
          </p:cNvSpPr>
          <p:nvPr>
            <p:ph type="title"/>
          </p:nvPr>
        </p:nvSpPr>
        <p:spPr>
          <a:xfrm>
            <a:off x="-14287" y="0"/>
            <a:ext cx="8238596" cy="908050"/>
          </a:xfrm>
          <a:solidFill>
            <a:srgbClr val="000000"/>
          </a:solidFill>
        </p:spPr>
        <p:txBody>
          <a:bodyPr/>
          <a:lstStyle/>
          <a:p>
            <a:pPr algn="l"/>
            <a:r>
              <a:rPr lang="en-US" sz="3600" b="1" dirty="0">
                <a:solidFill>
                  <a:schemeClr val="tx1"/>
                </a:solidFill>
                <a:latin typeface="Arial" charset="0"/>
                <a:ea typeface="ＭＳ Ｐゴシック" charset="0"/>
              </a:rPr>
              <a:t>But Aren</a:t>
            </a:r>
            <a:r>
              <a:rPr lang="fr-FR" sz="3600" b="1" dirty="0">
                <a:solidFill>
                  <a:schemeClr val="tx1"/>
                </a:solidFill>
                <a:latin typeface="Arial" charset="0"/>
                <a:ea typeface="ＭＳ Ｐゴシック" charset="0"/>
              </a:rPr>
              <a:t>'</a:t>
            </a:r>
            <a:r>
              <a:rPr lang="en-US" sz="3600" b="1" dirty="0">
                <a:solidFill>
                  <a:schemeClr val="tx1"/>
                </a:solidFill>
                <a:latin typeface="Arial" charset="0"/>
                <a:ea typeface="ＭＳ Ｐゴシック" charset="0"/>
              </a:rPr>
              <a:t>t Sheep &amp; Goats the Same?</a:t>
            </a:r>
          </a:p>
        </p:txBody>
      </p:sp>
      <p:pic>
        <p:nvPicPr>
          <p:cNvPr id="470018" name="Picture 5" descr="rev 19 goat and shee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152525"/>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rev 19 sheep-goat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92275" y="981075"/>
            <a:ext cx="4895850" cy="4895850"/>
          </a:xfrm>
          <a:prstGeom prst="rect">
            <a:avLst/>
          </a:prstGeom>
          <a:noFill/>
          <a:ln w="762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6" name="Text Box 37"/>
          <p:cNvSpPr txBox="1">
            <a:spLocks noChangeArrowheads="1"/>
          </p:cNvSpPr>
          <p:nvPr/>
        </p:nvSpPr>
        <p:spPr bwMode="auto">
          <a:xfrm>
            <a:off x="8413781" y="64606"/>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418</a:t>
            </a:r>
          </a:p>
        </p:txBody>
      </p:sp>
    </p:spTree>
    <p:extLst>
      <p:ext uri="{BB962C8B-B14F-4D97-AF65-F5344CB8AC3E}">
        <p14:creationId xmlns:p14="http://schemas.microsoft.com/office/powerpoint/2010/main" val="13661202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41" name="Picture 3" descr="rev 19 sheep-and-goat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42" name="Title 1"/>
          <p:cNvSpPr>
            <a:spLocks noGrp="1"/>
          </p:cNvSpPr>
          <p:nvPr>
            <p:ph type="title"/>
          </p:nvPr>
        </p:nvSpPr>
        <p:spPr>
          <a:xfrm>
            <a:off x="-36513" y="-26988"/>
            <a:ext cx="9180513" cy="647701"/>
          </a:xfrm>
          <a:solidFill>
            <a:srgbClr val="000000"/>
          </a:solidFill>
        </p:spPr>
        <p:txBody>
          <a:bodyPr/>
          <a:lstStyle/>
          <a:p>
            <a:r>
              <a:rPr lang="en-US" sz="3600" b="1">
                <a:solidFill>
                  <a:srgbClr val="FFFFFF"/>
                </a:solidFill>
                <a:latin typeface="Arial" charset="0"/>
                <a:ea typeface="ＭＳ Ｐゴシック" charset="0"/>
              </a:rPr>
              <a:t>Judgment of the Nations</a:t>
            </a:r>
          </a:p>
        </p:txBody>
      </p:sp>
      <p:sp>
        <p:nvSpPr>
          <p:cNvPr id="471043" name="Title 1"/>
          <p:cNvSpPr txBox="1">
            <a:spLocks/>
          </p:cNvSpPr>
          <p:nvPr/>
        </p:nvSpPr>
        <p:spPr bwMode="auto">
          <a:xfrm>
            <a:off x="1588" y="620713"/>
            <a:ext cx="9142412" cy="223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r>
              <a:rPr lang="en-US" sz="2800" b="1" dirty="0">
                <a:solidFill>
                  <a:srgbClr val="000000"/>
                </a:solidFill>
                <a:cs typeface="Arial" charset="0"/>
              </a:rPr>
              <a:t>"All the nations will be gathered in his presence, and he will separate the people as a shepherd separates the sheep from the goats. </a:t>
            </a:r>
            <a:r>
              <a:rPr lang="en-US" sz="2800" b="1" baseline="30000" dirty="0">
                <a:solidFill>
                  <a:srgbClr val="000000"/>
                </a:solidFill>
                <a:cs typeface="Arial" charset="0"/>
              </a:rPr>
              <a:t>33</a:t>
            </a:r>
            <a:r>
              <a:rPr lang="en-US" sz="2800" b="1" dirty="0">
                <a:solidFill>
                  <a:srgbClr val="000000"/>
                </a:solidFill>
                <a:cs typeface="Arial" charset="0"/>
              </a:rPr>
              <a:t>He will place the sheep at his right hand and the goats at his left" </a:t>
            </a:r>
            <a:br>
              <a:rPr lang="en-US" sz="2800" b="1" dirty="0">
                <a:solidFill>
                  <a:srgbClr val="000000"/>
                </a:solidFill>
                <a:cs typeface="Arial" charset="0"/>
              </a:rPr>
            </a:br>
            <a:r>
              <a:rPr lang="en-US" sz="2800" b="1" dirty="0">
                <a:solidFill>
                  <a:srgbClr val="000000"/>
                </a:solidFill>
                <a:cs typeface="Arial" charset="0"/>
              </a:rPr>
              <a:t>(Matt. 25:31-32).</a:t>
            </a:r>
          </a:p>
        </p:txBody>
      </p:sp>
      <p:sp>
        <p:nvSpPr>
          <p:cNvPr id="5" name="Text Box 37"/>
          <p:cNvSpPr txBox="1">
            <a:spLocks noChangeArrowheads="1"/>
          </p:cNvSpPr>
          <p:nvPr/>
        </p:nvSpPr>
        <p:spPr bwMode="auto">
          <a:xfrm>
            <a:off x="8413781" y="64606"/>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418</a:t>
            </a:r>
          </a:p>
        </p:txBody>
      </p:sp>
    </p:spTree>
    <p:extLst>
      <p:ext uri="{BB962C8B-B14F-4D97-AF65-F5344CB8AC3E}">
        <p14:creationId xmlns:p14="http://schemas.microsoft.com/office/powerpoint/2010/main" val="1955229920"/>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8" name="Rectangle 6"/>
          <p:cNvSpPr>
            <a:spLocks noChangeArrowheads="1"/>
          </p:cNvSpPr>
          <p:nvPr/>
        </p:nvSpPr>
        <p:spPr bwMode="auto">
          <a:xfrm>
            <a:off x="0" y="0"/>
            <a:ext cx="9144000" cy="6858000"/>
          </a:xfrm>
          <a:prstGeom prst="rect">
            <a:avLst/>
          </a:prstGeom>
          <a:solidFill>
            <a:srgbClr val="0047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85059" name="Rectangle 1032"/>
          <p:cNvSpPr>
            <a:spLocks noChangeArrowheads="1"/>
          </p:cNvSpPr>
          <p:nvPr/>
        </p:nvSpPr>
        <p:spPr bwMode="auto">
          <a:xfrm>
            <a:off x="395288" y="3698875"/>
            <a:ext cx="3168650" cy="466725"/>
          </a:xfrm>
          <a:prstGeom prst="rect">
            <a:avLst/>
          </a:prstGeom>
          <a:solidFill>
            <a:srgbClr val="003300"/>
          </a:solidFill>
          <a:ln w="9525">
            <a:solidFill>
              <a:schemeClr val="tx1"/>
            </a:solidFill>
            <a:miter lim="800000"/>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27685" name="Rectangle 1029"/>
          <p:cNvSpPr>
            <a:spLocks noGrp="1" noChangeArrowheads="1"/>
          </p:cNvSpPr>
          <p:nvPr>
            <p:ph type="title"/>
          </p:nvPr>
        </p:nvSpPr>
        <p:spPr>
          <a:xfrm>
            <a:off x="750888" y="44450"/>
            <a:ext cx="7642225" cy="771525"/>
          </a:xfrm>
        </p:spPr>
        <p:txBody>
          <a:bodyPr wrap="none" lIns="90000" tIns="46800" rIns="90000" bIns="46800">
            <a:spAutoFit/>
          </a:bodyPr>
          <a:lstStyle/>
          <a:p>
            <a:pPr>
              <a:defRPr/>
            </a:pPr>
            <a:r>
              <a:rPr lang="en-US" b="1" kern="1200" dirty="0">
                <a:effectLst>
                  <a:outerShdw blurRad="38100" dist="38100" dir="2700000" algn="tl">
                    <a:srgbClr val="000000"/>
                  </a:outerShdw>
                </a:effectLst>
                <a:latin typeface="Arial" charset="0"/>
                <a:ea typeface="ＭＳ Ｐゴシック" charset="0"/>
                <a:cs typeface="Arial" charset="0"/>
              </a:rPr>
              <a:t>Focus: The Return of Christ</a:t>
            </a:r>
          </a:p>
        </p:txBody>
      </p:sp>
      <p:pic>
        <p:nvPicPr>
          <p:cNvPr id="685070" name="Picture 1028" descr="Pict1031"/>
          <p:cNvPicPr>
            <a:picLocks noChangeAspect="1" noChangeArrowheads="1"/>
          </p:cNvPicPr>
          <p:nvPr/>
        </p:nvPicPr>
        <p:blipFill rotWithShape="1">
          <a:blip r:embed="rId3">
            <a:extLst>
              <a:ext uri="{28A0092B-C50C-407E-A947-70E740481C1C}">
                <a14:useLocalDpi xmlns:a14="http://schemas.microsoft.com/office/drawing/2010/main"/>
              </a:ext>
            </a:extLst>
          </a:blip>
          <a:srcRect r="40113"/>
          <a:stretch/>
        </p:blipFill>
        <p:spPr bwMode="auto">
          <a:xfrm>
            <a:off x="282575" y="1196975"/>
            <a:ext cx="5112841" cy="5530850"/>
          </a:xfrm>
          <a:prstGeom prst="rect">
            <a:avLst/>
          </a:prstGeom>
          <a:noFill/>
          <a:ln w="57150">
            <a:solidFill>
              <a:srgbClr val="003300"/>
            </a:solidFill>
            <a:miter lim="800000"/>
            <a:headEnd/>
            <a:tailEnd/>
          </a:ln>
          <a:extLst>
            <a:ext uri="{909E8E84-426E-40dd-AFC4-6F175D3DCCD1}">
              <a14:hiddenFill xmlns:a14="http://schemas.microsoft.com/office/drawing/2010/main" xmlns="">
                <a:solidFill>
                  <a:srgbClr val="FFFFFF"/>
                </a:solidFill>
              </a14:hiddenFill>
            </a:ext>
          </a:extLst>
        </p:spPr>
      </p:pic>
      <p:sp>
        <p:nvSpPr>
          <p:cNvPr id="685071" name="Oval 2"/>
          <p:cNvSpPr>
            <a:spLocks noChangeArrowheads="1"/>
          </p:cNvSpPr>
          <p:nvPr/>
        </p:nvSpPr>
        <p:spPr bwMode="auto">
          <a:xfrm>
            <a:off x="539552" y="1268760"/>
            <a:ext cx="2232248" cy="864096"/>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85064" name="TextBox 3"/>
          <p:cNvSpPr txBox="1">
            <a:spLocks noChangeArrowheads="1"/>
          </p:cNvSpPr>
          <p:nvPr/>
        </p:nvSpPr>
        <p:spPr bwMode="auto">
          <a:xfrm>
            <a:off x="395288" y="6165850"/>
            <a:ext cx="2994025" cy="4603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a:solidFill>
                  <a:srgbClr val="000000"/>
                </a:solidFill>
                <a:latin typeface="Arial" charset="0"/>
                <a:cs typeface="Arial" charset="0"/>
              </a:rPr>
              <a:t>OLD TESTAMENT</a:t>
            </a:r>
          </a:p>
        </p:txBody>
      </p:sp>
      <p:grpSp>
        <p:nvGrpSpPr>
          <p:cNvPr id="3" name="Group 2">
            <a:extLst>
              <a:ext uri="{FF2B5EF4-FFF2-40B4-BE49-F238E27FC236}">
                <a16:creationId xmlns:a16="http://schemas.microsoft.com/office/drawing/2014/main" id="{EE7FCFD8-DD05-194E-B0F7-8D2E859CA1F0}"/>
              </a:ext>
            </a:extLst>
          </p:cNvPr>
          <p:cNvGrpSpPr/>
          <p:nvPr/>
        </p:nvGrpSpPr>
        <p:grpSpPr>
          <a:xfrm>
            <a:off x="5390898" y="1180306"/>
            <a:ext cx="3357958" cy="5530850"/>
            <a:chOff x="5392540" y="1210448"/>
            <a:chExt cx="3357958" cy="5530850"/>
          </a:xfrm>
        </p:grpSpPr>
        <p:pic>
          <p:nvPicPr>
            <p:cNvPr id="18" name="Picture 1028" descr="Pict1031">
              <a:extLst>
                <a:ext uri="{FF2B5EF4-FFF2-40B4-BE49-F238E27FC236}">
                  <a16:creationId xmlns:a16="http://schemas.microsoft.com/office/drawing/2014/main" id="{5C4FFE3D-38E6-DB49-AE81-AFDF382235B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60669"/>
            <a:stretch/>
          </p:blipFill>
          <p:spPr bwMode="auto">
            <a:xfrm>
              <a:off x="5392540" y="1210448"/>
              <a:ext cx="3357958" cy="5530850"/>
            </a:xfrm>
            <a:prstGeom prst="rect">
              <a:avLst/>
            </a:prstGeom>
            <a:noFill/>
            <a:ln w="57150">
              <a:solidFill>
                <a:srgbClr val="003300"/>
              </a:solidFill>
              <a:miter lim="800000"/>
              <a:headEnd/>
              <a:tailEnd/>
            </a:ln>
            <a:extLst>
              <a:ext uri="{909E8E84-426E-40dd-AFC4-6F175D3DCCD1}">
                <a14:hiddenFill xmlns:a14="http://schemas.microsoft.com/office/drawing/2010/main" xmlns="">
                  <a:solidFill>
                    <a:srgbClr val="FFFFFF"/>
                  </a:solidFill>
                </a14:hiddenFill>
              </a:ext>
            </a:extLst>
          </p:spPr>
        </p:pic>
        <p:sp>
          <p:nvSpPr>
            <p:cNvPr id="685073" name="Oval 10"/>
            <p:cNvSpPr>
              <a:spLocks noChangeArrowheads="1"/>
            </p:cNvSpPr>
            <p:nvPr/>
          </p:nvSpPr>
          <p:spPr bwMode="auto">
            <a:xfrm>
              <a:off x="6474937" y="3822294"/>
              <a:ext cx="1728788" cy="1566497"/>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wrap="square"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85065" name="TextBox 12"/>
            <p:cNvSpPr txBox="1">
              <a:spLocks noChangeArrowheads="1"/>
            </p:cNvSpPr>
            <p:nvPr/>
          </p:nvSpPr>
          <p:spPr bwMode="auto">
            <a:xfrm>
              <a:off x="5414598" y="6165850"/>
              <a:ext cx="3208338" cy="4603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latin typeface="Arial" charset="0"/>
                  <a:cs typeface="Arial" charset="0"/>
                </a:rPr>
                <a:t>NEW TESTAMENT</a:t>
              </a:r>
            </a:p>
          </p:txBody>
        </p:sp>
        <p:sp>
          <p:nvSpPr>
            <p:cNvPr id="21" name="Oval 10">
              <a:extLst>
                <a:ext uri="{FF2B5EF4-FFF2-40B4-BE49-F238E27FC236}">
                  <a16:creationId xmlns:a16="http://schemas.microsoft.com/office/drawing/2014/main" id="{9F76F9CB-C4AE-E042-BD2B-EE1E2ABD5D75}"/>
                </a:ext>
              </a:extLst>
            </p:cNvPr>
            <p:cNvSpPr>
              <a:spLocks noChangeArrowheads="1"/>
            </p:cNvSpPr>
            <p:nvPr/>
          </p:nvSpPr>
          <p:spPr bwMode="auto">
            <a:xfrm>
              <a:off x="6503986" y="3620071"/>
              <a:ext cx="1512169" cy="1566497"/>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wrap="square"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85066" name="TextBox 14"/>
            <p:cNvSpPr txBox="1">
              <a:spLocks noChangeArrowheads="1"/>
            </p:cNvSpPr>
            <p:nvPr/>
          </p:nvSpPr>
          <p:spPr bwMode="auto">
            <a:xfrm>
              <a:off x="6556934" y="3822294"/>
              <a:ext cx="1728787"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dirty="0">
                  <a:solidFill>
                    <a:srgbClr val="000000"/>
                  </a:solidFill>
                </a:rPr>
                <a:t>HE IS COMING AGAIN !</a:t>
              </a:r>
            </a:p>
          </p:txBody>
        </p:sp>
      </p:grpSp>
      <p:sp>
        <p:nvSpPr>
          <p:cNvPr id="685067" name="TextBox 1"/>
          <p:cNvSpPr txBox="1">
            <a:spLocks noChangeArrowheads="1"/>
          </p:cNvSpPr>
          <p:nvPr/>
        </p:nvSpPr>
        <p:spPr bwMode="auto">
          <a:xfrm>
            <a:off x="900113" y="1341438"/>
            <a:ext cx="1727200"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dirty="0">
                <a:solidFill>
                  <a:srgbClr val="000000"/>
                </a:solidFill>
              </a:rPr>
              <a:t>HE IS COMING !</a:t>
            </a:r>
          </a:p>
        </p:txBody>
      </p:sp>
      <p:sp>
        <p:nvSpPr>
          <p:cNvPr id="17" name="Text Box 1034"/>
          <p:cNvSpPr txBox="1">
            <a:spLocks noChangeArrowheads="1"/>
          </p:cNvSpPr>
          <p:nvPr/>
        </p:nvSpPr>
        <p:spPr bwMode="auto">
          <a:xfrm>
            <a:off x="0" y="692150"/>
            <a:ext cx="9144000" cy="341313"/>
          </a:xfrm>
          <a:prstGeom prst="rect">
            <a:avLst/>
          </a:prstGeom>
          <a:noFill/>
          <a:ln>
            <a:noFill/>
          </a:ln>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sz="1600" b="1" dirty="0">
                <a:solidFill>
                  <a:srgbClr val="FFFFFF"/>
                </a:solidFill>
                <a:effectLst>
                  <a:outerShdw blurRad="38100" dist="38100" dir="2700000" algn="tl">
                    <a:srgbClr val="000000"/>
                  </a:outerShdw>
                </a:effectLst>
                <a:latin typeface="Arial" charset="0"/>
                <a:cs typeface="Arial" charset="0"/>
              </a:rPr>
              <a:t>Terry Hall, </a:t>
            </a:r>
            <a:r>
              <a:rPr lang="en-US" sz="1600" b="1" i="1" dirty="0">
                <a:solidFill>
                  <a:srgbClr val="FFFFFF"/>
                </a:solidFill>
                <a:effectLst>
                  <a:outerShdw blurRad="38100" dist="38100" dir="2700000" algn="tl">
                    <a:srgbClr val="000000"/>
                  </a:outerShdw>
                </a:effectLst>
                <a:latin typeface="Arial" charset="0"/>
                <a:cs typeface="Arial" charset="0"/>
              </a:rPr>
              <a:t>Bible Panorama</a:t>
            </a:r>
            <a:r>
              <a:rPr lang="en-US" sz="1600" b="1" dirty="0">
                <a:solidFill>
                  <a:srgbClr val="FFFFFF"/>
                </a:solidFill>
                <a:effectLst>
                  <a:outerShdw blurRad="38100" dist="38100" dir="2700000" algn="tl">
                    <a:srgbClr val="000000"/>
                  </a:outerShdw>
                </a:effectLst>
                <a:latin typeface="Arial" charset="0"/>
                <a:cs typeface="Arial" charset="0"/>
              </a:rPr>
              <a:t>, 140</a:t>
            </a:r>
            <a:endParaRPr lang="en-US" sz="1600" b="1" i="1" dirty="0">
              <a:solidFill>
                <a:srgbClr val="FFFFFF"/>
              </a:solidFill>
              <a:effectLst>
                <a:outerShdw blurRad="38100" dist="38100" dir="2700000" algn="tl">
                  <a:srgbClr val="000000"/>
                </a:outerShdw>
              </a:effectLst>
              <a:latin typeface="Arial" charset="0"/>
              <a:cs typeface="Arial" charset="0"/>
            </a:endParaRPr>
          </a:p>
        </p:txBody>
      </p:sp>
      <p:sp>
        <p:nvSpPr>
          <p:cNvPr id="146439" name="Text Box 1034"/>
          <p:cNvSpPr txBox="1">
            <a:spLocks noChangeArrowheads="1"/>
          </p:cNvSpPr>
          <p:nvPr/>
        </p:nvSpPr>
        <p:spPr bwMode="auto">
          <a:xfrm>
            <a:off x="8430447" y="7938"/>
            <a:ext cx="695270" cy="1202510"/>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latin typeface="Arial" charset="0"/>
                <a:cs typeface="Arial" charset="0"/>
              </a:rPr>
              <a:t>419</a:t>
            </a:r>
            <a:br>
              <a:rPr lang="en-US" b="1" dirty="0">
                <a:solidFill>
                  <a:srgbClr val="FFFFFF"/>
                </a:solidFill>
                <a:effectLst>
                  <a:outerShdw blurRad="38100" dist="38100" dir="2700000" algn="tl">
                    <a:srgbClr val="000000"/>
                  </a:outerShdw>
                </a:effectLst>
                <a:latin typeface="Arial" charset="0"/>
                <a:cs typeface="Arial" charset="0"/>
              </a:rPr>
            </a:br>
            <a:r>
              <a:rPr lang="en-US" b="1" dirty="0">
                <a:solidFill>
                  <a:srgbClr val="FFFFFF"/>
                </a:solidFill>
                <a:effectLst>
                  <a:outerShdw blurRad="38100" dist="38100" dir="2700000" algn="tl">
                    <a:srgbClr val="000000"/>
                  </a:outerShdw>
                </a:effectLst>
                <a:latin typeface="Arial" charset="0"/>
                <a:cs typeface="Arial" charset="0"/>
              </a:rPr>
              <a:t>322</a:t>
            </a:r>
            <a:br>
              <a:rPr lang="en-US" b="1" dirty="0">
                <a:solidFill>
                  <a:srgbClr val="FFFFFF"/>
                </a:solidFill>
                <a:effectLst>
                  <a:outerShdw blurRad="38100" dist="38100" dir="2700000" algn="tl">
                    <a:srgbClr val="000000"/>
                  </a:outerShdw>
                </a:effectLst>
                <a:latin typeface="Arial" charset="0"/>
                <a:cs typeface="Arial" charset="0"/>
              </a:rPr>
            </a:br>
            <a:r>
              <a:rPr lang="en-US" b="1" dirty="0">
                <a:solidFill>
                  <a:srgbClr val="FFFFFF"/>
                </a:solidFill>
                <a:effectLst>
                  <a:outerShdw blurRad="38100" dist="38100" dir="2700000" algn="tl">
                    <a:srgbClr val="000000"/>
                  </a:outerShdw>
                </a:effectLst>
                <a:latin typeface="Arial" charset="0"/>
                <a:cs typeface="Arial" charset="0"/>
              </a:rPr>
              <a:t>G</a:t>
            </a:r>
          </a:p>
        </p:txBody>
      </p:sp>
    </p:spTree>
    <p:extLst>
      <p:ext uri="{BB962C8B-B14F-4D97-AF65-F5344CB8AC3E}">
        <p14:creationId xmlns:p14="http://schemas.microsoft.com/office/powerpoint/2010/main" val="274564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ev 22 edwards_crow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99437" y="74712"/>
            <a:ext cx="1706815" cy="2213170"/>
          </a:xfrm>
          <a:prstGeom prst="rect">
            <a:avLst/>
          </a:prstGeom>
        </p:spPr>
      </p:pic>
      <p:pic>
        <p:nvPicPr>
          <p:cNvPr id="6" name="Picture 5" descr="rev 22 Manger.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2076" y="0"/>
            <a:ext cx="4492789" cy="2988507"/>
          </a:xfrm>
          <a:prstGeom prst="rect">
            <a:avLst/>
          </a:prstGeom>
        </p:spPr>
      </p:pic>
      <p:sp>
        <p:nvSpPr>
          <p:cNvPr id="2" name="Title 1"/>
          <p:cNvSpPr>
            <a:spLocks noGrp="1"/>
          </p:cNvSpPr>
          <p:nvPr>
            <p:ph type="title"/>
          </p:nvPr>
        </p:nvSpPr>
        <p:spPr>
          <a:xfrm>
            <a:off x="623541" y="0"/>
            <a:ext cx="7772400" cy="647510"/>
          </a:xfrm>
        </p:spPr>
        <p:txBody>
          <a:bodyPr/>
          <a:lstStyle/>
          <a:p>
            <a:r>
              <a:rPr lang="en-US" sz="3200" b="1" dirty="0"/>
              <a:t>Christ</a:t>
            </a:r>
            <a:r>
              <a:rPr lang="fr-FR" sz="3200" b="1" dirty="0"/>
              <a:t>'</a:t>
            </a:r>
            <a:r>
              <a:rPr lang="en-US" sz="3200" b="1" dirty="0"/>
              <a:t>s Two Comings</a:t>
            </a:r>
          </a:p>
        </p:txBody>
      </p:sp>
      <p:graphicFrame>
        <p:nvGraphicFramePr>
          <p:cNvPr id="4" name="Table 3"/>
          <p:cNvGraphicFramePr>
            <a:graphicFrameLocks noGrp="1"/>
          </p:cNvGraphicFramePr>
          <p:nvPr>
            <p:extLst>
              <p:ext uri="{D42A27DB-BD31-4B8C-83A1-F6EECF244321}">
                <p14:modId xmlns:p14="http://schemas.microsoft.com/office/powerpoint/2010/main" val="1631007277"/>
              </p:ext>
            </p:extLst>
          </p:nvPr>
        </p:nvGraphicFramePr>
        <p:xfrm>
          <a:off x="0" y="2069413"/>
          <a:ext cx="9144000" cy="4319715"/>
        </p:xfrm>
        <a:graphic>
          <a:graphicData uri="http://schemas.openxmlformats.org/drawingml/2006/table">
            <a:tbl>
              <a:tblPr firstRow="1" bandRow="1">
                <a:tableStyleId>{37CE84F3-28C3-443E-9E96-99CF82512B78}</a:tableStyleId>
              </a:tblPr>
              <a:tblGrid>
                <a:gridCol w="4320637">
                  <a:extLst>
                    <a:ext uri="{9D8B030D-6E8A-4147-A177-3AD203B41FA5}">
                      <a16:colId xmlns:a16="http://schemas.microsoft.com/office/drawing/2014/main" val="20000"/>
                    </a:ext>
                  </a:extLst>
                </a:gridCol>
                <a:gridCol w="610119">
                  <a:extLst>
                    <a:ext uri="{9D8B030D-6E8A-4147-A177-3AD203B41FA5}">
                      <a16:colId xmlns:a16="http://schemas.microsoft.com/office/drawing/2014/main" val="20001"/>
                    </a:ext>
                  </a:extLst>
                </a:gridCol>
                <a:gridCol w="4213244">
                  <a:extLst>
                    <a:ext uri="{9D8B030D-6E8A-4147-A177-3AD203B41FA5}">
                      <a16:colId xmlns:a16="http://schemas.microsoft.com/office/drawing/2014/main" val="20002"/>
                    </a:ext>
                  </a:extLst>
                </a:gridCol>
              </a:tblGrid>
              <a:tr h="551739">
                <a:tc>
                  <a:txBody>
                    <a:bodyPr/>
                    <a:lstStyle/>
                    <a:p>
                      <a:pPr algn="ctr"/>
                      <a:r>
                        <a:rPr lang="en-US" sz="2800" b="1" dirty="0">
                          <a:latin typeface="Arial"/>
                          <a:cs typeface="Arial"/>
                        </a:rPr>
                        <a:t>FIRST COMING</a:t>
                      </a:r>
                    </a:p>
                  </a:txBody>
                  <a:tcPr>
                    <a:noFill/>
                  </a:tcPr>
                </a:tc>
                <a:tc rowSpan="8">
                  <a:txBody>
                    <a:bodyPr/>
                    <a:lstStyle/>
                    <a:p>
                      <a:pPr algn="ctr"/>
                      <a:r>
                        <a:rPr lang="en-US" sz="2800" b="1" dirty="0">
                          <a:latin typeface="Arial"/>
                          <a:cs typeface="Arial"/>
                        </a:rPr>
                        <a:t>(CHURCH AGE)</a:t>
                      </a:r>
                    </a:p>
                  </a:txBody>
                  <a:tcPr vert="vert270">
                    <a:noFill/>
                  </a:tcPr>
                </a:tc>
                <a:tc>
                  <a:txBody>
                    <a:bodyPr/>
                    <a:lstStyle/>
                    <a:p>
                      <a:pPr algn="ctr"/>
                      <a:r>
                        <a:rPr lang="en-US" sz="2800" b="1" dirty="0">
                          <a:latin typeface="Arial"/>
                          <a:cs typeface="Arial"/>
                        </a:rPr>
                        <a:t>SECOND COMING</a:t>
                      </a:r>
                    </a:p>
                  </a:txBody>
                  <a:tcPr>
                    <a:noFill/>
                  </a:tcPr>
                </a:tc>
                <a:extLst>
                  <a:ext uri="{0D108BD9-81ED-4DB2-BD59-A6C34878D82A}">
                    <a16:rowId xmlns:a16="http://schemas.microsoft.com/office/drawing/2014/main" val="10000"/>
                  </a:ext>
                </a:extLst>
              </a:tr>
              <a:tr h="551739">
                <a:tc>
                  <a:txBody>
                    <a:bodyPr/>
                    <a:lstStyle/>
                    <a:p>
                      <a:pPr marL="174625" indent="0"/>
                      <a:r>
                        <a:rPr lang="en-US" sz="2000" b="1" i="0" spc="-100" dirty="0">
                          <a:effectLst>
                            <a:outerShdw blurRad="38100" dist="38100" dir="2700000" algn="tl">
                              <a:srgbClr val="000000">
                                <a:alpha val="43137"/>
                              </a:srgbClr>
                            </a:outerShdw>
                          </a:effectLst>
                          <a:latin typeface="Arial"/>
                          <a:cs typeface="Arial"/>
                        </a:rPr>
                        <a:t>Laid</a:t>
                      </a:r>
                      <a:r>
                        <a:rPr lang="en-US" sz="2000" b="1" i="0" spc="-100" baseline="0" dirty="0">
                          <a:effectLst>
                            <a:outerShdw blurRad="38100" dist="38100" dir="2700000" algn="tl">
                              <a:srgbClr val="000000">
                                <a:alpha val="43137"/>
                              </a:srgbClr>
                            </a:outerShdw>
                          </a:effectLst>
                          <a:latin typeface="Arial"/>
                          <a:cs typeface="Arial"/>
                        </a:rPr>
                        <a:t> in a manger</a:t>
                      </a:r>
                      <a:endParaRPr lang="en-US" sz="2000" b="1" i="0" spc="-100" dirty="0">
                        <a:effectLst>
                          <a:outerShdw blurRad="38100" dist="38100" dir="2700000" algn="tl">
                            <a:srgbClr val="000000">
                              <a:alpha val="43137"/>
                            </a:srgbClr>
                          </a:outerShdw>
                        </a:effectLst>
                        <a:latin typeface="Arial"/>
                        <a:cs typeface="Arial"/>
                      </a:endParaRPr>
                    </a:p>
                  </a:txBody>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dirty="0">
                          <a:effectLst>
                            <a:outerShdw blurRad="38100" dist="38100" dir="2700000" algn="tl">
                              <a:srgbClr val="000000">
                                <a:alpha val="43137"/>
                              </a:srgbClr>
                            </a:outerShdw>
                          </a:effectLst>
                          <a:latin typeface="Arial"/>
                          <a:cs typeface="Arial"/>
                        </a:rPr>
                        <a:t>Lands on a mountain</a:t>
                      </a:r>
                    </a:p>
                  </a:txBody>
                  <a:tcPr/>
                </a:tc>
                <a:extLst>
                  <a:ext uri="{0D108BD9-81ED-4DB2-BD59-A6C34878D82A}">
                    <a16:rowId xmlns:a16="http://schemas.microsoft.com/office/drawing/2014/main" val="10001"/>
                  </a:ext>
                </a:extLst>
              </a:tr>
              <a:tr h="551739">
                <a:tc>
                  <a:txBody>
                    <a:bodyPr/>
                    <a:lstStyle/>
                    <a:p>
                      <a:pPr marL="174625" indent="0"/>
                      <a:r>
                        <a:rPr lang="en-US" sz="2000" b="1" i="0" spc="-100" dirty="0">
                          <a:effectLst>
                            <a:outerShdw blurRad="38100" dist="38100" dir="2700000" algn="tl">
                              <a:srgbClr val="000000">
                                <a:alpha val="43137"/>
                              </a:srgbClr>
                            </a:outerShdw>
                          </a:effectLst>
                          <a:latin typeface="Arial"/>
                          <a:cs typeface="Arial"/>
                        </a:rPr>
                        <a:t>Came</a:t>
                      </a:r>
                      <a:r>
                        <a:rPr lang="en-US" sz="2000" b="1" i="0" spc="-100" baseline="0" dirty="0">
                          <a:effectLst>
                            <a:outerShdw blurRad="38100" dist="38100" dir="2700000" algn="tl">
                              <a:srgbClr val="000000">
                                <a:alpha val="43137"/>
                              </a:srgbClr>
                            </a:outerShdw>
                          </a:effectLst>
                          <a:latin typeface="Arial"/>
                          <a:cs typeface="Arial"/>
                        </a:rPr>
                        <a:t> as a lamb</a:t>
                      </a:r>
                      <a:endParaRPr lang="en-US" sz="2000" b="1" i="0" spc="-100" dirty="0">
                        <a:effectLst>
                          <a:outerShdw blurRad="38100" dist="38100" dir="2700000" algn="tl">
                            <a:srgbClr val="000000">
                              <a:alpha val="43137"/>
                            </a:srgbClr>
                          </a:outerShdw>
                        </a:effectLst>
                        <a:latin typeface="Arial"/>
                        <a:cs typeface="Arial"/>
                      </a:endParaRPr>
                    </a:p>
                  </a:txBody>
                  <a:tcPr>
                    <a:solidFill>
                      <a:schemeClr val="accent6">
                        <a:lumMod val="50000"/>
                      </a:schemeClr>
                    </a:solidFill>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dirty="0">
                          <a:effectLst>
                            <a:outerShdw blurRad="38100" dist="38100" dir="2700000" algn="tl">
                              <a:srgbClr val="000000">
                                <a:alpha val="43137"/>
                              </a:srgbClr>
                            </a:outerShdw>
                          </a:effectLst>
                          <a:latin typeface="Arial"/>
                          <a:cs typeface="Arial"/>
                        </a:rPr>
                        <a:t>Comes as the Lord</a:t>
                      </a:r>
                    </a:p>
                  </a:txBody>
                  <a:tcPr>
                    <a:solidFill>
                      <a:srgbClr val="16165D"/>
                    </a:solidFill>
                  </a:tcPr>
                </a:tc>
                <a:extLst>
                  <a:ext uri="{0D108BD9-81ED-4DB2-BD59-A6C34878D82A}">
                    <a16:rowId xmlns:a16="http://schemas.microsoft.com/office/drawing/2014/main" val="10002"/>
                  </a:ext>
                </a:extLst>
              </a:tr>
              <a:tr h="551739">
                <a:tc>
                  <a:txBody>
                    <a:bodyPr/>
                    <a:lstStyle/>
                    <a:p>
                      <a:pPr marL="174625" indent="0"/>
                      <a:r>
                        <a:rPr lang="en-US" sz="2000" b="1" i="0" kern="1200" spc="-100" baseline="0" dirty="0">
                          <a:solidFill>
                            <a:schemeClr val="lt1"/>
                          </a:solidFill>
                          <a:effectLst>
                            <a:outerShdw blurRad="38100" dist="38100" dir="2700000" algn="tl">
                              <a:srgbClr val="000000">
                                <a:alpha val="43137"/>
                              </a:srgbClr>
                            </a:outerShdw>
                          </a:effectLst>
                          <a:latin typeface="Arial"/>
                          <a:ea typeface="+mn-ea"/>
                          <a:cs typeface="Arial"/>
                        </a:rPr>
                        <a:t>Lowly</a:t>
                      </a:r>
                      <a:r>
                        <a:rPr lang="en-US" sz="2000" b="1" i="0" spc="-100" dirty="0">
                          <a:effectLst>
                            <a:outerShdw blurRad="38100" dist="38100" dir="2700000" algn="tl">
                              <a:srgbClr val="000000">
                                <a:alpha val="43137"/>
                              </a:srgbClr>
                            </a:outerShdw>
                          </a:effectLst>
                          <a:latin typeface="Arial"/>
                          <a:cs typeface="Arial"/>
                        </a:rPr>
                        <a:t> and poor</a:t>
                      </a:r>
                    </a:p>
                  </a:txBody>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dirty="0">
                          <a:effectLst>
                            <a:outerShdw blurRad="38100" dist="38100" dir="2700000" algn="tl">
                              <a:srgbClr val="000000">
                                <a:alpha val="43137"/>
                              </a:srgbClr>
                            </a:outerShdw>
                          </a:effectLst>
                          <a:latin typeface="Arial"/>
                          <a:cs typeface="Arial"/>
                        </a:rPr>
                        <a:t>Lavish</a:t>
                      </a:r>
                      <a:r>
                        <a:rPr lang="en-US" sz="2000" b="1" spc="-100" baseline="0" dirty="0">
                          <a:effectLst>
                            <a:outerShdw blurRad="38100" dist="38100" dir="2700000" algn="tl">
                              <a:srgbClr val="000000">
                                <a:alpha val="43137"/>
                              </a:srgbClr>
                            </a:outerShdw>
                          </a:effectLst>
                          <a:latin typeface="Arial"/>
                          <a:cs typeface="Arial"/>
                        </a:rPr>
                        <a:t> and powerful</a:t>
                      </a:r>
                      <a:endParaRPr lang="en-US" sz="2000" b="1" spc="-100" dirty="0">
                        <a:effectLst>
                          <a:outerShdw blurRad="38100" dist="38100" dir="2700000" algn="tl">
                            <a:srgbClr val="000000">
                              <a:alpha val="43137"/>
                            </a:srgbClr>
                          </a:outerShdw>
                        </a:effectLst>
                        <a:latin typeface="Arial"/>
                        <a:cs typeface="Arial"/>
                      </a:endParaRPr>
                    </a:p>
                  </a:txBody>
                  <a:tcPr/>
                </a:tc>
                <a:extLst>
                  <a:ext uri="{0D108BD9-81ED-4DB2-BD59-A6C34878D82A}">
                    <a16:rowId xmlns:a16="http://schemas.microsoft.com/office/drawing/2014/main" val="10003"/>
                  </a:ext>
                </a:extLst>
              </a:tr>
              <a:tr h="551739">
                <a:tc>
                  <a:txBody>
                    <a:bodyPr/>
                    <a:lstStyle/>
                    <a:p>
                      <a:pPr marL="174625" indent="0"/>
                      <a:r>
                        <a:rPr lang="en-US" sz="2000" b="1" i="0" spc="-100" dirty="0">
                          <a:effectLst>
                            <a:outerShdw blurRad="38100" dist="38100" dir="2700000" algn="tl">
                              <a:srgbClr val="000000">
                                <a:alpha val="43137"/>
                              </a:srgbClr>
                            </a:outerShdw>
                          </a:effectLst>
                          <a:latin typeface="Arial"/>
                          <a:cs typeface="Arial"/>
                        </a:rPr>
                        <a:t>Died </a:t>
                      </a:r>
                      <a:r>
                        <a:rPr lang="en-US" sz="2000" b="1" i="1" spc="-100" dirty="0">
                          <a:effectLst>
                            <a:outerShdw blurRad="38100" dist="38100" dir="2700000" algn="tl">
                              <a:srgbClr val="000000">
                                <a:alpha val="43137"/>
                              </a:srgbClr>
                            </a:outerShdw>
                          </a:effectLst>
                          <a:latin typeface="Arial"/>
                          <a:cs typeface="Arial"/>
                        </a:rPr>
                        <a:t>for</a:t>
                      </a:r>
                      <a:r>
                        <a:rPr lang="en-US" sz="2000" b="1" i="0" spc="-100" dirty="0">
                          <a:effectLst>
                            <a:outerShdw blurRad="38100" dist="38100" dir="2700000" algn="tl">
                              <a:srgbClr val="000000">
                                <a:alpha val="43137"/>
                              </a:srgbClr>
                            </a:outerShdw>
                          </a:effectLst>
                          <a:latin typeface="Arial"/>
                          <a:cs typeface="Arial"/>
                        </a:rPr>
                        <a:t> His</a:t>
                      </a:r>
                      <a:r>
                        <a:rPr lang="en-US" sz="2000" b="1" i="0" spc="-100" baseline="0" dirty="0">
                          <a:effectLst>
                            <a:outerShdw blurRad="38100" dist="38100" dir="2700000" algn="tl">
                              <a:srgbClr val="000000">
                                <a:alpha val="43137"/>
                              </a:srgbClr>
                            </a:outerShdw>
                          </a:effectLst>
                          <a:latin typeface="Arial"/>
                          <a:cs typeface="Arial"/>
                        </a:rPr>
                        <a:t> enemies</a:t>
                      </a:r>
                      <a:endParaRPr lang="en-US" sz="2000" b="1" i="0" spc="-100" dirty="0">
                        <a:effectLst>
                          <a:outerShdw blurRad="38100" dist="38100" dir="2700000" algn="tl">
                            <a:srgbClr val="000000">
                              <a:alpha val="43137"/>
                            </a:srgbClr>
                          </a:outerShdw>
                        </a:effectLst>
                        <a:latin typeface="Arial"/>
                        <a:cs typeface="Arial"/>
                      </a:endParaRPr>
                    </a:p>
                  </a:txBody>
                  <a:tcPr>
                    <a:solidFill>
                      <a:srgbClr val="16165D"/>
                    </a:solidFill>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dirty="0">
                          <a:effectLst>
                            <a:outerShdw blurRad="38100" dist="38100" dir="2700000" algn="tl">
                              <a:srgbClr val="000000">
                                <a:alpha val="43137"/>
                              </a:srgbClr>
                            </a:outerShdw>
                          </a:effectLst>
                          <a:latin typeface="Arial"/>
                          <a:cs typeface="Arial"/>
                        </a:rPr>
                        <a:t>Death </a:t>
                      </a:r>
                      <a:r>
                        <a:rPr lang="en-US" sz="2000" b="1" i="1" spc="-100" dirty="0">
                          <a:effectLst>
                            <a:outerShdw blurRad="38100" dist="38100" dir="2700000" algn="tl">
                              <a:srgbClr val="000000">
                                <a:alpha val="43137"/>
                              </a:srgbClr>
                            </a:outerShdw>
                          </a:effectLst>
                          <a:latin typeface="Arial"/>
                          <a:cs typeface="Arial"/>
                        </a:rPr>
                        <a:t>to</a:t>
                      </a:r>
                      <a:r>
                        <a:rPr lang="en-US" sz="2000" b="1" spc="-100" dirty="0">
                          <a:effectLst>
                            <a:outerShdw blurRad="38100" dist="38100" dir="2700000" algn="tl">
                              <a:srgbClr val="000000">
                                <a:alpha val="43137"/>
                              </a:srgbClr>
                            </a:outerShdw>
                          </a:effectLst>
                          <a:latin typeface="Arial"/>
                          <a:cs typeface="Arial"/>
                        </a:rPr>
                        <a:t> His enemies</a:t>
                      </a:r>
                    </a:p>
                  </a:txBody>
                  <a:tcPr>
                    <a:solidFill>
                      <a:srgbClr val="16165D"/>
                    </a:solidFill>
                  </a:tcPr>
                </a:tc>
                <a:extLst>
                  <a:ext uri="{0D108BD9-81ED-4DB2-BD59-A6C34878D82A}">
                    <a16:rowId xmlns:a16="http://schemas.microsoft.com/office/drawing/2014/main" val="10004"/>
                  </a:ext>
                </a:extLst>
              </a:tr>
              <a:tr h="526297">
                <a:tc>
                  <a:txBody>
                    <a:bodyPr/>
                    <a:lstStyle/>
                    <a:p>
                      <a:pPr marL="174625" indent="0"/>
                      <a:r>
                        <a:rPr lang="en-US" sz="2000" b="1" i="0" spc="-100" dirty="0">
                          <a:effectLst>
                            <a:outerShdw blurRad="38100" dist="38100" dir="2700000" algn="tl">
                              <a:srgbClr val="000000">
                                <a:alpha val="43137"/>
                              </a:srgbClr>
                            </a:outerShdw>
                          </a:effectLst>
                          <a:latin typeface="Arial"/>
                          <a:cs typeface="Arial"/>
                        </a:rPr>
                        <a:t>Tempted by Satan</a:t>
                      </a:r>
                    </a:p>
                  </a:txBody>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dirty="0">
                          <a:effectLst>
                            <a:outerShdw blurRad="38100" dist="38100" dir="2700000" algn="tl">
                              <a:srgbClr val="000000">
                                <a:alpha val="43137"/>
                              </a:srgbClr>
                            </a:outerShdw>
                          </a:effectLst>
                          <a:latin typeface="Arial"/>
                          <a:cs typeface="Arial"/>
                        </a:rPr>
                        <a:t>Traps Satan in bottomless pit</a:t>
                      </a:r>
                    </a:p>
                  </a:txBody>
                  <a:tcPr/>
                </a:tc>
                <a:extLst>
                  <a:ext uri="{0D108BD9-81ED-4DB2-BD59-A6C34878D82A}">
                    <a16:rowId xmlns:a16="http://schemas.microsoft.com/office/drawing/2014/main" val="10005"/>
                  </a:ext>
                </a:extLst>
              </a:tr>
              <a:tr h="482984">
                <a:tc>
                  <a:txBody>
                    <a:bodyPr/>
                    <a:lstStyle/>
                    <a:p>
                      <a:pPr marL="174625" indent="0"/>
                      <a:r>
                        <a:rPr lang="en-US" sz="2000" b="1" i="0" spc="-100" dirty="0">
                          <a:effectLst>
                            <a:outerShdw blurRad="38100" dist="38100" dir="2700000" algn="tl">
                              <a:srgbClr val="000000">
                                <a:alpha val="43137"/>
                              </a:srgbClr>
                            </a:outerShdw>
                          </a:effectLst>
                          <a:latin typeface="Arial"/>
                          <a:cs typeface="Arial"/>
                        </a:rPr>
                        <a:t>Lived in a world</a:t>
                      </a:r>
                      <a:r>
                        <a:rPr lang="en-US" sz="2000" b="1" i="0" spc="-100" baseline="0" dirty="0">
                          <a:effectLst>
                            <a:outerShdw blurRad="38100" dist="38100" dir="2700000" algn="tl">
                              <a:srgbClr val="000000">
                                <a:alpha val="43137"/>
                              </a:srgbClr>
                            </a:outerShdw>
                          </a:effectLst>
                          <a:latin typeface="Arial"/>
                          <a:cs typeface="Arial"/>
                        </a:rPr>
                        <a:t> of unrighteousness</a:t>
                      </a:r>
                      <a:endParaRPr lang="en-US" sz="2000" b="1" i="0" spc="-100" dirty="0">
                        <a:effectLst>
                          <a:outerShdw blurRad="38100" dist="38100" dir="2700000" algn="tl">
                            <a:srgbClr val="000000">
                              <a:alpha val="43137"/>
                            </a:srgbClr>
                          </a:outerShdw>
                        </a:effectLst>
                        <a:latin typeface="Arial"/>
                        <a:cs typeface="Arial"/>
                      </a:endParaRPr>
                    </a:p>
                  </a:txBody>
                  <a:tcPr>
                    <a:solidFill>
                      <a:srgbClr val="16165D"/>
                    </a:solidFill>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dirty="0">
                          <a:effectLst>
                            <a:outerShdw blurRad="38100" dist="38100" dir="2700000" algn="tl">
                              <a:srgbClr val="000000">
                                <a:alpha val="43137"/>
                              </a:srgbClr>
                            </a:outerShdw>
                          </a:effectLst>
                          <a:latin typeface="Arial"/>
                          <a:cs typeface="Arial"/>
                        </a:rPr>
                        <a:t>Leads</a:t>
                      </a:r>
                      <a:r>
                        <a:rPr lang="en-US" sz="2000" b="1" spc="-100" baseline="0" dirty="0">
                          <a:effectLst>
                            <a:outerShdw blurRad="38100" dist="38100" dir="2700000" algn="tl">
                              <a:srgbClr val="000000">
                                <a:alpha val="43137"/>
                              </a:srgbClr>
                            </a:outerShdw>
                          </a:effectLst>
                          <a:latin typeface="Arial"/>
                          <a:cs typeface="Arial"/>
                        </a:rPr>
                        <a:t> the world in righteousness</a:t>
                      </a:r>
                      <a:endParaRPr lang="en-US" sz="2000" b="1" spc="-100" dirty="0">
                        <a:effectLst>
                          <a:outerShdw blurRad="38100" dist="38100" dir="2700000" algn="tl">
                            <a:srgbClr val="000000">
                              <a:alpha val="43137"/>
                            </a:srgbClr>
                          </a:outerShdw>
                        </a:effectLst>
                        <a:latin typeface="Arial"/>
                        <a:cs typeface="Arial"/>
                      </a:endParaRPr>
                    </a:p>
                  </a:txBody>
                  <a:tcPr>
                    <a:solidFill>
                      <a:srgbClr val="16165D"/>
                    </a:solidFill>
                  </a:tcPr>
                </a:tc>
                <a:extLst>
                  <a:ext uri="{0D108BD9-81ED-4DB2-BD59-A6C34878D82A}">
                    <a16:rowId xmlns:a16="http://schemas.microsoft.com/office/drawing/2014/main" val="10006"/>
                  </a:ext>
                </a:extLst>
              </a:tr>
              <a:tr h="551739">
                <a:tc>
                  <a:txBody>
                    <a:bodyPr/>
                    <a:lstStyle/>
                    <a:p>
                      <a:pPr marL="174625" indent="0"/>
                      <a:r>
                        <a:rPr lang="en-US" sz="2000" b="1" i="0" spc="-100" dirty="0">
                          <a:effectLst>
                            <a:outerShdw blurRad="38100" dist="38100" dir="2700000" algn="tl">
                              <a:srgbClr val="000000">
                                <a:alpha val="43137"/>
                              </a:srgbClr>
                            </a:outerShdw>
                          </a:effectLst>
                          <a:latin typeface="Arial"/>
                          <a:cs typeface="Arial"/>
                        </a:rPr>
                        <a:t>Died for sins and rose again</a:t>
                      </a:r>
                    </a:p>
                  </a:txBody>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dirty="0">
                          <a:effectLst>
                            <a:outerShdw blurRad="38100" dist="38100" dir="2700000" algn="tl">
                              <a:srgbClr val="000000">
                                <a:alpha val="43137"/>
                              </a:srgbClr>
                            </a:outerShdw>
                          </a:effectLst>
                          <a:latin typeface="Arial"/>
                          <a:cs typeface="Arial"/>
                        </a:rPr>
                        <a:t>Directs</a:t>
                      </a:r>
                      <a:r>
                        <a:rPr lang="en-US" sz="2000" b="1" spc="-100" baseline="0" dirty="0">
                          <a:effectLst>
                            <a:outerShdw blurRad="38100" dist="38100" dir="2700000" algn="tl">
                              <a:srgbClr val="000000">
                                <a:alpha val="43137"/>
                              </a:srgbClr>
                            </a:outerShdw>
                          </a:effectLst>
                          <a:latin typeface="Arial"/>
                          <a:cs typeface="Arial"/>
                        </a:rPr>
                        <a:t> and reigns</a:t>
                      </a:r>
                      <a:endParaRPr lang="en-US" sz="2000" b="1" spc="-100" dirty="0">
                        <a:effectLst>
                          <a:outerShdw blurRad="38100" dist="38100" dir="2700000" algn="tl">
                            <a:srgbClr val="000000">
                              <a:alpha val="43137"/>
                            </a:srgbClr>
                          </a:outerShdw>
                        </a:effectLst>
                        <a:latin typeface="Arial"/>
                        <a:cs typeface="Arial"/>
                      </a:endParaRPr>
                    </a:p>
                  </a:txBody>
                  <a:tcPr/>
                </a:tc>
                <a:extLst>
                  <a:ext uri="{0D108BD9-81ED-4DB2-BD59-A6C34878D82A}">
                    <a16:rowId xmlns:a16="http://schemas.microsoft.com/office/drawing/2014/main" val="10007"/>
                  </a:ext>
                </a:extLst>
              </a:tr>
            </a:tbl>
          </a:graphicData>
        </a:graphic>
      </p:graphicFrame>
      <p:sp>
        <p:nvSpPr>
          <p:cNvPr id="5" name="Text Box 4"/>
          <p:cNvSpPr txBox="1">
            <a:spLocks noChangeArrowheads="1"/>
          </p:cNvSpPr>
          <p:nvPr/>
        </p:nvSpPr>
        <p:spPr bwMode="auto">
          <a:xfrm>
            <a:off x="37353" y="6513246"/>
            <a:ext cx="9027268" cy="307777"/>
          </a:xfrm>
          <a:prstGeom prst="rect">
            <a:avLst/>
          </a:prstGeom>
          <a:noFill/>
          <a:ln>
            <a:noFill/>
          </a:ln>
          <a:effectLst/>
        </p:spPr>
        <p:txBody>
          <a:bodyPr wrap="square">
            <a:spAutoFit/>
          </a:bodyPr>
          <a:lstStyle/>
          <a:p>
            <a:pPr algn="r" defTabSz="914400" fontAlgn="base">
              <a:spcBef>
                <a:spcPct val="50000"/>
              </a:spcBef>
              <a:spcAft>
                <a:spcPct val="0"/>
              </a:spcAft>
              <a:defRPr/>
            </a:pPr>
            <a:r>
              <a:rPr lang="en-US" sz="1400" b="1" dirty="0">
                <a:solidFill>
                  <a:srgbClr val="FFFFFF"/>
                </a:solidFill>
                <a:effectLst>
                  <a:glow rad="241300">
                    <a:srgbClr val="000000">
                      <a:alpha val="75000"/>
                    </a:srgbClr>
                  </a:glow>
                </a:effectLst>
                <a:latin typeface="Arial"/>
                <a:ea typeface="ＭＳ Ｐゴシック" charset="0"/>
                <a:cs typeface="Arial"/>
              </a:rPr>
              <a:t>Ruth &amp; Larry Moody; cited by Terry Hall, </a:t>
            </a:r>
            <a:r>
              <a:rPr lang="en-US" sz="1400" b="1" i="1" dirty="0">
                <a:solidFill>
                  <a:srgbClr val="FFFFFF"/>
                </a:solidFill>
                <a:effectLst>
                  <a:glow rad="241300">
                    <a:srgbClr val="000000">
                      <a:alpha val="75000"/>
                    </a:srgbClr>
                  </a:glow>
                </a:effectLst>
                <a:latin typeface="Arial"/>
                <a:ea typeface="ＭＳ Ｐゴシック" charset="0"/>
                <a:cs typeface="Arial"/>
              </a:rPr>
              <a:t>Bible Panorama, </a:t>
            </a:r>
            <a:r>
              <a:rPr lang="en-US" sz="1400" b="1" dirty="0">
                <a:solidFill>
                  <a:srgbClr val="FFFFFF"/>
                </a:solidFill>
                <a:effectLst>
                  <a:glow rad="241300">
                    <a:srgbClr val="000000">
                      <a:alpha val="75000"/>
                    </a:srgbClr>
                  </a:glow>
                </a:effectLst>
                <a:latin typeface="Arial"/>
                <a:ea typeface="ＭＳ Ｐゴシック" charset="0"/>
                <a:cs typeface="Arial"/>
              </a:rPr>
              <a:t>117</a:t>
            </a:r>
          </a:p>
        </p:txBody>
      </p:sp>
      <p:sp>
        <p:nvSpPr>
          <p:cNvPr id="8" name="Text Box 37"/>
          <p:cNvSpPr txBox="1">
            <a:spLocks noChangeArrowheads="1"/>
          </p:cNvSpPr>
          <p:nvPr/>
        </p:nvSpPr>
        <p:spPr bwMode="auto">
          <a:xfrm>
            <a:off x="8413781" y="64606"/>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420</a:t>
            </a:r>
          </a:p>
        </p:txBody>
      </p:sp>
    </p:spTree>
    <p:extLst>
      <p:ext uri="{BB962C8B-B14F-4D97-AF65-F5344CB8AC3E}">
        <p14:creationId xmlns:p14="http://schemas.microsoft.com/office/powerpoint/2010/main" val="290657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1" name="Rectangle 6"/>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defTabSz="914400" eaLnBrk="0" fontAlgn="base" hangingPunct="0">
              <a:spcBef>
                <a:spcPct val="0"/>
              </a:spcBef>
              <a:spcAft>
                <a:spcPct val="0"/>
              </a:spcAft>
            </a:pPr>
            <a:endParaRPr lang="en-US" sz="2400">
              <a:solidFill>
                <a:srgbClr val="000000"/>
              </a:solidFill>
              <a:latin typeface="Verdana" charset="0"/>
              <a:ea typeface="ＭＳ Ｐゴシック" charset="0"/>
              <a:cs typeface="ＭＳ Ｐゴシック" charset="0"/>
            </a:endParaRPr>
          </a:p>
        </p:txBody>
      </p:sp>
      <p:pic>
        <p:nvPicPr>
          <p:cNvPr id="51203" name="Picture 3" descr="XIPNAMÃ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81200" y="3886200"/>
            <a:ext cx="3810000" cy="264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7444" name="Text Box 5"/>
          <p:cNvSpPr txBox="1">
            <a:spLocks noChangeArrowheads="1"/>
          </p:cNvSpPr>
          <p:nvPr/>
        </p:nvSpPr>
        <p:spPr bwMode="auto">
          <a:xfrm>
            <a:off x="5029200" y="2650070"/>
            <a:ext cx="353764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800" b="1" dirty="0">
                <a:solidFill>
                  <a:srgbClr val="FFFFFF"/>
                </a:solidFill>
                <a:latin typeface="Arial"/>
                <a:cs typeface="Arial"/>
              </a:rPr>
              <a:t>Revelation 13:16-17</a:t>
            </a:r>
          </a:p>
        </p:txBody>
      </p:sp>
      <p:sp>
        <p:nvSpPr>
          <p:cNvPr id="957445" name="Rectangle 6"/>
          <p:cNvSpPr>
            <a:spLocks noGrp="1" noChangeArrowheads="1"/>
          </p:cNvSpPr>
          <p:nvPr>
            <p:ph type="title" idx="4294967295"/>
          </p:nvPr>
        </p:nvSpPr>
        <p:spPr>
          <a:xfrm>
            <a:off x="6019800" y="4267200"/>
            <a:ext cx="3124200" cy="1905000"/>
          </a:xfrm>
        </p:spPr>
        <p:txBody>
          <a:bodyPr/>
          <a:lstStyle/>
          <a:p>
            <a:r>
              <a:rPr lang="en-US" sz="4000">
                <a:solidFill>
                  <a:schemeClr val="bg1"/>
                </a:solidFill>
                <a:latin typeface="Verdana" charset="0"/>
                <a:ea typeface="ＭＳ Ｐゴシック" charset="0"/>
                <a:cs typeface="ＭＳ Ｐゴシック" charset="0"/>
              </a:rPr>
              <a:t>The Mark in the Right Hand</a:t>
            </a:r>
            <a:endParaRPr lang="en-US">
              <a:solidFill>
                <a:schemeClr val="bg1"/>
              </a:solidFill>
              <a:latin typeface="Verdana" charset="0"/>
              <a:ea typeface="ＭＳ Ｐゴシック" charset="0"/>
              <a:cs typeface="ＭＳ Ｐゴシック" charset="0"/>
            </a:endParaRPr>
          </a:p>
        </p:txBody>
      </p:sp>
      <p:sp>
        <p:nvSpPr>
          <p:cNvPr id="7"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
        <p:nvSpPr>
          <p:cNvPr id="51202" name="Rectangle 2"/>
          <p:cNvSpPr>
            <a:spLocks noChangeArrowheads="1"/>
          </p:cNvSpPr>
          <p:nvPr/>
        </p:nvSpPr>
        <p:spPr bwMode="auto">
          <a:xfrm>
            <a:off x="151195" y="101610"/>
            <a:ext cx="8382000"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defTabSz="914400" eaLnBrk="0" fontAlgn="base" hangingPunct="0">
              <a:spcBef>
                <a:spcPct val="0"/>
              </a:spcBef>
              <a:spcAft>
                <a:spcPct val="0"/>
              </a:spcAft>
            </a:pPr>
            <a:r>
              <a:rPr lang="en-US" sz="2800" b="1" i="1" dirty="0">
                <a:solidFill>
                  <a:srgbClr val="FFFFFF"/>
                </a:solidFill>
                <a:latin typeface="Arial"/>
                <a:ea typeface="ＭＳ Ｐゴシック" charset="0"/>
                <a:cs typeface="Arial"/>
              </a:rPr>
              <a:t>"He causes all, both small and great, rich and poor, free and slave, to receive a mark on their right hand or on their foreheads, and that no one may buy or sell except one who has the mark or the name of the beast, or the number of his name."</a:t>
            </a:r>
            <a:endParaRPr lang="pt-BR" sz="2800" b="1" i="1" dirty="0">
              <a:solidFill>
                <a:srgbClr val="FFFFFF"/>
              </a:solidFill>
              <a:latin typeface="Arial"/>
              <a:ea typeface="ＭＳ Ｐゴシック" charset="0"/>
              <a:cs typeface="Arial"/>
            </a:endParaRPr>
          </a:p>
        </p:txBody>
      </p:sp>
    </p:spTree>
    <p:extLst>
      <p:ext uri="{BB962C8B-B14F-4D97-AF65-F5344CB8AC3E}">
        <p14:creationId xmlns:p14="http://schemas.microsoft.com/office/powerpoint/2010/main" val="292531045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iterate type="wd">
                                    <p:tmPct val="10000"/>
                                  </p:iterate>
                                  <p:childTnLst>
                                    <p:set>
                                      <p:cBhvr>
                                        <p:cTn id="6" dur="1" fill="hold">
                                          <p:stCondLst>
                                            <p:cond delay="0"/>
                                          </p:stCondLst>
                                        </p:cTn>
                                        <p:tgtEl>
                                          <p:spTgt spid="51202"/>
                                        </p:tgtEl>
                                        <p:attrNameLst>
                                          <p:attrName>style.visibility</p:attrName>
                                        </p:attrNameLst>
                                      </p:cBhvr>
                                      <p:to>
                                        <p:strVal val="visible"/>
                                      </p:to>
                                    </p:set>
                                    <p:anim calcmode="lin" valueType="num">
                                      <p:cBhvr>
                                        <p:cTn id="7" dur="75" fill="hold"/>
                                        <p:tgtEl>
                                          <p:spTgt spid="51202"/>
                                        </p:tgtEl>
                                        <p:attrNameLst>
                                          <p:attrName>ppt_w</p:attrName>
                                        </p:attrNameLst>
                                      </p:cBhvr>
                                      <p:tavLst>
                                        <p:tav tm="0">
                                          <p:val>
                                            <p:strVal val="(6*min(max(#ppt_w*#ppt_h,.3),1)-7.4)/-.7*#ppt_w"/>
                                          </p:val>
                                        </p:tav>
                                        <p:tav tm="100000">
                                          <p:val>
                                            <p:strVal val="#ppt_w"/>
                                          </p:val>
                                        </p:tav>
                                      </p:tavLst>
                                    </p:anim>
                                    <p:anim calcmode="lin" valueType="num">
                                      <p:cBhvr>
                                        <p:cTn id="8" dur="75" fill="hold"/>
                                        <p:tgtEl>
                                          <p:spTgt spid="51202"/>
                                        </p:tgtEl>
                                        <p:attrNameLst>
                                          <p:attrName>ppt_h</p:attrName>
                                        </p:attrNameLst>
                                      </p:cBhvr>
                                      <p:tavLst>
                                        <p:tav tm="0">
                                          <p:val>
                                            <p:strVal val="(6*min(max(#ppt_w*#ppt_h,.3),1)-7.4)/-.7*#ppt_h"/>
                                          </p:val>
                                        </p:tav>
                                        <p:tav tm="100000">
                                          <p:val>
                                            <p:strVal val="#ppt_h"/>
                                          </p:val>
                                        </p:tav>
                                      </p:tavLst>
                                    </p:anim>
                                    <p:anim calcmode="lin" valueType="num">
                                      <p:cBhvr>
                                        <p:cTn id="9" dur="75" fill="hold"/>
                                        <p:tgtEl>
                                          <p:spTgt spid="51202"/>
                                        </p:tgtEl>
                                        <p:attrNameLst>
                                          <p:attrName>ppt_x</p:attrName>
                                        </p:attrNameLst>
                                      </p:cBhvr>
                                      <p:tavLst>
                                        <p:tav tm="0">
                                          <p:val>
                                            <p:fltVal val="0.5"/>
                                          </p:val>
                                        </p:tav>
                                        <p:tav tm="100000">
                                          <p:val>
                                            <p:strVal val="#ppt_x"/>
                                          </p:val>
                                        </p:tav>
                                      </p:tavLst>
                                    </p:anim>
                                    <p:anim calcmode="lin" valueType="num">
                                      <p:cBhvr>
                                        <p:cTn id="10" dur="75" fill="hold"/>
                                        <p:tgtEl>
                                          <p:spTgt spid="51202"/>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18"/>
                            </p:stCondLst>
                            <p:childTnLst>
                              <p:par>
                                <p:cTn id="12" presetID="1" presetClass="entr" presetSubtype="0" fill="hold" nodeType="afterEffect">
                                  <p:stCondLst>
                                    <p:cond delay="0"/>
                                  </p:stCondLst>
                                  <p:childTnLst>
                                    <p:set>
                                      <p:cBhvr>
                                        <p:cTn id="13" dur="1" fill="hold">
                                          <p:stCondLst>
                                            <p:cond delay="499"/>
                                          </p:stCondLst>
                                        </p:cTn>
                                        <p:tgtEl>
                                          <p:spTgt spid="51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utoUpdateAnimBg="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1" descr="jesus_retur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7575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28600" y="0"/>
            <a:ext cx="5105400" cy="838200"/>
          </a:xfrm>
        </p:spPr>
        <p:txBody>
          <a:bodyPr/>
          <a:lstStyle/>
          <a:p>
            <a:pPr algn="l">
              <a:defRPr/>
            </a:pPr>
            <a:r>
              <a:rPr lang="en-US" sz="36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11619" name="Title 2"/>
          <p:cNvSpPr txBox="1">
            <a:spLocks/>
          </p:cNvSpPr>
          <p:nvPr/>
        </p:nvSpPr>
        <p:spPr bwMode="auto">
          <a:xfrm>
            <a:off x="0" y="4495800"/>
            <a:ext cx="9144000" cy="2362200"/>
          </a:xfrm>
          <a:prstGeom prst="rect">
            <a:avLst/>
          </a:prstGeom>
          <a:solidFill>
            <a:schemeClr val="tx1"/>
          </a:solid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altLang="ja-JP" sz="3200" b="1" dirty="0">
                <a:solidFill>
                  <a:schemeClr val="bg1"/>
                </a:solidFill>
                <a:latin typeface="Arial" charset="0"/>
                <a:cs typeface="Arial" charset="0"/>
              </a:rPr>
              <a:t>"On that day, his feet will stand on the Mount of Olives east of Jerusalem" </a:t>
            </a:r>
            <a:br>
              <a:rPr lang="en-US" altLang="ja-JP" sz="3200" b="1" dirty="0">
                <a:solidFill>
                  <a:schemeClr val="bg1"/>
                </a:solidFill>
                <a:latin typeface="Arial" charset="0"/>
                <a:cs typeface="Arial" charset="0"/>
              </a:rPr>
            </a:br>
            <a:r>
              <a:rPr lang="en-US" altLang="ja-JP" sz="3200" b="1" dirty="0">
                <a:solidFill>
                  <a:schemeClr val="bg1"/>
                </a:solidFill>
                <a:latin typeface="Arial" charset="0"/>
                <a:cs typeface="Arial" charset="0"/>
              </a:rPr>
              <a:t>(Zech. 14:4).</a:t>
            </a:r>
            <a:endParaRPr lang="en-US" sz="3200" b="1" dirty="0">
              <a:solidFill>
                <a:schemeClr val="bg1"/>
              </a:solidFill>
              <a:latin typeface="Arial" charset="0"/>
              <a:cs typeface="Arial" charset="0"/>
            </a:endParaRPr>
          </a:p>
        </p:txBody>
      </p:sp>
      <p:sp>
        <p:nvSpPr>
          <p:cNvPr id="5" name="Title 2"/>
          <p:cNvSpPr txBox="1">
            <a:spLocks/>
          </p:cNvSpPr>
          <p:nvPr/>
        </p:nvSpPr>
        <p:spPr bwMode="auto">
          <a:xfrm>
            <a:off x="0" y="2611002"/>
            <a:ext cx="9144000" cy="2362200"/>
          </a:xfrm>
          <a:prstGeom prst="rect">
            <a:avLst/>
          </a:prstGeom>
          <a:gradFill flip="none" rotWithShape="1">
            <a:gsLst>
              <a:gs pos="0">
                <a:srgbClr val="660066"/>
              </a:gs>
              <a:gs pos="100000">
                <a:schemeClr val="tx1"/>
              </a:gs>
            </a:gsLst>
            <a:path path="circle">
              <a:fillToRect l="100000" t="100000"/>
            </a:path>
            <a:tileRect r="-100000" b="-100000"/>
          </a:grad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altLang="ja-JP" sz="3200" b="1" dirty="0">
                <a:solidFill>
                  <a:schemeClr val="bg1"/>
                </a:solidFill>
                <a:latin typeface="Arial" charset="0"/>
                <a:cs typeface="Arial" charset="0"/>
              </a:rPr>
              <a:t>Why is the return of Christ important to you? How would things be different if the book ended at Revelation 18?</a:t>
            </a:r>
            <a:endParaRPr lang="en-US" sz="3200" b="1" dirty="0">
              <a:solidFill>
                <a:schemeClr val="bg1"/>
              </a:solidFill>
              <a:latin typeface="Arial" charset="0"/>
              <a:cs typeface="Arial" charset="0"/>
            </a:endParaRPr>
          </a:p>
        </p:txBody>
      </p:sp>
    </p:spTree>
    <p:extLst>
      <p:ext uri="{BB962C8B-B14F-4D97-AF65-F5344CB8AC3E}">
        <p14:creationId xmlns:p14="http://schemas.microsoft.com/office/powerpoint/2010/main" val="92418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4306" name="Rectangle 3"/>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4307" name="Text Box 4"/>
          <p:cNvSpPr txBox="1">
            <a:spLocks noChangeArrowheads="1"/>
          </p:cNvSpPr>
          <p:nvPr/>
        </p:nvSpPr>
        <p:spPr bwMode="auto">
          <a:xfrm>
            <a:off x="8655050" y="1524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solidFill>
                  <a:srgbClr val="000000"/>
                </a:solidFill>
                <a:latin typeface="Times New Roman" charset="0"/>
              </a:rPr>
              <a:t>64</a:t>
            </a:r>
          </a:p>
        </p:txBody>
      </p:sp>
      <p:sp>
        <p:nvSpPr>
          <p:cNvPr id="80901" name="AutoShape 5"/>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0902" name="AutoShape 6"/>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0903" name="AutoShape 7"/>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pic>
        <p:nvPicPr>
          <p:cNvPr id="80904" name="Picture 8"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10200" y="28956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05" name="AutoShape 9"/>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pic>
        <p:nvPicPr>
          <p:cNvPr id="80906" name="Picture 10" descr="j017846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53000" y="2209800"/>
            <a:ext cx="31242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907" name="Picture 11" descr="j020209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34000" y="152400"/>
            <a:ext cx="1855788"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2"/>
          <p:cNvGrpSpPr>
            <a:grpSpLocks/>
          </p:cNvGrpSpPr>
          <p:nvPr/>
        </p:nvGrpSpPr>
        <p:grpSpPr bwMode="auto">
          <a:xfrm>
            <a:off x="2057400" y="0"/>
            <a:ext cx="1835150" cy="4038600"/>
            <a:chOff x="2302" y="1440"/>
            <a:chExt cx="1156" cy="2544"/>
          </a:xfrm>
        </p:grpSpPr>
        <p:pic>
          <p:nvPicPr>
            <p:cNvPr id="354334" name="Picture 13" descr="j0182550"/>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4335" name="Picture 14" descr="j0285300"/>
            <p:cNvPicPr>
              <a:picLocks noChangeAspect="1" noChangeArrowheads="1" noCrop="1"/>
            </p:cNvPicPr>
            <p:nvPr/>
          </p:nvPicPr>
          <p:blipFill>
            <a:blip r:embed="rId8">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0911" name="AutoShape 15"/>
          <p:cNvSpPr>
            <a:spLocks noChangeArrowheads="1"/>
          </p:cNvSpPr>
          <p:nvPr/>
        </p:nvSpPr>
        <p:spPr bwMode="auto">
          <a:xfrm rot="-5400000">
            <a:off x="5943600" y="3276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0912" name="AutoShape 16"/>
          <p:cNvSpPr>
            <a:spLocks noChangeArrowheads="1"/>
          </p:cNvSpPr>
          <p:nvPr/>
        </p:nvSpPr>
        <p:spPr bwMode="auto">
          <a:xfrm rot="5400000" flipV="1">
            <a:off x="59436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0913" name="AutoShape 17"/>
          <p:cNvSpPr>
            <a:spLocks noChangeArrowheads="1"/>
          </p:cNvSpPr>
          <p:nvPr/>
        </p:nvSpPr>
        <p:spPr bwMode="auto">
          <a:xfrm rot="1101064">
            <a:off x="5334000" y="3505200"/>
            <a:ext cx="1905000" cy="685800"/>
          </a:xfrm>
          <a:prstGeom prst="leftRightArrow">
            <a:avLst>
              <a:gd name="adj1" fmla="val 50000"/>
              <a:gd name="adj2" fmla="val 55556"/>
            </a:avLst>
          </a:prstGeom>
          <a:solidFill>
            <a:srgbClr val="FFFF00"/>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3" name="Group 18"/>
          <p:cNvGrpSpPr>
            <a:grpSpLocks/>
          </p:cNvGrpSpPr>
          <p:nvPr/>
        </p:nvGrpSpPr>
        <p:grpSpPr bwMode="auto">
          <a:xfrm>
            <a:off x="76200" y="4038600"/>
            <a:ext cx="4846638" cy="838200"/>
            <a:chOff x="48" y="2544"/>
            <a:chExt cx="3053" cy="528"/>
          </a:xfrm>
        </p:grpSpPr>
        <p:sp>
          <p:nvSpPr>
            <p:cNvPr id="354332"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4333" name="Text Box 20"/>
            <p:cNvSpPr txBox="1">
              <a:spLocks noChangeArrowheads="1"/>
            </p:cNvSpPr>
            <p:nvPr/>
          </p:nvSpPr>
          <p:spPr bwMode="auto">
            <a:xfrm>
              <a:off x="576" y="2693"/>
              <a:ext cx="2525"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800" b="1">
                  <a:solidFill>
                    <a:srgbClr val="FFFFFF"/>
                  </a:solidFill>
                </a:rPr>
                <a:t>Ezek. 8:4; 9:3; 10:4; 10:18-19; 11:23</a:t>
              </a:r>
            </a:p>
          </p:txBody>
        </p:sp>
      </p:grpSp>
      <p:grpSp>
        <p:nvGrpSpPr>
          <p:cNvPr id="4" name="Group 21"/>
          <p:cNvGrpSpPr>
            <a:grpSpLocks/>
          </p:cNvGrpSpPr>
          <p:nvPr/>
        </p:nvGrpSpPr>
        <p:grpSpPr bwMode="auto">
          <a:xfrm>
            <a:off x="76200" y="4953000"/>
            <a:ext cx="4084638" cy="838200"/>
            <a:chOff x="48" y="3120"/>
            <a:chExt cx="2573" cy="528"/>
          </a:xfrm>
        </p:grpSpPr>
        <p:sp>
          <p:nvSpPr>
            <p:cNvPr id="354330"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4331" name="Text Box 23"/>
            <p:cNvSpPr txBox="1">
              <a:spLocks noChangeArrowheads="1"/>
            </p:cNvSpPr>
            <p:nvPr/>
          </p:nvSpPr>
          <p:spPr bwMode="auto">
            <a:xfrm>
              <a:off x="576" y="3268"/>
              <a:ext cx="2045"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800" b="1">
                  <a:solidFill>
                    <a:srgbClr val="FFFFFF"/>
                  </a:solidFill>
                </a:rPr>
                <a:t>Luke 19:37; 24:50; Acts 1:10</a:t>
              </a:r>
            </a:p>
          </p:txBody>
        </p:sp>
      </p:grpSp>
      <p:grpSp>
        <p:nvGrpSpPr>
          <p:cNvPr id="5" name="Group 24"/>
          <p:cNvGrpSpPr>
            <a:grpSpLocks/>
          </p:cNvGrpSpPr>
          <p:nvPr/>
        </p:nvGrpSpPr>
        <p:grpSpPr bwMode="auto">
          <a:xfrm>
            <a:off x="76200" y="5867400"/>
            <a:ext cx="4745038" cy="838200"/>
            <a:chOff x="48" y="3696"/>
            <a:chExt cx="2989" cy="528"/>
          </a:xfrm>
        </p:grpSpPr>
        <p:sp>
          <p:nvSpPr>
            <p:cNvPr id="354328"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4329" name="Text Box 26"/>
            <p:cNvSpPr txBox="1">
              <a:spLocks noChangeArrowheads="1"/>
            </p:cNvSpPr>
            <p:nvPr/>
          </p:nvSpPr>
          <p:spPr bwMode="auto">
            <a:xfrm>
              <a:off x="576" y="3844"/>
              <a:ext cx="2461"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800" b="1">
                  <a:solidFill>
                    <a:srgbClr val="FFFFFF"/>
                  </a:solidFill>
                </a:rPr>
                <a:t>Acts 1:11; Zech. 14:4; Ezek. 43:1-5</a:t>
              </a:r>
            </a:p>
          </p:txBody>
        </p:sp>
      </p:grpSp>
      <p:sp>
        <p:nvSpPr>
          <p:cNvPr id="80923" name="AutoShape 27"/>
          <p:cNvSpPr>
            <a:spLocks noChangeArrowheads="1"/>
          </p:cNvSpPr>
          <p:nvPr/>
        </p:nvSpPr>
        <p:spPr bwMode="auto">
          <a:xfrm rot="-8655613">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pic>
        <p:nvPicPr>
          <p:cNvPr id="80924" name="Picture 28" descr="j0212783"/>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62000" y="914400"/>
            <a:ext cx="1933575" cy="163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925" name="Picture 29" descr="j0195630"/>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133600" y="152400"/>
            <a:ext cx="1355725" cy="182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26"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pic>
        <p:nvPicPr>
          <p:cNvPr id="80927" name="Picture 31" descr="Ascension"/>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105400" y="0"/>
            <a:ext cx="3951288"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28" name="Rectangle 32"/>
          <p:cNvSpPr>
            <a:spLocks noGrp="1" noChangeArrowheads="1"/>
          </p:cNvSpPr>
          <p:nvPr>
            <p:ph type="title" idx="4294967295"/>
          </p:nvPr>
        </p:nvSpPr>
        <p:spPr>
          <a:xfrm>
            <a:off x="5638800" y="5715000"/>
            <a:ext cx="3352800" cy="914400"/>
          </a:xfrm>
        </p:spPr>
        <p:txBody>
          <a:bodyPr/>
          <a:lstStyle/>
          <a:p>
            <a:pPr eaLnBrk="1" hangingPunct="1">
              <a:defRPr/>
            </a:pPr>
            <a:r>
              <a:rPr lang="en-US" sz="3200">
                <a:solidFill>
                  <a:schemeClr val="bg1"/>
                </a:solidFill>
                <a:effectLst/>
                <a:latin typeface="Arial" charset="0"/>
              </a:rPr>
              <a:t>Mount of Olives in Luke</a:t>
            </a:r>
            <a:endParaRPr lang="en-US" sz="3200">
              <a:latin typeface="Arial" charset="0"/>
            </a:endParaRPr>
          </a:p>
        </p:txBody>
      </p:sp>
    </p:spTree>
    <p:extLst>
      <p:ext uri="{BB962C8B-B14F-4D97-AF65-F5344CB8AC3E}">
        <p14:creationId xmlns:p14="http://schemas.microsoft.com/office/powerpoint/2010/main" val="28807639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par>
                                <p:cTn id="11" presetID="9"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xit" presetSubtype="8" fill="hold" nodeType="clickEffect">
                                  <p:stCondLst>
                                    <p:cond delay="0"/>
                                  </p:stCondLst>
                                  <p:childTnLst>
                                    <p:animEffect transition="out" filter="wipe(left)">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par>
                                <p:cTn id="19" presetID="22" presetClass="entr" presetSubtype="8" fill="hold" grpId="0" nodeType="withEffect">
                                  <p:stCondLst>
                                    <p:cond delay="0"/>
                                  </p:stCondLst>
                                  <p:childTnLst>
                                    <p:set>
                                      <p:cBhvr>
                                        <p:cTn id="20" dur="1" fill="hold">
                                          <p:stCondLst>
                                            <p:cond delay="0"/>
                                          </p:stCondLst>
                                        </p:cTn>
                                        <p:tgtEl>
                                          <p:spTgt spid="80905"/>
                                        </p:tgtEl>
                                        <p:attrNameLst>
                                          <p:attrName>style.visibility</p:attrName>
                                        </p:attrNameLst>
                                      </p:cBhvr>
                                      <p:to>
                                        <p:strVal val="visible"/>
                                      </p:to>
                                    </p:set>
                                    <p:animEffect transition="in" filter="wipe(left)">
                                      <p:cBhvr>
                                        <p:cTn id="21" dur="500"/>
                                        <p:tgtEl>
                                          <p:spTgt spid="8090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xit" presetSubtype="8" fill="hold" grpId="1" nodeType="clickEffect">
                                  <p:stCondLst>
                                    <p:cond delay="0"/>
                                  </p:stCondLst>
                                  <p:childTnLst>
                                    <p:animEffect transition="out" filter="wipe(left)">
                                      <p:cBhvr>
                                        <p:cTn id="25" dur="500"/>
                                        <p:tgtEl>
                                          <p:spTgt spid="80905"/>
                                        </p:tgtEl>
                                      </p:cBhvr>
                                    </p:animEffect>
                                    <p:set>
                                      <p:cBhvr>
                                        <p:cTn id="26" dur="1" fill="hold">
                                          <p:stCondLst>
                                            <p:cond delay="499"/>
                                          </p:stCondLst>
                                        </p:cTn>
                                        <p:tgtEl>
                                          <p:spTgt spid="80905"/>
                                        </p:tgtEl>
                                        <p:attrNameLst>
                                          <p:attrName>style.visibility</p:attrName>
                                        </p:attrNameLst>
                                      </p:cBhvr>
                                      <p:to>
                                        <p:strVal val="hidden"/>
                                      </p:to>
                                    </p:set>
                                  </p:childTnLst>
                                </p:cTn>
                              </p:par>
                              <p:par>
                                <p:cTn id="27" presetID="9" presetClass="entr" presetSubtype="0" fill="hold" nodeType="withEffect">
                                  <p:stCondLst>
                                    <p:cond delay="0"/>
                                  </p:stCondLst>
                                  <p:childTnLst>
                                    <p:set>
                                      <p:cBhvr>
                                        <p:cTn id="28" dur="1" fill="hold">
                                          <p:stCondLst>
                                            <p:cond delay="0"/>
                                          </p:stCondLst>
                                        </p:cTn>
                                        <p:tgtEl>
                                          <p:spTgt spid="80906"/>
                                        </p:tgtEl>
                                        <p:attrNameLst>
                                          <p:attrName>style.visibility</p:attrName>
                                        </p:attrNameLst>
                                      </p:cBhvr>
                                      <p:to>
                                        <p:strVal val="visible"/>
                                      </p:to>
                                    </p:set>
                                    <p:animEffect transition="in" filter="dissolve">
                                      <p:cBhvr>
                                        <p:cTn id="29" dur="500"/>
                                        <p:tgtEl>
                                          <p:spTgt spid="8090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xit" presetSubtype="0" fill="hold" nodeType="clickEffect">
                                  <p:stCondLst>
                                    <p:cond delay="0"/>
                                  </p:stCondLst>
                                  <p:childTnLst>
                                    <p:animEffect transition="out" filter="dissolve">
                                      <p:cBhvr>
                                        <p:cTn id="33" dur="500"/>
                                        <p:tgtEl>
                                          <p:spTgt spid="80906"/>
                                        </p:tgtEl>
                                      </p:cBhvr>
                                    </p:animEffect>
                                    <p:set>
                                      <p:cBhvr>
                                        <p:cTn id="34" dur="1" fill="hold">
                                          <p:stCondLst>
                                            <p:cond delay="499"/>
                                          </p:stCondLst>
                                        </p:cTn>
                                        <p:tgtEl>
                                          <p:spTgt spid="80906"/>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49" presetClass="entr" presetSubtype="0" decel="10000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fill="hold"/>
                                        <p:tgtEl>
                                          <p:spTgt spid="4"/>
                                        </p:tgtEl>
                                        <p:attrNameLst>
                                          <p:attrName>ppt_w</p:attrName>
                                        </p:attrNameLst>
                                      </p:cBhvr>
                                      <p:tavLst>
                                        <p:tav tm="0">
                                          <p:val>
                                            <p:fltVal val="0"/>
                                          </p:val>
                                        </p:tav>
                                        <p:tav tm="100000">
                                          <p:val>
                                            <p:strVal val="#ppt_w"/>
                                          </p:val>
                                        </p:tav>
                                      </p:tavLst>
                                    </p:anim>
                                    <p:anim calcmode="lin" valueType="num">
                                      <p:cBhvr>
                                        <p:cTn id="40" dur="500" fill="hold"/>
                                        <p:tgtEl>
                                          <p:spTgt spid="4"/>
                                        </p:tgtEl>
                                        <p:attrNameLst>
                                          <p:attrName>ppt_h</p:attrName>
                                        </p:attrNameLst>
                                      </p:cBhvr>
                                      <p:tavLst>
                                        <p:tav tm="0">
                                          <p:val>
                                            <p:fltVal val="0"/>
                                          </p:val>
                                        </p:tav>
                                        <p:tav tm="100000">
                                          <p:val>
                                            <p:strVal val="#ppt_h"/>
                                          </p:val>
                                        </p:tav>
                                      </p:tavLst>
                                    </p:anim>
                                    <p:anim calcmode="lin" valueType="num">
                                      <p:cBhvr>
                                        <p:cTn id="41" dur="500" fill="hold"/>
                                        <p:tgtEl>
                                          <p:spTgt spid="4"/>
                                        </p:tgtEl>
                                        <p:attrNameLst>
                                          <p:attrName>style.rotation</p:attrName>
                                        </p:attrNameLst>
                                      </p:cBhvr>
                                      <p:tavLst>
                                        <p:tav tm="0">
                                          <p:val>
                                            <p:fltVal val="360"/>
                                          </p:val>
                                        </p:tav>
                                        <p:tav tm="100000">
                                          <p:val>
                                            <p:fltVal val="0"/>
                                          </p:val>
                                        </p:tav>
                                      </p:tavLst>
                                    </p:anim>
                                    <p:animEffect transition="in" filter="fade">
                                      <p:cBhvr>
                                        <p:cTn id="42" dur="500"/>
                                        <p:tgtEl>
                                          <p:spTgt spid="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0901"/>
                                        </p:tgtEl>
                                        <p:attrNameLst>
                                          <p:attrName>style.visibility</p:attrName>
                                        </p:attrNameLst>
                                      </p:cBhvr>
                                      <p:to>
                                        <p:strVal val="visible"/>
                                      </p:to>
                                    </p:set>
                                    <p:animEffect transition="in" filter="wipe(down)">
                                      <p:cBhvr>
                                        <p:cTn id="47" dur="500"/>
                                        <p:tgtEl>
                                          <p:spTgt spid="80901"/>
                                        </p:tgtEl>
                                      </p:cBhvr>
                                    </p:animEffect>
                                  </p:childTnLst>
                                </p:cTn>
                              </p:par>
                            </p:childTnLst>
                          </p:cTn>
                        </p:par>
                        <p:par>
                          <p:cTn id="48" fill="hold" nodeType="afterGroup">
                            <p:stCondLst>
                              <p:cond delay="500"/>
                            </p:stCondLst>
                            <p:childTnLst>
                              <p:par>
                                <p:cTn id="49" presetID="9" presetClass="exit" presetSubtype="0" fill="hold" grpId="1" nodeType="afterEffect">
                                  <p:stCondLst>
                                    <p:cond delay="0"/>
                                  </p:stCondLst>
                                  <p:childTnLst>
                                    <p:animEffect transition="out" filter="dissolve">
                                      <p:cBhvr>
                                        <p:cTn id="50" dur="500"/>
                                        <p:tgtEl>
                                          <p:spTgt spid="80901"/>
                                        </p:tgtEl>
                                      </p:cBhvr>
                                    </p:animEffect>
                                    <p:set>
                                      <p:cBhvr>
                                        <p:cTn id="51" dur="1" fill="hold">
                                          <p:stCondLst>
                                            <p:cond delay="499"/>
                                          </p:stCondLst>
                                        </p:cTn>
                                        <p:tgtEl>
                                          <p:spTgt spid="80901"/>
                                        </p:tgtEl>
                                        <p:attrNameLst>
                                          <p:attrName>style.visibility</p:attrName>
                                        </p:attrNameLst>
                                      </p:cBhvr>
                                      <p:to>
                                        <p:strVal val="hidden"/>
                                      </p:to>
                                    </p:set>
                                  </p:childTnLst>
                                </p:cTn>
                              </p:par>
                              <p:par>
                                <p:cTn id="52" presetID="22" presetClass="entr" presetSubtype="4" fill="hold" grpId="0" nodeType="withEffect">
                                  <p:stCondLst>
                                    <p:cond delay="0"/>
                                  </p:stCondLst>
                                  <p:childTnLst>
                                    <p:set>
                                      <p:cBhvr>
                                        <p:cTn id="53" dur="1" fill="hold">
                                          <p:stCondLst>
                                            <p:cond delay="0"/>
                                          </p:stCondLst>
                                        </p:cTn>
                                        <p:tgtEl>
                                          <p:spTgt spid="80902"/>
                                        </p:tgtEl>
                                        <p:attrNameLst>
                                          <p:attrName>style.visibility</p:attrName>
                                        </p:attrNameLst>
                                      </p:cBhvr>
                                      <p:to>
                                        <p:strVal val="visible"/>
                                      </p:to>
                                    </p:set>
                                    <p:animEffect transition="in" filter="wipe(down)">
                                      <p:cBhvr>
                                        <p:cTn id="54" dur="500"/>
                                        <p:tgtEl>
                                          <p:spTgt spid="80902"/>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xit" presetSubtype="0" fill="hold" grpId="1" nodeType="clickEffect">
                                  <p:stCondLst>
                                    <p:cond delay="0"/>
                                  </p:stCondLst>
                                  <p:childTnLst>
                                    <p:animEffect transition="out" filter="dissolve">
                                      <p:cBhvr>
                                        <p:cTn id="58" dur="500"/>
                                        <p:tgtEl>
                                          <p:spTgt spid="80902"/>
                                        </p:tgtEl>
                                      </p:cBhvr>
                                    </p:animEffect>
                                    <p:set>
                                      <p:cBhvr>
                                        <p:cTn id="59" dur="1" fill="hold">
                                          <p:stCondLst>
                                            <p:cond delay="499"/>
                                          </p:stCondLst>
                                        </p:cTn>
                                        <p:tgtEl>
                                          <p:spTgt spid="80902"/>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49" presetClass="entr" presetSubtype="0" decel="100000" fill="hold" nodeType="clickEffect">
                                  <p:stCondLst>
                                    <p:cond delay="0"/>
                                  </p:stCondLst>
                                  <p:childTnLst>
                                    <p:set>
                                      <p:cBhvr>
                                        <p:cTn id="63" dur="1" fill="hold">
                                          <p:stCondLst>
                                            <p:cond delay="0"/>
                                          </p:stCondLst>
                                        </p:cTn>
                                        <p:tgtEl>
                                          <p:spTgt spid="80904"/>
                                        </p:tgtEl>
                                        <p:attrNameLst>
                                          <p:attrName>style.visibility</p:attrName>
                                        </p:attrNameLst>
                                      </p:cBhvr>
                                      <p:to>
                                        <p:strVal val="visible"/>
                                      </p:to>
                                    </p:set>
                                    <p:anim calcmode="lin" valueType="num">
                                      <p:cBhvr>
                                        <p:cTn id="64" dur="500" fill="hold"/>
                                        <p:tgtEl>
                                          <p:spTgt spid="80904"/>
                                        </p:tgtEl>
                                        <p:attrNameLst>
                                          <p:attrName>ppt_w</p:attrName>
                                        </p:attrNameLst>
                                      </p:cBhvr>
                                      <p:tavLst>
                                        <p:tav tm="0">
                                          <p:val>
                                            <p:fltVal val="0"/>
                                          </p:val>
                                        </p:tav>
                                        <p:tav tm="100000">
                                          <p:val>
                                            <p:strVal val="#ppt_w"/>
                                          </p:val>
                                        </p:tav>
                                      </p:tavLst>
                                    </p:anim>
                                    <p:anim calcmode="lin" valueType="num">
                                      <p:cBhvr>
                                        <p:cTn id="65" dur="500" fill="hold"/>
                                        <p:tgtEl>
                                          <p:spTgt spid="80904"/>
                                        </p:tgtEl>
                                        <p:attrNameLst>
                                          <p:attrName>ppt_h</p:attrName>
                                        </p:attrNameLst>
                                      </p:cBhvr>
                                      <p:tavLst>
                                        <p:tav tm="0">
                                          <p:val>
                                            <p:fltVal val="0"/>
                                          </p:val>
                                        </p:tav>
                                        <p:tav tm="100000">
                                          <p:val>
                                            <p:strVal val="#ppt_h"/>
                                          </p:val>
                                        </p:tav>
                                      </p:tavLst>
                                    </p:anim>
                                    <p:anim calcmode="lin" valueType="num">
                                      <p:cBhvr>
                                        <p:cTn id="66" dur="500" fill="hold"/>
                                        <p:tgtEl>
                                          <p:spTgt spid="80904"/>
                                        </p:tgtEl>
                                        <p:attrNameLst>
                                          <p:attrName>style.rotation</p:attrName>
                                        </p:attrNameLst>
                                      </p:cBhvr>
                                      <p:tavLst>
                                        <p:tav tm="0">
                                          <p:val>
                                            <p:fltVal val="360"/>
                                          </p:val>
                                        </p:tav>
                                        <p:tav tm="100000">
                                          <p:val>
                                            <p:fltVal val="0"/>
                                          </p:val>
                                        </p:tav>
                                      </p:tavLst>
                                    </p:anim>
                                    <p:animEffect transition="in" filter="fade">
                                      <p:cBhvr>
                                        <p:cTn id="67" dur="500"/>
                                        <p:tgtEl>
                                          <p:spTgt spid="80904"/>
                                        </p:tgtEl>
                                      </p:cBhvr>
                                    </p:animEffect>
                                  </p:childTnLst>
                                </p:cTn>
                              </p:par>
                              <p:par>
                                <p:cTn id="68" presetID="9" presetClass="entr" presetSubtype="0" fill="hold" nodeType="withEffect">
                                  <p:stCondLst>
                                    <p:cond delay="0"/>
                                  </p:stCondLst>
                                  <p:childTnLst>
                                    <p:set>
                                      <p:cBhvr>
                                        <p:cTn id="69" dur="1" fill="hold">
                                          <p:stCondLst>
                                            <p:cond delay="0"/>
                                          </p:stCondLst>
                                        </p:cTn>
                                        <p:tgtEl>
                                          <p:spTgt spid="80904"/>
                                        </p:tgtEl>
                                        <p:attrNameLst>
                                          <p:attrName>style.visibility</p:attrName>
                                        </p:attrNameLst>
                                      </p:cBhvr>
                                      <p:to>
                                        <p:strVal val="visible"/>
                                      </p:to>
                                    </p:set>
                                    <p:animEffect transition="in" filter="dissolve">
                                      <p:cBhvr>
                                        <p:cTn id="70" dur="500"/>
                                        <p:tgtEl>
                                          <p:spTgt spid="80904"/>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5" presetClass="exit" presetSubtype="10" fill="hold" nodeType="clickEffect">
                                  <p:stCondLst>
                                    <p:cond delay="0"/>
                                  </p:stCondLst>
                                  <p:childTnLst>
                                    <p:animEffect transition="out" filter="checkerboard(across)">
                                      <p:cBhvr>
                                        <p:cTn id="74" dur="500"/>
                                        <p:tgtEl>
                                          <p:spTgt spid="80904"/>
                                        </p:tgtEl>
                                      </p:cBhvr>
                                    </p:animEffect>
                                    <p:set>
                                      <p:cBhvr>
                                        <p:cTn id="75" dur="1" fill="hold">
                                          <p:stCondLst>
                                            <p:cond delay="499"/>
                                          </p:stCondLst>
                                        </p:cTn>
                                        <p:tgtEl>
                                          <p:spTgt spid="80904"/>
                                        </p:tgtEl>
                                        <p:attrNameLst>
                                          <p:attrName>style.visibility</p:attrName>
                                        </p:attrNameLst>
                                      </p:cBhvr>
                                      <p:to>
                                        <p:strVal val="hidden"/>
                                      </p:to>
                                    </p:set>
                                  </p:childTnLst>
                                </p:cTn>
                              </p:par>
                              <p:par>
                                <p:cTn id="76" presetID="22" presetClass="entr" presetSubtype="2" fill="hold" grpId="0" nodeType="withEffect">
                                  <p:stCondLst>
                                    <p:cond delay="0"/>
                                  </p:stCondLst>
                                  <p:childTnLst>
                                    <p:set>
                                      <p:cBhvr>
                                        <p:cTn id="77" dur="1" fill="hold">
                                          <p:stCondLst>
                                            <p:cond delay="0"/>
                                          </p:stCondLst>
                                        </p:cTn>
                                        <p:tgtEl>
                                          <p:spTgt spid="80903"/>
                                        </p:tgtEl>
                                        <p:attrNameLst>
                                          <p:attrName>style.visibility</p:attrName>
                                        </p:attrNameLst>
                                      </p:cBhvr>
                                      <p:to>
                                        <p:strVal val="visible"/>
                                      </p:to>
                                    </p:set>
                                    <p:animEffect transition="in" filter="wipe(right)">
                                      <p:cBhvr>
                                        <p:cTn id="78" dur="500"/>
                                        <p:tgtEl>
                                          <p:spTgt spid="80903"/>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xit" presetSubtype="2" fill="hold" grpId="1" nodeType="clickEffect">
                                  <p:stCondLst>
                                    <p:cond delay="0"/>
                                  </p:stCondLst>
                                  <p:childTnLst>
                                    <p:animEffect transition="out" filter="wipe(right)">
                                      <p:cBhvr>
                                        <p:cTn id="82" dur="500"/>
                                        <p:tgtEl>
                                          <p:spTgt spid="80903"/>
                                        </p:tgtEl>
                                      </p:cBhvr>
                                    </p:animEffect>
                                    <p:set>
                                      <p:cBhvr>
                                        <p:cTn id="83" dur="1" fill="hold">
                                          <p:stCondLst>
                                            <p:cond delay="499"/>
                                          </p:stCondLst>
                                        </p:cTn>
                                        <p:tgtEl>
                                          <p:spTgt spid="80903"/>
                                        </p:tgtEl>
                                        <p:attrNameLst>
                                          <p:attrName>style.visibility</p:attrName>
                                        </p:attrNameLst>
                                      </p:cBhvr>
                                      <p:to>
                                        <p:strVal val="hidden"/>
                                      </p:to>
                                    </p:set>
                                  </p:childTnLst>
                                </p:cTn>
                              </p:par>
                            </p:childTnLst>
                          </p:cTn>
                        </p:par>
                      </p:childTnLst>
                    </p:cTn>
                  </p:par>
                  <p:par>
                    <p:cTn id="84" fill="hold" nodeType="clickPar">
                      <p:stCondLst>
                        <p:cond delay="indefinite"/>
                      </p:stCondLst>
                      <p:childTnLst>
                        <p:par>
                          <p:cTn id="85" fill="hold" nodeType="withGroup">
                            <p:stCondLst>
                              <p:cond delay="0"/>
                            </p:stCondLst>
                            <p:childTnLst>
                              <p:par>
                                <p:cTn id="86" presetID="9" presetClass="entr" presetSubtype="0" fill="hold" nodeType="clickEffect">
                                  <p:stCondLst>
                                    <p:cond delay="0"/>
                                  </p:stCondLst>
                                  <p:childTnLst>
                                    <p:set>
                                      <p:cBhvr>
                                        <p:cTn id="87" dur="1" fill="hold">
                                          <p:stCondLst>
                                            <p:cond delay="0"/>
                                          </p:stCondLst>
                                        </p:cTn>
                                        <p:tgtEl>
                                          <p:spTgt spid="80924"/>
                                        </p:tgtEl>
                                        <p:attrNameLst>
                                          <p:attrName>style.visibility</p:attrName>
                                        </p:attrNameLst>
                                      </p:cBhvr>
                                      <p:to>
                                        <p:strVal val="visible"/>
                                      </p:to>
                                    </p:set>
                                    <p:animEffect transition="in" filter="dissolve">
                                      <p:cBhvr>
                                        <p:cTn id="88" dur="500"/>
                                        <p:tgtEl>
                                          <p:spTgt spid="80924"/>
                                        </p:tgtEl>
                                      </p:cBhvr>
                                    </p:animEffect>
                                  </p:childTnLst>
                                </p:cTn>
                              </p:par>
                            </p:childTnLst>
                          </p:cTn>
                        </p:par>
                        <p:par>
                          <p:cTn id="89" fill="hold" nodeType="afterGroup">
                            <p:stCondLst>
                              <p:cond delay="500"/>
                            </p:stCondLst>
                            <p:childTnLst>
                              <p:par>
                                <p:cTn id="90" presetID="9" presetClass="entr" presetSubtype="0" fill="hold" nodeType="afterEffect">
                                  <p:stCondLst>
                                    <p:cond delay="0"/>
                                  </p:stCondLst>
                                  <p:childTnLst>
                                    <p:set>
                                      <p:cBhvr>
                                        <p:cTn id="91" dur="1" fill="hold">
                                          <p:stCondLst>
                                            <p:cond delay="0"/>
                                          </p:stCondLst>
                                        </p:cTn>
                                        <p:tgtEl>
                                          <p:spTgt spid="80925"/>
                                        </p:tgtEl>
                                        <p:attrNameLst>
                                          <p:attrName>style.visibility</p:attrName>
                                        </p:attrNameLst>
                                      </p:cBhvr>
                                      <p:to>
                                        <p:strVal val="visible"/>
                                      </p:to>
                                    </p:set>
                                    <p:animEffect transition="in" filter="dissolve">
                                      <p:cBhvr>
                                        <p:cTn id="92" dur="500"/>
                                        <p:tgtEl>
                                          <p:spTgt spid="80925"/>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50" presetClass="exit" presetSubtype="0" accel="100000" fill="hold" nodeType="clickEffect">
                                  <p:stCondLst>
                                    <p:cond delay="0"/>
                                  </p:stCondLst>
                                  <p:childTnLst>
                                    <p:anim calcmode="lin" valueType="num">
                                      <p:cBhvr>
                                        <p:cTn id="96" dur="1000"/>
                                        <p:tgtEl>
                                          <p:spTgt spid="80924"/>
                                        </p:tgtEl>
                                        <p:attrNameLst>
                                          <p:attrName>ppt_w</p:attrName>
                                        </p:attrNameLst>
                                      </p:cBhvr>
                                      <p:tavLst>
                                        <p:tav tm="0">
                                          <p:val>
                                            <p:strVal val="ppt_w"/>
                                          </p:val>
                                        </p:tav>
                                        <p:tav tm="100000">
                                          <p:val>
                                            <p:strVal val="ppt_w+.3"/>
                                          </p:val>
                                        </p:tav>
                                      </p:tavLst>
                                    </p:anim>
                                    <p:anim calcmode="lin" valueType="num">
                                      <p:cBhvr>
                                        <p:cTn id="97" dur="1000"/>
                                        <p:tgtEl>
                                          <p:spTgt spid="80924"/>
                                        </p:tgtEl>
                                        <p:attrNameLst>
                                          <p:attrName>ppt_h</p:attrName>
                                        </p:attrNameLst>
                                      </p:cBhvr>
                                      <p:tavLst>
                                        <p:tav tm="0">
                                          <p:val>
                                            <p:strVal val="ppt_h"/>
                                          </p:val>
                                        </p:tav>
                                        <p:tav tm="100000">
                                          <p:val>
                                            <p:strVal val="ppt_h"/>
                                          </p:val>
                                        </p:tav>
                                      </p:tavLst>
                                    </p:anim>
                                    <p:animEffect transition="out" filter="fade">
                                      <p:cBhvr>
                                        <p:cTn id="98" dur="1000"/>
                                        <p:tgtEl>
                                          <p:spTgt spid="80924"/>
                                        </p:tgtEl>
                                      </p:cBhvr>
                                    </p:animEffect>
                                    <p:set>
                                      <p:cBhvr>
                                        <p:cTn id="99" dur="1" fill="hold">
                                          <p:stCondLst>
                                            <p:cond delay="999"/>
                                          </p:stCondLst>
                                        </p:cTn>
                                        <p:tgtEl>
                                          <p:spTgt spid="80924"/>
                                        </p:tgtEl>
                                        <p:attrNameLst>
                                          <p:attrName>style.visibility</p:attrName>
                                        </p:attrNameLst>
                                      </p:cBhvr>
                                      <p:to>
                                        <p:strVal val="hidden"/>
                                      </p:to>
                                    </p:set>
                                  </p:childTnLst>
                                </p:cTn>
                              </p:par>
                              <p:par>
                                <p:cTn id="100" presetID="50" presetClass="exit" presetSubtype="0" accel="100000" fill="hold" nodeType="withEffect">
                                  <p:stCondLst>
                                    <p:cond delay="0"/>
                                  </p:stCondLst>
                                  <p:childTnLst>
                                    <p:anim calcmode="lin" valueType="num">
                                      <p:cBhvr>
                                        <p:cTn id="101" dur="1000"/>
                                        <p:tgtEl>
                                          <p:spTgt spid="80925"/>
                                        </p:tgtEl>
                                        <p:attrNameLst>
                                          <p:attrName>ppt_w</p:attrName>
                                        </p:attrNameLst>
                                      </p:cBhvr>
                                      <p:tavLst>
                                        <p:tav tm="0">
                                          <p:val>
                                            <p:strVal val="ppt_w"/>
                                          </p:val>
                                        </p:tav>
                                        <p:tav tm="100000">
                                          <p:val>
                                            <p:strVal val="ppt_w+.3"/>
                                          </p:val>
                                        </p:tav>
                                      </p:tavLst>
                                    </p:anim>
                                    <p:anim calcmode="lin" valueType="num">
                                      <p:cBhvr>
                                        <p:cTn id="102" dur="1000"/>
                                        <p:tgtEl>
                                          <p:spTgt spid="80925"/>
                                        </p:tgtEl>
                                        <p:attrNameLst>
                                          <p:attrName>ppt_h</p:attrName>
                                        </p:attrNameLst>
                                      </p:cBhvr>
                                      <p:tavLst>
                                        <p:tav tm="0">
                                          <p:val>
                                            <p:strVal val="ppt_h"/>
                                          </p:val>
                                        </p:tav>
                                        <p:tav tm="100000">
                                          <p:val>
                                            <p:strVal val="ppt_h"/>
                                          </p:val>
                                        </p:tav>
                                      </p:tavLst>
                                    </p:anim>
                                    <p:animEffect transition="out" filter="fade">
                                      <p:cBhvr>
                                        <p:cTn id="103" dur="1000"/>
                                        <p:tgtEl>
                                          <p:spTgt spid="80925"/>
                                        </p:tgtEl>
                                      </p:cBhvr>
                                    </p:animEffect>
                                    <p:set>
                                      <p:cBhvr>
                                        <p:cTn id="104" dur="1" fill="hold">
                                          <p:stCondLst>
                                            <p:cond delay="999"/>
                                          </p:stCondLst>
                                        </p:cTn>
                                        <p:tgtEl>
                                          <p:spTgt spid="80925"/>
                                        </p:tgtEl>
                                        <p:attrNameLst>
                                          <p:attrName>style.visibility</p:attrName>
                                        </p:attrNameLst>
                                      </p:cBhvr>
                                      <p:to>
                                        <p:strVal val="hidden"/>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2" presetClass="entr" presetSubtype="4" fill="hold" grpId="0" nodeType="clickEffect">
                                  <p:stCondLst>
                                    <p:cond delay="0"/>
                                  </p:stCondLst>
                                  <p:childTnLst>
                                    <p:set>
                                      <p:cBhvr>
                                        <p:cTn id="108" dur="1" fill="hold">
                                          <p:stCondLst>
                                            <p:cond delay="0"/>
                                          </p:stCondLst>
                                        </p:cTn>
                                        <p:tgtEl>
                                          <p:spTgt spid="80926"/>
                                        </p:tgtEl>
                                        <p:attrNameLst>
                                          <p:attrName>style.visibility</p:attrName>
                                        </p:attrNameLst>
                                      </p:cBhvr>
                                      <p:to>
                                        <p:strVal val="visible"/>
                                      </p:to>
                                    </p:set>
                                    <p:animEffect transition="in" filter="wipe(down)">
                                      <p:cBhvr>
                                        <p:cTn id="109" dur="500"/>
                                        <p:tgtEl>
                                          <p:spTgt spid="80926"/>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9" presetClass="exit" presetSubtype="0" fill="hold" grpId="1" nodeType="clickEffect">
                                  <p:stCondLst>
                                    <p:cond delay="0"/>
                                  </p:stCondLst>
                                  <p:childTnLst>
                                    <p:animEffect transition="out" filter="dissolve">
                                      <p:cBhvr>
                                        <p:cTn id="113" dur="500"/>
                                        <p:tgtEl>
                                          <p:spTgt spid="80926"/>
                                        </p:tgtEl>
                                      </p:cBhvr>
                                    </p:animEffect>
                                    <p:set>
                                      <p:cBhvr>
                                        <p:cTn id="114" dur="1" fill="hold">
                                          <p:stCondLst>
                                            <p:cond delay="499"/>
                                          </p:stCondLst>
                                        </p:cTn>
                                        <p:tgtEl>
                                          <p:spTgt spid="80926"/>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grpId="0" nodeType="clickEffect">
                                  <p:stCondLst>
                                    <p:cond delay="0"/>
                                  </p:stCondLst>
                                  <p:childTnLst>
                                    <p:set>
                                      <p:cBhvr>
                                        <p:cTn id="118" dur="1" fill="hold">
                                          <p:stCondLst>
                                            <p:cond delay="0"/>
                                          </p:stCondLst>
                                        </p:cTn>
                                        <p:tgtEl>
                                          <p:spTgt spid="80911"/>
                                        </p:tgtEl>
                                        <p:attrNameLst>
                                          <p:attrName>style.visibility</p:attrName>
                                        </p:attrNameLst>
                                      </p:cBhvr>
                                      <p:to>
                                        <p:strVal val="visible"/>
                                      </p:to>
                                    </p:set>
                                    <p:animEffect transition="in" filter="wipe(down)">
                                      <p:cBhvr>
                                        <p:cTn id="119" dur="500"/>
                                        <p:tgtEl>
                                          <p:spTgt spid="80911"/>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22" presetClass="exit" presetSubtype="4" fill="hold" grpId="1" nodeType="clickEffect">
                                  <p:stCondLst>
                                    <p:cond delay="0"/>
                                  </p:stCondLst>
                                  <p:childTnLst>
                                    <p:animEffect transition="out" filter="wipe(down)">
                                      <p:cBhvr>
                                        <p:cTn id="123" dur="500"/>
                                        <p:tgtEl>
                                          <p:spTgt spid="80911"/>
                                        </p:tgtEl>
                                      </p:cBhvr>
                                    </p:animEffect>
                                    <p:set>
                                      <p:cBhvr>
                                        <p:cTn id="124" dur="1" fill="hold">
                                          <p:stCondLst>
                                            <p:cond delay="499"/>
                                          </p:stCondLst>
                                        </p:cTn>
                                        <p:tgtEl>
                                          <p:spTgt spid="80911"/>
                                        </p:tgtEl>
                                        <p:attrNameLst>
                                          <p:attrName>style.visibility</p:attrName>
                                        </p:attrNameLst>
                                      </p:cBhvr>
                                      <p:to>
                                        <p:strVal val="hidden"/>
                                      </p:to>
                                    </p:set>
                                  </p:childTnLst>
                                </p:cTn>
                              </p:par>
                              <p:par>
                                <p:cTn id="125" presetID="9" presetClass="entr" presetSubtype="0" fill="hold" nodeType="withEffect">
                                  <p:stCondLst>
                                    <p:cond delay="0"/>
                                  </p:stCondLst>
                                  <p:childTnLst>
                                    <p:set>
                                      <p:cBhvr>
                                        <p:cTn id="126" dur="1" fill="hold">
                                          <p:stCondLst>
                                            <p:cond delay="0"/>
                                          </p:stCondLst>
                                        </p:cTn>
                                        <p:tgtEl>
                                          <p:spTgt spid="80907"/>
                                        </p:tgtEl>
                                        <p:attrNameLst>
                                          <p:attrName>style.visibility</p:attrName>
                                        </p:attrNameLst>
                                      </p:cBhvr>
                                      <p:to>
                                        <p:strVal val="visible"/>
                                      </p:to>
                                    </p:set>
                                    <p:animEffect transition="in" filter="dissolve">
                                      <p:cBhvr>
                                        <p:cTn id="127" dur="500"/>
                                        <p:tgtEl>
                                          <p:spTgt spid="80907"/>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9" presetClass="entr" presetSubtype="0" fill="hold" nodeType="clickEffect">
                                  <p:stCondLst>
                                    <p:cond delay="0"/>
                                  </p:stCondLst>
                                  <p:childTnLst>
                                    <p:set>
                                      <p:cBhvr>
                                        <p:cTn id="131" dur="1" fill="hold">
                                          <p:stCondLst>
                                            <p:cond delay="0"/>
                                          </p:stCondLst>
                                        </p:cTn>
                                        <p:tgtEl>
                                          <p:spTgt spid="80927"/>
                                        </p:tgtEl>
                                        <p:attrNameLst>
                                          <p:attrName>style.visibility</p:attrName>
                                        </p:attrNameLst>
                                      </p:cBhvr>
                                      <p:to>
                                        <p:strVal val="visible"/>
                                      </p:to>
                                    </p:set>
                                    <p:animEffect transition="in" filter="dissolve">
                                      <p:cBhvr>
                                        <p:cTn id="132" dur="500"/>
                                        <p:tgtEl>
                                          <p:spTgt spid="80927"/>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9" presetClass="exit" presetSubtype="0" fill="hold" nodeType="clickEffect">
                                  <p:stCondLst>
                                    <p:cond delay="0"/>
                                  </p:stCondLst>
                                  <p:childTnLst>
                                    <p:animEffect transition="out" filter="dissolve">
                                      <p:cBhvr>
                                        <p:cTn id="136" dur="500"/>
                                        <p:tgtEl>
                                          <p:spTgt spid="80927"/>
                                        </p:tgtEl>
                                      </p:cBhvr>
                                    </p:animEffect>
                                    <p:set>
                                      <p:cBhvr>
                                        <p:cTn id="137" dur="1" fill="hold">
                                          <p:stCondLst>
                                            <p:cond delay="499"/>
                                          </p:stCondLst>
                                        </p:cTn>
                                        <p:tgtEl>
                                          <p:spTgt spid="80927"/>
                                        </p:tgtEl>
                                        <p:attrNameLst>
                                          <p:attrName>style.visibility</p:attrName>
                                        </p:attrNameLst>
                                      </p:cBhvr>
                                      <p:to>
                                        <p:strVal val="hidden"/>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49" presetClass="entr" presetSubtype="0" decel="100000" fill="hold" nodeType="clickEffect">
                                  <p:stCondLst>
                                    <p:cond delay="0"/>
                                  </p:stCondLst>
                                  <p:childTnLst>
                                    <p:set>
                                      <p:cBhvr>
                                        <p:cTn id="141" dur="1" fill="hold">
                                          <p:stCondLst>
                                            <p:cond delay="0"/>
                                          </p:stCondLst>
                                        </p:cTn>
                                        <p:tgtEl>
                                          <p:spTgt spid="5"/>
                                        </p:tgtEl>
                                        <p:attrNameLst>
                                          <p:attrName>style.visibility</p:attrName>
                                        </p:attrNameLst>
                                      </p:cBhvr>
                                      <p:to>
                                        <p:strVal val="visible"/>
                                      </p:to>
                                    </p:set>
                                    <p:anim calcmode="lin" valueType="num">
                                      <p:cBhvr>
                                        <p:cTn id="142" dur="500" fill="hold"/>
                                        <p:tgtEl>
                                          <p:spTgt spid="5"/>
                                        </p:tgtEl>
                                        <p:attrNameLst>
                                          <p:attrName>ppt_w</p:attrName>
                                        </p:attrNameLst>
                                      </p:cBhvr>
                                      <p:tavLst>
                                        <p:tav tm="0">
                                          <p:val>
                                            <p:fltVal val="0"/>
                                          </p:val>
                                        </p:tav>
                                        <p:tav tm="100000">
                                          <p:val>
                                            <p:strVal val="#ppt_w"/>
                                          </p:val>
                                        </p:tav>
                                      </p:tavLst>
                                    </p:anim>
                                    <p:anim calcmode="lin" valueType="num">
                                      <p:cBhvr>
                                        <p:cTn id="143" dur="500" fill="hold"/>
                                        <p:tgtEl>
                                          <p:spTgt spid="5"/>
                                        </p:tgtEl>
                                        <p:attrNameLst>
                                          <p:attrName>ppt_h</p:attrName>
                                        </p:attrNameLst>
                                      </p:cBhvr>
                                      <p:tavLst>
                                        <p:tav tm="0">
                                          <p:val>
                                            <p:fltVal val="0"/>
                                          </p:val>
                                        </p:tav>
                                        <p:tav tm="100000">
                                          <p:val>
                                            <p:strVal val="#ppt_h"/>
                                          </p:val>
                                        </p:tav>
                                      </p:tavLst>
                                    </p:anim>
                                    <p:anim calcmode="lin" valueType="num">
                                      <p:cBhvr>
                                        <p:cTn id="144" dur="500" fill="hold"/>
                                        <p:tgtEl>
                                          <p:spTgt spid="5"/>
                                        </p:tgtEl>
                                        <p:attrNameLst>
                                          <p:attrName>style.rotation</p:attrName>
                                        </p:attrNameLst>
                                      </p:cBhvr>
                                      <p:tavLst>
                                        <p:tav tm="0">
                                          <p:val>
                                            <p:fltVal val="360"/>
                                          </p:val>
                                        </p:tav>
                                        <p:tav tm="100000">
                                          <p:val>
                                            <p:fltVal val="0"/>
                                          </p:val>
                                        </p:tav>
                                      </p:tavLst>
                                    </p:anim>
                                    <p:animEffect transition="in" filter="fade">
                                      <p:cBhvr>
                                        <p:cTn id="145" dur="500"/>
                                        <p:tgtEl>
                                          <p:spTgt spid="5"/>
                                        </p:tgtEl>
                                      </p:cBhvr>
                                    </p:animEffect>
                                  </p:childTnLst>
                                </p:cTn>
                              </p:par>
                            </p:childTnLst>
                          </p:cTn>
                        </p:par>
                      </p:childTnLst>
                    </p:cTn>
                  </p:par>
                  <p:par>
                    <p:cTn id="146" fill="hold" nodeType="clickPar">
                      <p:stCondLst>
                        <p:cond delay="indefinite"/>
                      </p:stCondLst>
                      <p:childTnLst>
                        <p:par>
                          <p:cTn id="147" fill="hold" nodeType="withGroup">
                            <p:stCondLst>
                              <p:cond delay="0"/>
                            </p:stCondLst>
                            <p:childTnLst>
                              <p:par>
                                <p:cTn id="148" presetID="9" presetClass="exit" presetSubtype="0" fill="hold" nodeType="clickEffect">
                                  <p:stCondLst>
                                    <p:cond delay="0"/>
                                  </p:stCondLst>
                                  <p:childTnLst>
                                    <p:animEffect transition="out" filter="dissolve">
                                      <p:cBhvr>
                                        <p:cTn id="149" dur="500"/>
                                        <p:tgtEl>
                                          <p:spTgt spid="80907"/>
                                        </p:tgtEl>
                                      </p:cBhvr>
                                    </p:animEffect>
                                    <p:set>
                                      <p:cBhvr>
                                        <p:cTn id="150" dur="1" fill="hold">
                                          <p:stCondLst>
                                            <p:cond delay="499"/>
                                          </p:stCondLst>
                                        </p:cTn>
                                        <p:tgtEl>
                                          <p:spTgt spid="80907"/>
                                        </p:tgtEl>
                                        <p:attrNameLst>
                                          <p:attrName>style.visibility</p:attrName>
                                        </p:attrNameLst>
                                      </p:cBhvr>
                                      <p:to>
                                        <p:strVal val="hidden"/>
                                      </p:to>
                                    </p:set>
                                  </p:childTnLst>
                                </p:cTn>
                              </p:par>
                              <p:par>
                                <p:cTn id="151" presetID="22" presetClass="entr" presetSubtype="1" fill="hold" grpId="0" nodeType="withEffect">
                                  <p:stCondLst>
                                    <p:cond delay="0"/>
                                  </p:stCondLst>
                                  <p:childTnLst>
                                    <p:set>
                                      <p:cBhvr>
                                        <p:cTn id="152" dur="1" fill="hold">
                                          <p:stCondLst>
                                            <p:cond delay="0"/>
                                          </p:stCondLst>
                                        </p:cTn>
                                        <p:tgtEl>
                                          <p:spTgt spid="80912"/>
                                        </p:tgtEl>
                                        <p:attrNameLst>
                                          <p:attrName>style.visibility</p:attrName>
                                        </p:attrNameLst>
                                      </p:cBhvr>
                                      <p:to>
                                        <p:strVal val="visible"/>
                                      </p:to>
                                    </p:set>
                                    <p:animEffect transition="in" filter="wipe(up)">
                                      <p:cBhvr>
                                        <p:cTn id="153" dur="500"/>
                                        <p:tgtEl>
                                          <p:spTgt spid="80912"/>
                                        </p:tgtEl>
                                      </p:cBhvr>
                                    </p:animEffect>
                                  </p:childTnLst>
                                </p:cTn>
                              </p:par>
                            </p:childTnLst>
                          </p:cTn>
                        </p:par>
                      </p:childTnLst>
                    </p:cTn>
                  </p:par>
                  <p:par>
                    <p:cTn id="154" fill="hold" nodeType="clickPar">
                      <p:stCondLst>
                        <p:cond delay="indefinite"/>
                      </p:stCondLst>
                      <p:childTnLst>
                        <p:par>
                          <p:cTn id="155" fill="hold" nodeType="withGroup">
                            <p:stCondLst>
                              <p:cond delay="0"/>
                            </p:stCondLst>
                            <p:childTnLst>
                              <p:par>
                                <p:cTn id="156" presetID="20" presetClass="exit" presetSubtype="0" fill="hold" grpId="1" nodeType="clickEffect">
                                  <p:stCondLst>
                                    <p:cond delay="0"/>
                                  </p:stCondLst>
                                  <p:childTnLst>
                                    <p:animEffect transition="out" filter="wedge">
                                      <p:cBhvr>
                                        <p:cTn id="157" dur="2000"/>
                                        <p:tgtEl>
                                          <p:spTgt spid="80912"/>
                                        </p:tgtEl>
                                      </p:cBhvr>
                                    </p:animEffect>
                                    <p:set>
                                      <p:cBhvr>
                                        <p:cTn id="158" dur="1" fill="hold">
                                          <p:stCondLst>
                                            <p:cond delay="1999"/>
                                          </p:stCondLst>
                                        </p:cTn>
                                        <p:tgtEl>
                                          <p:spTgt spid="80912"/>
                                        </p:tgtEl>
                                        <p:attrNameLst>
                                          <p:attrName>style.visibility</p:attrName>
                                        </p:attrNameLst>
                                      </p:cBhvr>
                                      <p:to>
                                        <p:strVal val="hidden"/>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20" presetClass="entr" presetSubtype="0" fill="hold" grpId="0" nodeType="clickEffect">
                                  <p:stCondLst>
                                    <p:cond delay="0"/>
                                  </p:stCondLst>
                                  <p:childTnLst>
                                    <p:set>
                                      <p:cBhvr>
                                        <p:cTn id="162" dur="1" fill="hold">
                                          <p:stCondLst>
                                            <p:cond delay="0"/>
                                          </p:stCondLst>
                                        </p:cTn>
                                        <p:tgtEl>
                                          <p:spTgt spid="80913"/>
                                        </p:tgtEl>
                                        <p:attrNameLst>
                                          <p:attrName>style.visibility</p:attrName>
                                        </p:attrNameLst>
                                      </p:cBhvr>
                                      <p:to>
                                        <p:strVal val="visible"/>
                                      </p:to>
                                    </p:set>
                                    <p:animEffect transition="in" filter="wedge">
                                      <p:cBhvr>
                                        <p:cTn id="163" dur="2000"/>
                                        <p:tgtEl>
                                          <p:spTgt spid="80913"/>
                                        </p:tgtEl>
                                      </p:cBhvr>
                                    </p:animEffect>
                                  </p:childTnLst>
                                </p:cTn>
                              </p:par>
                            </p:childTnLst>
                          </p:cTn>
                        </p:par>
                      </p:childTnLst>
                    </p:cTn>
                  </p:par>
                  <p:par>
                    <p:cTn id="164" fill="hold" nodeType="clickPar">
                      <p:stCondLst>
                        <p:cond delay="indefinite"/>
                      </p:stCondLst>
                      <p:childTnLst>
                        <p:par>
                          <p:cTn id="165" fill="hold" nodeType="withGroup">
                            <p:stCondLst>
                              <p:cond delay="0"/>
                            </p:stCondLst>
                            <p:childTnLst>
                              <p:par>
                                <p:cTn id="166" presetID="50" presetClass="exit" presetSubtype="0" accel="100000" fill="hold" grpId="1" nodeType="clickEffect">
                                  <p:stCondLst>
                                    <p:cond delay="0"/>
                                  </p:stCondLst>
                                  <p:childTnLst>
                                    <p:anim calcmode="lin" valueType="num">
                                      <p:cBhvr>
                                        <p:cTn id="167" dur="1000"/>
                                        <p:tgtEl>
                                          <p:spTgt spid="80913"/>
                                        </p:tgtEl>
                                        <p:attrNameLst>
                                          <p:attrName>ppt_w</p:attrName>
                                        </p:attrNameLst>
                                      </p:cBhvr>
                                      <p:tavLst>
                                        <p:tav tm="0">
                                          <p:val>
                                            <p:strVal val="ppt_w"/>
                                          </p:val>
                                        </p:tav>
                                        <p:tav tm="100000">
                                          <p:val>
                                            <p:strVal val="ppt_w+.3"/>
                                          </p:val>
                                        </p:tav>
                                      </p:tavLst>
                                    </p:anim>
                                    <p:anim calcmode="lin" valueType="num">
                                      <p:cBhvr>
                                        <p:cTn id="168" dur="1000"/>
                                        <p:tgtEl>
                                          <p:spTgt spid="80913"/>
                                        </p:tgtEl>
                                        <p:attrNameLst>
                                          <p:attrName>ppt_h</p:attrName>
                                        </p:attrNameLst>
                                      </p:cBhvr>
                                      <p:tavLst>
                                        <p:tav tm="0">
                                          <p:val>
                                            <p:strVal val="ppt_h"/>
                                          </p:val>
                                        </p:tav>
                                        <p:tav tm="100000">
                                          <p:val>
                                            <p:strVal val="ppt_h"/>
                                          </p:val>
                                        </p:tav>
                                      </p:tavLst>
                                    </p:anim>
                                    <p:animEffect transition="out" filter="fade">
                                      <p:cBhvr>
                                        <p:cTn id="169" dur="1000"/>
                                        <p:tgtEl>
                                          <p:spTgt spid="80913"/>
                                        </p:tgtEl>
                                      </p:cBhvr>
                                    </p:animEffect>
                                    <p:set>
                                      <p:cBhvr>
                                        <p:cTn id="170" dur="1" fill="hold">
                                          <p:stCondLst>
                                            <p:cond delay="999"/>
                                          </p:stCondLst>
                                        </p:cTn>
                                        <p:tgtEl>
                                          <p:spTgt spid="80913"/>
                                        </p:tgtEl>
                                        <p:attrNameLst>
                                          <p:attrName>style.visibility</p:attrName>
                                        </p:attrNameLst>
                                      </p:cBhvr>
                                      <p:to>
                                        <p:strVal val="hidden"/>
                                      </p:to>
                                    </p:set>
                                  </p:childTnLst>
                                </p:cTn>
                              </p:par>
                            </p:childTnLst>
                          </p:cTn>
                        </p:par>
                      </p:childTnLst>
                    </p:cTn>
                  </p:par>
                  <p:par>
                    <p:cTn id="171" fill="hold" nodeType="clickPar">
                      <p:stCondLst>
                        <p:cond delay="indefinite"/>
                      </p:stCondLst>
                      <p:childTnLst>
                        <p:par>
                          <p:cTn id="172" fill="hold" nodeType="withGroup">
                            <p:stCondLst>
                              <p:cond delay="0"/>
                            </p:stCondLst>
                            <p:childTnLst>
                              <p:par>
                                <p:cTn id="173" presetID="22" presetClass="entr" presetSubtype="4" fill="hold" grpId="0" nodeType="clickEffect">
                                  <p:stCondLst>
                                    <p:cond delay="0"/>
                                  </p:stCondLst>
                                  <p:childTnLst>
                                    <p:set>
                                      <p:cBhvr>
                                        <p:cTn id="174" dur="1" fill="hold">
                                          <p:stCondLst>
                                            <p:cond delay="0"/>
                                          </p:stCondLst>
                                        </p:cTn>
                                        <p:tgtEl>
                                          <p:spTgt spid="80923"/>
                                        </p:tgtEl>
                                        <p:attrNameLst>
                                          <p:attrName>style.visibility</p:attrName>
                                        </p:attrNameLst>
                                      </p:cBhvr>
                                      <p:to>
                                        <p:strVal val="visible"/>
                                      </p:to>
                                    </p:set>
                                    <p:animEffect transition="in" filter="wipe(down)">
                                      <p:cBhvr>
                                        <p:cTn id="175" dur="500"/>
                                        <p:tgtEl>
                                          <p:spTgt spid="80923"/>
                                        </p:tgtEl>
                                      </p:cBhvr>
                                    </p:animEffect>
                                  </p:childTnLst>
                                </p:cTn>
                              </p:par>
                            </p:childTnLst>
                          </p:cTn>
                        </p:par>
                      </p:childTnLst>
                    </p:cTn>
                  </p:par>
                  <p:par>
                    <p:cTn id="176" fill="hold" nodeType="clickPar">
                      <p:stCondLst>
                        <p:cond delay="indefinite"/>
                      </p:stCondLst>
                      <p:childTnLst>
                        <p:par>
                          <p:cTn id="177" fill="hold" nodeType="withGroup">
                            <p:stCondLst>
                              <p:cond delay="0"/>
                            </p:stCondLst>
                            <p:childTnLst>
                              <p:par>
                                <p:cTn id="178" presetID="50" presetClass="exit" presetSubtype="0" accel="100000" fill="hold" grpId="1" nodeType="clickEffect">
                                  <p:stCondLst>
                                    <p:cond delay="0"/>
                                  </p:stCondLst>
                                  <p:childTnLst>
                                    <p:anim calcmode="lin" valueType="num">
                                      <p:cBhvr>
                                        <p:cTn id="179" dur="1000"/>
                                        <p:tgtEl>
                                          <p:spTgt spid="80923"/>
                                        </p:tgtEl>
                                        <p:attrNameLst>
                                          <p:attrName>ppt_w</p:attrName>
                                        </p:attrNameLst>
                                      </p:cBhvr>
                                      <p:tavLst>
                                        <p:tav tm="0">
                                          <p:val>
                                            <p:strVal val="ppt_w"/>
                                          </p:val>
                                        </p:tav>
                                        <p:tav tm="100000">
                                          <p:val>
                                            <p:strVal val="ppt_w+.3"/>
                                          </p:val>
                                        </p:tav>
                                      </p:tavLst>
                                    </p:anim>
                                    <p:anim calcmode="lin" valueType="num">
                                      <p:cBhvr>
                                        <p:cTn id="180" dur="1000"/>
                                        <p:tgtEl>
                                          <p:spTgt spid="80923"/>
                                        </p:tgtEl>
                                        <p:attrNameLst>
                                          <p:attrName>ppt_h</p:attrName>
                                        </p:attrNameLst>
                                      </p:cBhvr>
                                      <p:tavLst>
                                        <p:tav tm="0">
                                          <p:val>
                                            <p:strVal val="ppt_h"/>
                                          </p:val>
                                        </p:tav>
                                        <p:tav tm="100000">
                                          <p:val>
                                            <p:strVal val="ppt_h"/>
                                          </p:val>
                                        </p:tav>
                                      </p:tavLst>
                                    </p:anim>
                                    <p:animEffect transition="out" filter="fade">
                                      <p:cBhvr>
                                        <p:cTn id="181" dur="1000"/>
                                        <p:tgtEl>
                                          <p:spTgt spid="80923"/>
                                        </p:tgtEl>
                                      </p:cBhvr>
                                    </p:animEffect>
                                    <p:set>
                                      <p:cBhvr>
                                        <p:cTn id="182" dur="1" fill="hold">
                                          <p:stCondLst>
                                            <p:cond delay="999"/>
                                          </p:stCondLst>
                                        </p:cTn>
                                        <p:tgtEl>
                                          <p:spTgt spid="809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1" grpId="0" animBg="1"/>
      <p:bldP spid="80901" grpId="1" animBg="1"/>
      <p:bldP spid="80902" grpId="0" animBg="1"/>
      <p:bldP spid="80902" grpId="1" animBg="1"/>
      <p:bldP spid="80903" grpId="0" animBg="1"/>
      <p:bldP spid="80903" grpId="1" animBg="1"/>
      <p:bldP spid="80905" grpId="0" animBg="1"/>
      <p:bldP spid="80905" grpId="1" animBg="1"/>
      <p:bldP spid="80911" grpId="0" animBg="1"/>
      <p:bldP spid="80911" grpId="1" animBg="1"/>
      <p:bldP spid="80912" grpId="0" animBg="1"/>
      <p:bldP spid="80912" grpId="1" animBg="1"/>
      <p:bldP spid="80913" grpId="0" animBg="1"/>
      <p:bldP spid="80913" grpId="1" animBg="1"/>
      <p:bldP spid="80923" grpId="0" animBg="1"/>
      <p:bldP spid="80923" grpId="1" animBg="1"/>
      <p:bldP spid="80926" grpId="0" animBg="1"/>
      <p:bldP spid="80926" grpId="1" animBg="1"/>
    </p:bldLst>
  </p:timing>
</p:sld>
</file>

<file path=ppt/slides/slide24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52322" name="Rectangle 1026"/>
          <p:cNvSpPr>
            <a:spLocks noGrp="1" noChangeArrowheads="1"/>
          </p:cNvSpPr>
          <p:nvPr>
            <p:ph type="title"/>
          </p:nvPr>
        </p:nvSpPr>
        <p:spPr>
          <a:xfrm>
            <a:off x="1079090" y="397585"/>
            <a:ext cx="7239000" cy="1700213"/>
          </a:xfrm>
          <a:gradFill rotWithShape="0">
            <a:gsLst>
              <a:gs pos="0">
                <a:srgbClr val="AC1D73"/>
              </a:gs>
              <a:gs pos="100000">
                <a:srgbClr val="AC1D73">
                  <a:gamma/>
                  <a:shade val="46275"/>
                  <a:invGamma/>
                </a:srgbClr>
              </a:gs>
            </a:gsLst>
            <a:path path="shape">
              <a:fillToRect l="50000" t="50000" r="50000" b="50000"/>
            </a:path>
          </a:gradFill>
          <a:effectLst>
            <a:outerShdw blurRad="63500" dist="107763" dir="13500000" algn="ctr" rotWithShape="0">
              <a:schemeClr val="tx2">
                <a:alpha val="74998"/>
              </a:schemeClr>
            </a:outerShdw>
          </a:effectLst>
        </p:spPr>
        <p:txBody>
          <a:bodyPr/>
          <a:lstStyle/>
          <a:p>
            <a:pPr>
              <a:defRPr/>
            </a:pPr>
            <a:r>
              <a:rPr lang="en-US" sz="6000" b="1" dirty="0">
                <a:effectLst>
                  <a:outerShdw blurRad="38100" dist="38100" dir="2700000" algn="tl">
                    <a:srgbClr val="000000"/>
                  </a:outerShdw>
                </a:effectLst>
                <a:latin typeface="Arial" charset="0"/>
                <a:ea typeface="ＭＳ Ｐゴシック" charset="0"/>
              </a:rPr>
              <a:t>Future Benefits</a:t>
            </a:r>
            <a:br>
              <a:rPr lang="en-US" b="1" dirty="0">
                <a:effectLst>
                  <a:outerShdw blurRad="38100" dist="38100" dir="2700000" algn="tl">
                    <a:srgbClr val="000000"/>
                  </a:outerShdw>
                </a:effectLst>
                <a:latin typeface="Arial" charset="0"/>
                <a:ea typeface="ＭＳ Ｐゴシック" charset="0"/>
              </a:rPr>
            </a:br>
            <a:r>
              <a:rPr lang="en-US" b="1" dirty="0">
                <a:effectLst>
                  <a:outerShdw blurRad="38100" dist="38100" dir="2700000" algn="tl">
                    <a:srgbClr val="000000"/>
                  </a:outerShdw>
                </a:effectLst>
                <a:latin typeface="Arial" charset="0"/>
                <a:ea typeface="ＭＳ Ｐゴシック" charset="0"/>
              </a:rPr>
              <a:t>(Rev. 19–22)</a:t>
            </a:r>
          </a:p>
        </p:txBody>
      </p:sp>
      <p:grpSp>
        <p:nvGrpSpPr>
          <p:cNvPr id="2" name="Group 1027"/>
          <p:cNvGrpSpPr>
            <a:grpSpLocks/>
          </p:cNvGrpSpPr>
          <p:nvPr/>
        </p:nvGrpSpPr>
        <p:grpSpPr bwMode="auto">
          <a:xfrm>
            <a:off x="5835650" y="2133600"/>
            <a:ext cx="3384550" cy="4724400"/>
            <a:chOff x="3676" y="1344"/>
            <a:chExt cx="2132" cy="2976"/>
          </a:xfrm>
        </p:grpSpPr>
        <p:pic>
          <p:nvPicPr>
            <p:cNvPr id="1103882" name="Picture 1028"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44" y="1344"/>
              <a:ext cx="2016" cy="2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325" name="Rectangle 1029"/>
            <p:cNvSpPr>
              <a:spLocks noChangeArrowheads="1"/>
            </p:cNvSpPr>
            <p:nvPr/>
          </p:nvSpPr>
          <p:spPr bwMode="auto">
            <a:xfrm>
              <a:off x="3676" y="1920"/>
              <a:ext cx="2132" cy="1071"/>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Heaven </a:t>
              </a:r>
              <a:b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(Rev. 21–22)</a:t>
              </a:r>
              <a:endPar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grpSp>
        <p:nvGrpSpPr>
          <p:cNvPr id="7" name="Group 6"/>
          <p:cNvGrpSpPr>
            <a:grpSpLocks/>
          </p:cNvGrpSpPr>
          <p:nvPr/>
        </p:nvGrpSpPr>
        <p:grpSpPr bwMode="auto">
          <a:xfrm>
            <a:off x="-152400" y="2940050"/>
            <a:ext cx="3097213" cy="3930650"/>
            <a:chOff x="-152400" y="2940763"/>
            <a:chExt cx="3097213" cy="3929983"/>
          </a:xfrm>
        </p:grpSpPr>
        <p:pic>
          <p:nvPicPr>
            <p:cNvPr id="1103880" name="Picture 5" descr="Rev 19 battle-of-armageddon.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512" y="2940763"/>
              <a:ext cx="2780704" cy="3929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328" name="Rectangle 1032"/>
            <p:cNvSpPr>
              <a:spLocks noChangeArrowheads="1"/>
            </p:cNvSpPr>
            <p:nvPr/>
          </p:nvSpPr>
          <p:spPr bwMode="auto">
            <a:xfrm>
              <a:off x="-152400" y="4908161"/>
              <a:ext cx="3097213" cy="1441205"/>
            </a:xfrm>
            <a:prstGeom prst="rect">
              <a:avLst/>
            </a:prstGeom>
            <a:noFill/>
            <a:ln w="9525">
              <a:noFill/>
              <a:miter lim="800000"/>
              <a:headEnd/>
              <a:tailEnd/>
            </a:ln>
            <a:effectLst>
              <a:outerShdw blurRad="63500" dist="38099" dir="2700000" algn="ctr" rotWithShape="0">
                <a:schemeClr val="tx2">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228600">
                      <a:srgbClr val="000000">
                        <a:satMod val="175000"/>
                        <a:alpha val="60058"/>
                      </a:srgbClr>
                    </a:glow>
                  </a:effectLst>
                  <a:uLnTx/>
                  <a:uFillTx/>
                  <a:latin typeface="Arial" charset="0"/>
                  <a:ea typeface="ＭＳ Ｐゴシック" charset="0"/>
                  <a:cs typeface="Arial" charset="0"/>
                </a:rPr>
                <a:t>Return</a:t>
              </a:r>
              <a:br>
                <a:rPr kumimoji="0" lang="en-US" sz="4400" b="1" i="0" u="none" strike="noStrike" kern="1200" cap="none" spc="0" normalizeH="0" baseline="0" noProof="0" dirty="0">
                  <a:ln>
                    <a:noFill/>
                  </a:ln>
                  <a:solidFill>
                    <a:srgbClr val="FFFFFF"/>
                  </a:solidFill>
                  <a:effectLst>
                    <a:glow rad="228600">
                      <a:srgbClr val="000000">
                        <a:satMod val="175000"/>
                        <a:alpha val="60058"/>
                      </a:srgbClr>
                    </a:glow>
                  </a:effectLst>
                  <a:uLnTx/>
                  <a:uFillTx/>
                  <a:latin typeface="Arial" charset="0"/>
                  <a:ea typeface="ＭＳ Ｐゴシック" charset="0"/>
                  <a:cs typeface="Arial" charset="0"/>
                </a:rPr>
              </a:br>
              <a:r>
                <a:rPr kumimoji="0" lang="en-US" sz="3600" b="1" i="0" u="none" strike="noStrike" kern="1200" cap="none" spc="0" normalizeH="0" baseline="0" noProof="0" dirty="0">
                  <a:ln>
                    <a:noFill/>
                  </a:ln>
                  <a:solidFill>
                    <a:srgbClr val="FFFFFF"/>
                  </a:solidFill>
                  <a:effectLst>
                    <a:glow rad="228600">
                      <a:srgbClr val="000000">
                        <a:satMod val="175000"/>
                        <a:alpha val="60058"/>
                      </a:srgbClr>
                    </a:glow>
                  </a:effectLst>
                  <a:uLnTx/>
                  <a:uFillTx/>
                  <a:latin typeface="Arial" charset="0"/>
                  <a:ea typeface="ＭＳ Ｐゴシック" charset="0"/>
                  <a:cs typeface="Arial" charset="0"/>
                </a:rPr>
                <a:t>(Rev. 19)</a:t>
              </a:r>
              <a:endParaRPr kumimoji="0" lang="en-US" sz="4400" b="1" i="0" u="none" strike="noStrike" kern="1200" cap="none" spc="0" normalizeH="0" baseline="0" noProof="0" dirty="0">
                <a:ln>
                  <a:noFill/>
                </a:ln>
                <a:solidFill>
                  <a:srgbClr val="FFFFFF"/>
                </a:solidFill>
                <a:effectLst>
                  <a:glow rad="228600">
                    <a:srgbClr val="000000">
                      <a:satMod val="175000"/>
                      <a:alpha val="60058"/>
                    </a:srgbClr>
                  </a:glow>
                </a:effectLst>
                <a:uLnTx/>
                <a:uFillTx/>
                <a:latin typeface="Arial" charset="0"/>
                <a:ea typeface="ＭＳ Ｐゴシック" charset="0"/>
                <a:cs typeface="Arial" charset="0"/>
              </a:endParaRPr>
            </a:p>
          </p:txBody>
        </p:sp>
      </p:grpSp>
      <p:grpSp>
        <p:nvGrpSpPr>
          <p:cNvPr id="4" name="Group 1033"/>
          <p:cNvGrpSpPr>
            <a:grpSpLocks/>
          </p:cNvGrpSpPr>
          <p:nvPr/>
        </p:nvGrpSpPr>
        <p:grpSpPr bwMode="auto">
          <a:xfrm>
            <a:off x="2667000" y="2514600"/>
            <a:ext cx="3460750" cy="4343400"/>
            <a:chOff x="1680" y="1584"/>
            <a:chExt cx="2180" cy="2736"/>
          </a:xfrm>
        </p:grpSpPr>
        <p:pic>
          <p:nvPicPr>
            <p:cNvPr id="1103878" name="Picture 1034" descr="king-of-kings"/>
            <p:cNvPicPr>
              <a:picLocks noChangeAspect="1" noChangeArrowheads="1"/>
            </p:cNvPicPr>
            <p:nvPr/>
          </p:nvPicPr>
          <p:blipFill>
            <a:blip r:embed="rId6" cstate="screen">
              <a:lum bright="18000"/>
              <a:extLst>
                <a:ext uri="{28A0092B-C50C-407E-A947-70E740481C1C}">
                  <a14:useLocalDpi xmlns:a14="http://schemas.microsoft.com/office/drawing/2010/main"/>
                </a:ext>
              </a:extLst>
            </a:blip>
            <a:srcRect/>
            <a:stretch>
              <a:fillRect/>
            </a:stretch>
          </p:blipFill>
          <p:spPr bwMode="auto">
            <a:xfrm>
              <a:off x="1728" y="1584"/>
              <a:ext cx="2132" cy="2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331" name="Rectangle 1035"/>
            <p:cNvSpPr>
              <a:spLocks noChangeArrowheads="1"/>
            </p:cNvSpPr>
            <p:nvPr/>
          </p:nvSpPr>
          <p:spPr bwMode="auto">
            <a:xfrm>
              <a:off x="1680" y="2640"/>
              <a:ext cx="2180" cy="1071"/>
            </a:xfrm>
            <a:prstGeom prst="rect">
              <a:avLst/>
            </a:prstGeom>
            <a:noFill/>
            <a:ln w="9525">
              <a:noFill/>
              <a:miter lim="800000"/>
              <a:headEnd/>
              <a:tailEnd/>
            </a:ln>
            <a:effectLst>
              <a:outerShdw blurRad="63500" dist="35921" dir="2700000" algn="ctr" rotWithShape="0">
                <a:schemeClr val="bg1">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Arial" charset="0"/>
                  <a:ea typeface="ＭＳ Ｐゴシック" charset="0"/>
                  <a:cs typeface="Arial" charset="0"/>
                </a:rPr>
                <a:t>Millennium </a:t>
              </a:r>
              <a:br>
                <a:rPr kumimoji="0" lang="en-US" sz="44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(Rev. 20)</a:t>
              </a:r>
              <a:endParaRPr kumimoji="0" lang="en-US" sz="4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sp>
        <p:nvSpPr>
          <p:cNvPr id="12" name="Text Box 37"/>
          <p:cNvSpPr txBox="1">
            <a:spLocks noChangeArrowheads="1"/>
          </p:cNvSpPr>
          <p:nvPr/>
        </p:nvSpPr>
        <p:spPr bwMode="auto">
          <a:xfrm>
            <a:off x="8495433"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421</a:t>
            </a:r>
          </a:p>
        </p:txBody>
      </p:sp>
      <p:sp>
        <p:nvSpPr>
          <p:cNvPr id="15" name="Rectangle 14">
            <a:extLst>
              <a:ext uri="{FF2B5EF4-FFF2-40B4-BE49-F238E27FC236}">
                <a16:creationId xmlns:a16="http://schemas.microsoft.com/office/drawing/2014/main" id="{E8751A01-D860-CD43-9A25-A30B2954510E}"/>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3915993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nodeType="afterGroup">
                            <p:stCondLst>
                              <p:cond delay="500"/>
                            </p:stCondLst>
                            <p:childTnLst>
                              <p:par>
                                <p:cTn id="9" presetID="9" presetClass="entr" presetSubtype="0" fill="hold" nodeType="afterEffect">
                                  <p:stCondLst>
                                    <p:cond delay="200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nodeType="afterGroup">
                            <p:stCondLst>
                              <p:cond delay="3000"/>
                            </p:stCondLst>
                            <p:childTnLst>
                              <p:par>
                                <p:cTn id="13" presetID="9" presetClass="entr" presetSubtype="0" fill="hold" nodeType="afterEffect">
                                  <p:stCondLst>
                                    <p:cond delay="200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114686888"/>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85019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58466"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2521"/>
          <a:stretch/>
        </p:blipFill>
        <p:spPr bwMode="auto">
          <a:xfrm>
            <a:off x="1417638" y="876300"/>
            <a:ext cx="6152816" cy="590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8467" name="Rectangle 2"/>
          <p:cNvSpPr>
            <a:spLocks noGrp="1" noChangeArrowheads="1"/>
          </p:cNvSpPr>
          <p:nvPr>
            <p:ph type="title" idx="4294967295"/>
          </p:nvPr>
        </p:nvSpPr>
        <p:spPr>
          <a:xfrm>
            <a:off x="685800" y="76200"/>
            <a:ext cx="7772400" cy="838200"/>
          </a:xfrm>
        </p:spPr>
        <p:txBody>
          <a:bodyPr/>
          <a:lstStyle/>
          <a:p>
            <a:r>
              <a:rPr lang="en-US">
                <a:solidFill>
                  <a:srgbClr val="FFFFFF"/>
                </a:solidFill>
                <a:latin typeface="Arial" charset="0"/>
                <a:ea typeface="ＭＳ Ｐゴシック" charset="0"/>
                <a:cs typeface="Arial" charset="0"/>
              </a:rPr>
              <a:t>Who is the Antichrist?</a:t>
            </a: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8067540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3874"/>
            </a:gs>
            <a:gs pos="50000">
              <a:srgbClr val="6F79FB"/>
            </a:gs>
            <a:gs pos="100000">
              <a:srgbClr val="333874"/>
            </a:gs>
          </a:gsLst>
          <a:lin ang="0" scaled="1"/>
        </a:gradFill>
        <a:effectLst/>
      </p:bgPr>
    </p:bg>
    <p:spTree>
      <p:nvGrpSpPr>
        <p:cNvPr id="1" name=""/>
        <p:cNvGrpSpPr/>
        <p:nvPr/>
      </p:nvGrpSpPr>
      <p:grpSpPr>
        <a:xfrm>
          <a:off x="0" y="0"/>
          <a:ext cx="0" cy="0"/>
          <a:chOff x="0" y="0"/>
          <a:chExt cx="0" cy="0"/>
        </a:xfrm>
      </p:grpSpPr>
      <p:sp>
        <p:nvSpPr>
          <p:cNvPr id="788483" name="AutoShape 3"/>
          <p:cNvSpPr>
            <a:spLocks noChangeArrowheads="1"/>
          </p:cNvSpPr>
          <p:nvPr/>
        </p:nvSpPr>
        <p:spPr bwMode="auto">
          <a:xfrm>
            <a:off x="457200" y="152400"/>
            <a:ext cx="2895600" cy="2743200"/>
          </a:xfrm>
          <a:prstGeom prst="star32">
            <a:avLst>
              <a:gd name="adj" fmla="val 37500"/>
            </a:avLst>
          </a:prstGeom>
          <a:solidFill>
            <a:srgbClr val="FF0000"/>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8484" name="Text Box 4"/>
          <p:cNvSpPr txBox="1">
            <a:spLocks noChangeArrowheads="1"/>
          </p:cNvSpPr>
          <p:nvPr/>
        </p:nvSpPr>
        <p:spPr bwMode="auto">
          <a:xfrm>
            <a:off x="667219" y="572420"/>
            <a:ext cx="2593249"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200" b="1" dirty="0">
                <a:solidFill>
                  <a:srgbClr val="FFFFFF"/>
                </a:solidFill>
                <a:latin typeface="Arial"/>
                <a:cs typeface="Arial"/>
              </a:rPr>
              <a:t>The Counterfeit </a:t>
            </a:r>
            <a:br>
              <a:rPr lang="en-US" sz="3200" b="1" dirty="0">
                <a:solidFill>
                  <a:srgbClr val="FFFFFF"/>
                </a:solidFill>
                <a:latin typeface="Arial"/>
                <a:cs typeface="Arial"/>
              </a:rPr>
            </a:br>
            <a:r>
              <a:rPr lang="en-US" sz="3200" b="1" dirty="0">
                <a:solidFill>
                  <a:srgbClr val="FFFFFF"/>
                </a:solidFill>
                <a:latin typeface="Arial"/>
                <a:cs typeface="Arial"/>
              </a:rPr>
              <a:t>&amp; False</a:t>
            </a:r>
            <a:endParaRPr lang="en-US" sz="3600" b="1" dirty="0">
              <a:solidFill>
                <a:srgbClr val="000000"/>
              </a:solidFill>
              <a:latin typeface="Arial"/>
              <a:cs typeface="Arial"/>
            </a:endParaRPr>
          </a:p>
        </p:txBody>
      </p:sp>
      <p:sp>
        <p:nvSpPr>
          <p:cNvPr id="960517" name="Rectangle 5"/>
          <p:cNvSpPr>
            <a:spLocks noGrp="1" noChangeArrowheads="1"/>
          </p:cNvSpPr>
          <p:nvPr>
            <p:ph type="title" idx="4294967295"/>
          </p:nvPr>
        </p:nvSpPr>
        <p:spPr>
          <a:xfrm>
            <a:off x="17463" y="5257800"/>
            <a:ext cx="9163050" cy="1600200"/>
          </a:xfrm>
          <a:solidFill>
            <a:srgbClr val="FFFFFF"/>
          </a:solidFill>
        </p:spPr>
        <p:txBody>
          <a:bodyPr/>
          <a:lstStyle/>
          <a:p>
            <a:r>
              <a:rPr lang="en-US" b="1" dirty="0">
                <a:latin typeface="Arial" charset="0"/>
                <a:ea typeface="ＭＳ Ｐゴシック" charset="0"/>
                <a:cs typeface="Arial" charset="0"/>
              </a:rPr>
              <a:t>The following slides show how </a:t>
            </a:r>
            <a:br>
              <a:rPr lang="en-US" b="1" dirty="0">
                <a:latin typeface="Arial" charset="0"/>
                <a:ea typeface="ＭＳ Ｐゴシック" charset="0"/>
                <a:cs typeface="Arial" charset="0"/>
              </a:rPr>
            </a:br>
            <a:r>
              <a:rPr lang="en-US" b="1" dirty="0">
                <a:latin typeface="Arial" charset="0"/>
                <a:ea typeface="ＭＳ Ｐゴシック" charset="0"/>
                <a:cs typeface="Arial" charset="0"/>
              </a:rPr>
              <a:t>some spiritualize </a:t>
            </a:r>
            <a:r>
              <a:rPr lang="en-US" altLang="ja-JP" b="1" dirty="0">
                <a:latin typeface="Arial" charset="0"/>
                <a:ea typeface="ＭＳ Ｐゴシック" charset="0"/>
                <a:cs typeface="Arial" charset="0"/>
              </a:rPr>
              <a:t>"beast"…</a:t>
            </a:r>
            <a:endParaRPr lang="en-US" b="1" dirty="0">
              <a:latin typeface="Arial" charset="0"/>
              <a:ea typeface="ＭＳ Ｐゴシック" charset="0"/>
              <a:cs typeface="Arial" charset="0"/>
            </a:endParaRPr>
          </a:p>
        </p:txBody>
      </p:sp>
      <p:sp>
        <p:nvSpPr>
          <p:cNvPr id="6"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
        <p:nvSpPr>
          <p:cNvPr id="7" name="Text Box 2"/>
          <p:cNvSpPr txBox="1">
            <a:spLocks noChangeArrowheads="1"/>
          </p:cNvSpPr>
          <p:nvPr/>
        </p:nvSpPr>
        <p:spPr bwMode="auto">
          <a:xfrm rot="20396058">
            <a:off x="1656550" y="958708"/>
            <a:ext cx="7144132" cy="4616648"/>
          </a:xfrm>
          <a:prstGeom prst="rect">
            <a:avLst/>
          </a:prstGeom>
          <a:noFill/>
          <a:ln w="9525">
            <a:solidFill>
              <a:srgbClr val="FF0000"/>
            </a:solidFill>
            <a:miter lim="800000"/>
            <a:headEnd/>
            <a:tailEnd/>
          </a:ln>
          <a:effectLst>
            <a:outerShdw blurRad="63500" dist="38099" dir="2700000" algn="ctr" rotWithShape="0">
              <a:srgbClr val="FFFFFF">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29400" b="1" dirty="0">
                <a:solidFill>
                  <a:srgbClr val="FFFFFF"/>
                </a:solidFill>
                <a:effectLst>
                  <a:outerShdw blurRad="38100" dist="38100" dir="2700000" algn="tl">
                    <a:srgbClr val="000000">
                      <a:alpha val="43137"/>
                    </a:srgbClr>
                  </a:outerShdw>
                </a:effectLst>
                <a:latin typeface="Matisse ITC" charset="0"/>
              </a:rPr>
              <a:t>666</a:t>
            </a:r>
            <a:endParaRPr lang="en-US" sz="3600" b="1" dirty="0">
              <a:solidFill>
                <a:srgbClr val="FFFFFF"/>
              </a:solidFill>
              <a:effectLst>
                <a:outerShdw blurRad="38100" dist="38100" dir="2700000" algn="tl">
                  <a:srgbClr val="000000">
                    <a:alpha val="43137"/>
                  </a:srgbClr>
                </a:outerShdw>
              </a:effectLst>
              <a:latin typeface="Times New Roman" charset="0"/>
            </a:endParaRPr>
          </a:p>
        </p:txBody>
      </p:sp>
    </p:spTree>
    <p:extLst>
      <p:ext uri="{BB962C8B-B14F-4D97-AF65-F5344CB8AC3E}">
        <p14:creationId xmlns:p14="http://schemas.microsoft.com/office/powerpoint/2010/main" val="30974254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9144000" cy="6858000"/>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srgbClr val="000000"/>
              </a:solidFill>
              <a:latin typeface="Comic Sans MS" pitchFamily="-111" charset="0"/>
              <a:ea typeface="ＭＳ Ｐゴシック" charset="0"/>
              <a:cs typeface="ＭＳ Ｐゴシック" charset="0"/>
            </a:endParaRPr>
          </a:p>
        </p:txBody>
      </p:sp>
      <p:sp>
        <p:nvSpPr>
          <p:cNvPr id="962562" name="Rectangle 4"/>
          <p:cNvSpPr>
            <a:spLocks noGrp="1" noChangeArrowheads="1"/>
          </p:cNvSpPr>
          <p:nvPr>
            <p:ph type="title" idx="4294967295"/>
          </p:nvPr>
        </p:nvSpPr>
        <p:spPr>
          <a:xfrm>
            <a:off x="685800" y="533400"/>
            <a:ext cx="3505200" cy="1754188"/>
          </a:xfrm>
          <a:noFill/>
        </p:spPr>
        <p:txBody>
          <a:bodyPr anchor="t">
            <a:spAutoFit/>
          </a:bodyPr>
          <a:lstStyle/>
          <a:p>
            <a:pPr algn="l">
              <a:spcBef>
                <a:spcPct val="50000"/>
              </a:spcBef>
            </a:pPr>
            <a:r>
              <a:rPr lang="en-US" sz="5400" b="1">
                <a:solidFill>
                  <a:srgbClr val="FF0000"/>
                </a:solidFill>
                <a:latin typeface="Serpentine" charset="0"/>
                <a:ea typeface="ＭＳ Ｐゴシック" charset="0"/>
                <a:cs typeface="ＭＳ Ｐゴシック" charset="0"/>
              </a:rPr>
              <a:t>The Dragon!</a:t>
            </a:r>
          </a:p>
        </p:txBody>
      </p:sp>
      <p:sp>
        <p:nvSpPr>
          <p:cNvPr id="4" name="Text Box 2"/>
          <p:cNvSpPr txBox="1">
            <a:spLocks noChangeArrowheads="1"/>
          </p:cNvSpPr>
          <p:nvPr/>
        </p:nvSpPr>
        <p:spPr bwMode="auto">
          <a:xfrm>
            <a:off x="179388" y="4076700"/>
            <a:ext cx="7543800" cy="2616101"/>
          </a:xfrm>
          <a:prstGeom prst="rect">
            <a:avLst/>
          </a:prstGeom>
          <a:solidFill>
            <a:schemeClr val="bg1"/>
          </a:solidFill>
          <a:ln w="57150" cmpd="thickThin">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600" b="1" dirty="0">
                <a:solidFill>
                  <a:srgbClr val="000000"/>
                </a:solidFill>
              </a:rPr>
              <a:t>Satan:</a:t>
            </a:r>
          </a:p>
          <a:p>
            <a:pPr algn="ctr" defTabSz="914400" eaLnBrk="0" fontAlgn="base" hangingPunct="0">
              <a:spcBef>
                <a:spcPct val="0"/>
              </a:spcBef>
              <a:spcAft>
                <a:spcPct val="0"/>
              </a:spcAft>
            </a:pPr>
            <a:r>
              <a:rPr lang="en-US" sz="3200" dirty="0">
                <a:solidFill>
                  <a:srgbClr val="000000"/>
                </a:solidFill>
              </a:rPr>
              <a:t>The arch-enemy of God; the one who hates all truth, all goodness, all of God</a:t>
            </a:r>
            <a:r>
              <a:rPr lang="fr-FR" altLang="ja-JP" sz="3200" dirty="0">
                <a:solidFill>
                  <a:srgbClr val="000000"/>
                </a:solidFill>
              </a:rPr>
              <a:t>'</a:t>
            </a:r>
            <a:r>
              <a:rPr lang="en-US" sz="3200" dirty="0">
                <a:solidFill>
                  <a:srgbClr val="000000"/>
                </a:solidFill>
              </a:rPr>
              <a:t>s creatures; the one who would make himself God, if he could!</a:t>
            </a:r>
            <a:endParaRPr lang="en-US" dirty="0">
              <a:solidFill>
                <a:srgbClr val="000000"/>
              </a:solidFill>
              <a:latin typeface="Times New Roman" charset="0"/>
            </a:endParaRPr>
          </a:p>
        </p:txBody>
      </p:sp>
      <p:graphicFrame>
        <p:nvGraphicFramePr>
          <p:cNvPr id="962564" name="Object 2"/>
          <p:cNvGraphicFramePr>
            <a:graphicFrameLocks noChangeAspect="1"/>
          </p:cNvGraphicFramePr>
          <p:nvPr/>
        </p:nvGraphicFramePr>
        <p:xfrm>
          <a:off x="3851275" y="115888"/>
          <a:ext cx="5105400" cy="4543425"/>
        </p:xfrm>
        <a:graphic>
          <a:graphicData uri="http://schemas.openxmlformats.org/presentationml/2006/ole">
            <mc:AlternateContent xmlns:mc="http://schemas.openxmlformats.org/markup-compatibility/2006">
              <mc:Choice xmlns:v="urn:schemas-microsoft-com:vml" Requires="v">
                <p:oleObj name="Clip" r:id="rId3" imgW="5600700" imgH="4991100" progId="">
                  <p:embed/>
                </p:oleObj>
              </mc:Choice>
              <mc:Fallback>
                <p:oleObj name="Clip" r:id="rId3" imgW="5600700" imgH="49911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115888"/>
                        <a:ext cx="5105400" cy="45434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2280594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srgbClr val="000000"/>
              </a:solidFill>
              <a:latin typeface="Comic Sans MS" pitchFamily="-111" charset="0"/>
              <a:ea typeface="ＭＳ Ｐゴシック" charset="0"/>
              <a:cs typeface="ＭＳ Ｐゴシック" charset="0"/>
            </a:endParaRPr>
          </a:p>
        </p:txBody>
      </p:sp>
      <p:sp>
        <p:nvSpPr>
          <p:cNvPr id="964610" name="Rectangle 1028"/>
          <p:cNvSpPr>
            <a:spLocks noGrp="1" noChangeArrowheads="1"/>
          </p:cNvSpPr>
          <p:nvPr>
            <p:ph type="title" idx="4294967295"/>
          </p:nvPr>
        </p:nvSpPr>
        <p:spPr>
          <a:xfrm>
            <a:off x="250825" y="3897313"/>
            <a:ext cx="4964113" cy="2124075"/>
          </a:xfrm>
          <a:noFill/>
        </p:spPr>
        <p:txBody>
          <a:bodyPr anchor="t">
            <a:spAutoFit/>
          </a:bodyPr>
          <a:lstStyle/>
          <a:p>
            <a:pPr>
              <a:spcBef>
                <a:spcPct val="50000"/>
              </a:spcBef>
            </a:pPr>
            <a:r>
              <a:rPr lang="en-US" sz="6600" dirty="0">
                <a:solidFill>
                  <a:srgbClr val="FF0000"/>
                </a:solidFill>
                <a:latin typeface="Xerox Serif Wide" charset="0"/>
                <a:ea typeface="ＭＳ Ｐゴシック" charset="0"/>
                <a:cs typeface="ＭＳ Ｐゴシック" charset="0"/>
              </a:rPr>
              <a:t>The Beast Spiritualized</a:t>
            </a:r>
          </a:p>
        </p:txBody>
      </p:sp>
      <p:pic>
        <p:nvPicPr>
          <p:cNvPr id="964611" name="Picture 1026" descr="The Beast"/>
          <p:cNvPicPr>
            <a:picLocks noChangeAspect="1" noChangeArrowheads="1"/>
          </p:cNvPicPr>
          <p:nvPr/>
        </p:nvPicPr>
        <p:blipFill>
          <a:blip r:embed="rId3" cstate="screen">
            <a:extLst>
              <a:ext uri="{28A0092B-C50C-407E-A947-70E740481C1C}">
                <a14:useLocalDpi xmlns:a14="http://schemas.microsoft.com/office/drawing/2010/main"/>
              </a:ext>
            </a:extLst>
          </a:blip>
          <a:srcRect r="-2364"/>
          <a:stretch>
            <a:fillRect/>
          </a:stretch>
        </p:blipFill>
        <p:spPr bwMode="auto">
          <a:xfrm>
            <a:off x="5292725" y="2971800"/>
            <a:ext cx="3944938"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2"/>
          <p:cNvSpPr txBox="1">
            <a:spLocks noChangeArrowheads="1"/>
          </p:cNvSpPr>
          <p:nvPr/>
        </p:nvSpPr>
        <p:spPr bwMode="auto">
          <a:xfrm>
            <a:off x="788054" y="188913"/>
            <a:ext cx="7543800" cy="3108544"/>
          </a:xfrm>
          <a:prstGeom prst="rect">
            <a:avLst/>
          </a:prstGeom>
          <a:solidFill>
            <a:schemeClr val="bg1"/>
          </a:solidFill>
          <a:ln w="57150" cmpd="thickThin">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600" b="1" dirty="0">
                <a:solidFill>
                  <a:srgbClr val="000000"/>
                </a:solidFill>
              </a:rPr>
              <a:t>The Beast:</a:t>
            </a:r>
          </a:p>
          <a:p>
            <a:pPr algn="ctr" defTabSz="914400" eaLnBrk="0" fontAlgn="base" hangingPunct="0">
              <a:spcBef>
                <a:spcPct val="0"/>
              </a:spcBef>
              <a:spcAft>
                <a:spcPct val="0"/>
              </a:spcAft>
            </a:pPr>
            <a:r>
              <a:rPr lang="en-US" sz="3200" dirty="0">
                <a:solidFill>
                  <a:srgbClr val="000000"/>
                </a:solidFill>
              </a:rPr>
              <a:t>The World</a:t>
            </a:r>
            <a:r>
              <a:rPr lang="fr-FR" altLang="ja-JP" sz="3200" dirty="0">
                <a:solidFill>
                  <a:srgbClr val="000000"/>
                </a:solidFill>
              </a:rPr>
              <a:t>'</a:t>
            </a:r>
            <a:r>
              <a:rPr lang="en-US" sz="3200" dirty="0">
                <a:solidFill>
                  <a:srgbClr val="000000"/>
                </a:solidFill>
              </a:rPr>
              <a:t>s political systems. They demand and achieve worship and obedience from all but those who belong to the Lamb. The effect is to take the world into Satan</a:t>
            </a:r>
            <a:r>
              <a:rPr lang="fr-FR" altLang="ja-JP" sz="3200" dirty="0">
                <a:solidFill>
                  <a:srgbClr val="000000"/>
                </a:solidFill>
              </a:rPr>
              <a:t>'</a:t>
            </a:r>
            <a:r>
              <a:rPr lang="en-US" sz="3200" dirty="0">
                <a:solidFill>
                  <a:srgbClr val="000000"/>
                </a:solidFill>
              </a:rPr>
              <a:t>s power.</a:t>
            </a:r>
            <a:endParaRPr lang="en-US" dirty="0">
              <a:solidFill>
                <a:srgbClr val="000000"/>
              </a:solidFill>
              <a:latin typeface="Times New Roman" charset="0"/>
            </a:endParaRPr>
          </a:p>
        </p:txBody>
      </p:sp>
      <p:sp>
        <p:nvSpPr>
          <p:cNvPr id="6"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0794014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srgbClr val="000000"/>
              </a:solidFill>
              <a:latin typeface="Comic Sans MS" pitchFamily="-111" charset="0"/>
              <a:ea typeface="ＭＳ Ｐゴシック" charset="0"/>
              <a:cs typeface="ＭＳ Ｐゴシック" charset="0"/>
            </a:endParaRPr>
          </a:p>
        </p:txBody>
      </p:sp>
      <p:sp>
        <p:nvSpPr>
          <p:cNvPr id="966658" name="Rectangle 5"/>
          <p:cNvSpPr>
            <a:spLocks noGrp="1" noChangeArrowheads="1"/>
          </p:cNvSpPr>
          <p:nvPr>
            <p:ph type="title" idx="4294967295"/>
          </p:nvPr>
        </p:nvSpPr>
        <p:spPr>
          <a:xfrm>
            <a:off x="5364163" y="4225925"/>
            <a:ext cx="3455987" cy="1939925"/>
          </a:xfrm>
          <a:noFill/>
        </p:spPr>
        <p:txBody>
          <a:bodyPr anchor="t">
            <a:spAutoFit/>
          </a:bodyPr>
          <a:lstStyle/>
          <a:p>
            <a:pPr algn="l">
              <a:spcBef>
                <a:spcPct val="50000"/>
              </a:spcBef>
            </a:pPr>
            <a:r>
              <a:rPr lang="en-US" sz="4000" b="1">
                <a:solidFill>
                  <a:schemeClr val="tx1"/>
                </a:solidFill>
                <a:latin typeface="Windsor" charset="0"/>
                <a:ea typeface="ＭＳ Ｐゴシック" charset="0"/>
                <a:cs typeface="ＭＳ Ｐゴシック" charset="0"/>
              </a:rPr>
              <a:t>The False Prophet Spiritualized</a:t>
            </a:r>
          </a:p>
        </p:txBody>
      </p:sp>
      <p:pic>
        <p:nvPicPr>
          <p:cNvPr id="966659" name="Picture 3" descr="fALSE pROPH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19700" y="404813"/>
            <a:ext cx="3514725"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6660" name="Rectangle 4"/>
          <p:cNvSpPr>
            <a:spLocks noChangeArrowheads="1"/>
          </p:cNvSpPr>
          <p:nvPr/>
        </p:nvSpPr>
        <p:spPr bwMode="auto">
          <a:xfrm>
            <a:off x="228600" y="228600"/>
            <a:ext cx="8591550" cy="6248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66661" name="Text Box 2"/>
          <p:cNvSpPr txBox="1">
            <a:spLocks noChangeArrowheads="1"/>
          </p:cNvSpPr>
          <p:nvPr/>
        </p:nvSpPr>
        <p:spPr bwMode="auto">
          <a:xfrm>
            <a:off x="107950" y="981075"/>
            <a:ext cx="5040313" cy="4585871"/>
          </a:xfrm>
          <a:prstGeom prst="rect">
            <a:avLst/>
          </a:prstGeom>
          <a:solidFill>
            <a:schemeClr val="bg1"/>
          </a:solidFill>
          <a:ln w="57150" cmpd="thickThin">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600" b="1" dirty="0">
                <a:solidFill>
                  <a:srgbClr val="000000"/>
                </a:solidFill>
              </a:rPr>
              <a:t>The False Prophet:</a:t>
            </a:r>
            <a:endParaRPr lang="en-US" sz="3200" b="1" dirty="0">
              <a:solidFill>
                <a:srgbClr val="000000"/>
              </a:solidFill>
            </a:endParaRPr>
          </a:p>
          <a:p>
            <a:pPr algn="ctr" defTabSz="914400" eaLnBrk="0" fontAlgn="base" hangingPunct="0">
              <a:spcBef>
                <a:spcPct val="0"/>
              </a:spcBef>
              <a:spcAft>
                <a:spcPct val="0"/>
              </a:spcAft>
            </a:pPr>
            <a:r>
              <a:rPr lang="en-US" sz="3200" dirty="0">
                <a:solidFill>
                  <a:srgbClr val="000000"/>
                </a:solidFill>
              </a:rPr>
              <a:t>Every Ideology, Religion and/or Technology which leads mankind astray by highly plausible (but false) principles, miracles or works. His goal is to cause humanity to worship the Beast.</a:t>
            </a:r>
          </a:p>
        </p:txBody>
      </p:sp>
      <p:sp>
        <p:nvSpPr>
          <p:cNvPr id="8"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33425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Revelation 13</a:t>
            </a:r>
          </a:p>
        </p:txBody>
      </p:sp>
    </p:spTree>
    <p:extLst>
      <p:ext uri="{BB962C8B-B14F-4D97-AF65-F5344CB8AC3E}">
        <p14:creationId xmlns:p14="http://schemas.microsoft.com/office/powerpoint/2010/main" val="33659269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pattFill prst="pct90">
          <a:fgClr>
            <a:srgbClr val="FF0000"/>
          </a:fgClr>
          <a:bgClr>
            <a:schemeClr val="tx2"/>
          </a:bgClr>
        </a:pattFill>
        <a:effectLst/>
      </p:bgPr>
    </p:bg>
    <p:spTree>
      <p:nvGrpSpPr>
        <p:cNvPr id="1" name=""/>
        <p:cNvGrpSpPr/>
        <p:nvPr/>
      </p:nvGrpSpPr>
      <p:grpSpPr>
        <a:xfrm>
          <a:off x="0" y="0"/>
          <a:ext cx="0" cy="0"/>
          <a:chOff x="0" y="0"/>
          <a:chExt cx="0" cy="0"/>
        </a:xfrm>
      </p:grpSpPr>
      <p:pic>
        <p:nvPicPr>
          <p:cNvPr id="96870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98588" y="2224088"/>
            <a:ext cx="6126162" cy="444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370385" y="340026"/>
            <a:ext cx="8532812" cy="1873250"/>
          </a:xfrm>
        </p:spPr>
        <p:txBody>
          <a:bodyPr/>
          <a:lstStyle/>
          <a:p>
            <a:pPr>
              <a:defRPr/>
            </a:pPr>
            <a:r>
              <a:rPr lang="en-US" sz="3600" b="1" dirty="0">
                <a:solidFill>
                  <a:srgbClr val="FFFFFF"/>
                </a:solidFill>
                <a:effectLst>
                  <a:outerShdw blurRad="38100" dist="38100" dir="2700000" algn="tl">
                    <a:srgbClr val="000000">
                      <a:alpha val="43137"/>
                    </a:srgbClr>
                  </a:outerShdw>
                </a:effectLst>
                <a:latin typeface="Arial"/>
                <a:ea typeface="ＭＳ Ｐゴシック" charset="0"/>
                <a:cs typeface="Arial"/>
              </a:rPr>
              <a:t>But he is referred to as a person and the number of his name is 666</a:t>
            </a:r>
            <a:br>
              <a:rPr lang="en-US" sz="3600" b="1" dirty="0">
                <a:solidFill>
                  <a:srgbClr val="FFFFFF"/>
                </a:solidFill>
                <a:effectLst>
                  <a:outerShdw blurRad="38100" dist="38100" dir="2700000" algn="tl">
                    <a:srgbClr val="000000">
                      <a:alpha val="43137"/>
                    </a:srgbClr>
                  </a:outerShdw>
                </a:effectLst>
                <a:latin typeface="Arial"/>
                <a:ea typeface="ＭＳ Ｐゴシック" charset="0"/>
                <a:cs typeface="Arial"/>
              </a:rPr>
            </a:br>
            <a:r>
              <a:rPr lang="en-US" sz="3600" b="1" dirty="0">
                <a:solidFill>
                  <a:srgbClr val="FFFFFF"/>
                </a:solidFill>
                <a:effectLst>
                  <a:outerShdw blurRad="38100" dist="38100" dir="2700000" algn="tl">
                    <a:srgbClr val="000000">
                      <a:alpha val="43137"/>
                    </a:srgbClr>
                  </a:outerShdw>
                </a:effectLst>
                <a:latin typeface="Arial"/>
                <a:ea typeface="ＭＳ Ｐゴシック" charset="0"/>
                <a:cs typeface="Arial"/>
              </a:rPr>
              <a:t>(Revelation 13:18)</a:t>
            </a: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8550185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0753" name="Picture 2" descr="Gematria Greek 66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1577975"/>
            <a:ext cx="8610600" cy="390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0754" name="Rectangle 3"/>
          <p:cNvSpPr>
            <a:spLocks noGrp="1" noChangeArrowheads="1"/>
          </p:cNvSpPr>
          <p:nvPr>
            <p:ph type="title" idx="4294967295"/>
          </p:nvPr>
        </p:nvSpPr>
        <p:spPr>
          <a:xfrm>
            <a:off x="685800" y="228600"/>
            <a:ext cx="7772400" cy="838200"/>
          </a:xfrm>
        </p:spPr>
        <p:txBody>
          <a:bodyPr/>
          <a:lstStyle/>
          <a:p>
            <a:pPr eaLnBrk="1" hangingPunct="1"/>
            <a:r>
              <a:rPr kumimoji="0" lang="en-US" dirty="0">
                <a:latin typeface="Geneva" charset="0"/>
                <a:ea typeface="ＭＳ Ｐゴシック" charset="0"/>
                <a:cs typeface="ＭＳ Ｐゴシック" charset="0"/>
              </a:rPr>
              <a:t>Gematria in Greek</a:t>
            </a:r>
          </a:p>
        </p:txBody>
      </p:sp>
      <p:sp>
        <p:nvSpPr>
          <p:cNvPr id="970755" name="Text Box 4"/>
          <p:cNvSpPr txBox="1">
            <a:spLocks noChangeArrowheads="1"/>
          </p:cNvSpPr>
          <p:nvPr/>
        </p:nvSpPr>
        <p:spPr bwMode="auto">
          <a:xfrm>
            <a:off x="900113" y="912813"/>
            <a:ext cx="7219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Hebrew, Greek and Latin used letters as numbers</a:t>
            </a:r>
          </a:p>
        </p:txBody>
      </p:sp>
      <p:sp>
        <p:nvSpPr>
          <p:cNvPr id="970756" name="Text Box 5"/>
          <p:cNvSpPr txBox="1">
            <a:spLocks noChangeArrowheads="1"/>
          </p:cNvSpPr>
          <p:nvPr/>
        </p:nvSpPr>
        <p:spPr bwMode="auto">
          <a:xfrm>
            <a:off x="3560763" y="6402388"/>
            <a:ext cx="54467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latin typeface="Times New Roman" charset="0"/>
              </a:rPr>
              <a:t>http://religion-cults.com/antichrist/666.htm</a:t>
            </a:r>
          </a:p>
        </p:txBody>
      </p:sp>
      <p:sp>
        <p:nvSpPr>
          <p:cNvPr id="6"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7064224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1" name="Rectangle 2"/>
          <p:cNvSpPr>
            <a:spLocks noGrp="1" noChangeArrowheads="1"/>
          </p:cNvSpPr>
          <p:nvPr>
            <p:ph type="title" idx="4294967295"/>
          </p:nvPr>
        </p:nvSpPr>
        <p:spPr>
          <a:xfrm>
            <a:off x="5292725" y="2133600"/>
            <a:ext cx="3352800" cy="1143000"/>
          </a:xfrm>
        </p:spPr>
        <p:txBody>
          <a:bodyPr/>
          <a:lstStyle/>
          <a:p>
            <a:pPr eaLnBrk="1" hangingPunct="1"/>
            <a:r>
              <a:rPr lang="en-US" sz="6000" b="1" dirty="0">
                <a:effectLst>
                  <a:glow rad="241300">
                    <a:srgbClr val="FFFFFF">
                      <a:alpha val="75000"/>
                    </a:srgbClr>
                  </a:glow>
                </a:effectLst>
                <a:latin typeface="Verdana" charset="0"/>
                <a:ea typeface="ＭＳ Ｐゴシック" charset="0"/>
                <a:cs typeface="ＭＳ Ｐゴシック" charset="0"/>
              </a:rPr>
              <a:t>Nero = 666?</a:t>
            </a:r>
          </a:p>
        </p:txBody>
      </p:sp>
      <p:pic>
        <p:nvPicPr>
          <p:cNvPr id="972802" name="Picture 4" descr="Ner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418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803" name="Text Box 3"/>
          <p:cNvSpPr txBox="1">
            <a:spLocks noChangeArrowheads="1"/>
          </p:cNvSpPr>
          <p:nvPr/>
        </p:nvSpPr>
        <p:spPr bwMode="auto">
          <a:xfrm>
            <a:off x="3306768" y="6400800"/>
            <a:ext cx="585248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000000"/>
                </a:solidFill>
                <a:effectLst>
                  <a:glow rad="241300">
                    <a:srgbClr val="FFFFFF">
                      <a:alpha val="75000"/>
                    </a:srgbClr>
                  </a:glow>
                </a:effectLst>
                <a:latin typeface="Times New Roman" charset="0"/>
              </a:rPr>
              <a:t>http://religion-</a:t>
            </a:r>
            <a:r>
              <a:rPr lang="en-US" b="1" dirty="0" err="1">
                <a:solidFill>
                  <a:srgbClr val="000000"/>
                </a:solidFill>
                <a:effectLst>
                  <a:glow rad="241300">
                    <a:srgbClr val="FFFFFF">
                      <a:alpha val="75000"/>
                    </a:srgbClr>
                  </a:glow>
                </a:effectLst>
                <a:latin typeface="Times New Roman" charset="0"/>
              </a:rPr>
              <a:t>cults.com</a:t>
            </a:r>
            <a:r>
              <a:rPr lang="en-US" b="1" dirty="0">
                <a:solidFill>
                  <a:srgbClr val="000000"/>
                </a:solidFill>
                <a:effectLst>
                  <a:glow rad="241300">
                    <a:srgbClr val="FFFFFF">
                      <a:alpha val="75000"/>
                    </a:srgbClr>
                  </a:glow>
                </a:effectLst>
                <a:latin typeface="Times New Roman" charset="0"/>
              </a:rPr>
              <a:t>/antichrist/666.htm</a:t>
            </a: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798660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4849" name="Picture 71" descr="DSS"/>
          <p:cNvPicPr>
            <a:picLocks noChangeAspect="1" noChangeArrowheads="1"/>
          </p:cNvPicPr>
          <p:nvPr/>
        </p:nvPicPr>
        <p:blipFill rotWithShape="1">
          <a:blip r:embed="rId3" cstate="screen">
            <a:lum bright="-36000"/>
            <a:extLst>
              <a:ext uri="{28A0092B-C50C-407E-A947-70E740481C1C}">
                <a14:useLocalDpi xmlns:a14="http://schemas.microsoft.com/office/drawing/2010/main"/>
              </a:ext>
            </a:extLst>
          </a:blip>
          <a:srcRect/>
          <a:stretch/>
        </p:blipFill>
        <p:spPr bwMode="auto">
          <a:xfrm>
            <a:off x="-12451" y="12452"/>
            <a:ext cx="91440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774218" name="Group 74"/>
          <p:cNvGraphicFramePr>
            <a:graphicFrameLocks noGrp="1"/>
          </p:cNvGraphicFramePr>
          <p:nvPr/>
        </p:nvGraphicFramePr>
        <p:xfrm>
          <a:off x="611188" y="1077913"/>
          <a:ext cx="6858000" cy="5230854"/>
        </p:xfrm>
        <a:graphic>
          <a:graphicData uri="http://schemas.openxmlformats.org/drawingml/2006/table">
            <a:tbl>
              <a:tblPr/>
              <a:tblGrid>
                <a:gridCol w="1714500">
                  <a:extLst>
                    <a:ext uri="{9D8B030D-6E8A-4147-A177-3AD203B41FA5}">
                      <a16:colId xmlns:a16="http://schemas.microsoft.com/office/drawing/2014/main" val="20000"/>
                    </a:ext>
                  </a:extLst>
                </a:gridCol>
                <a:gridCol w="1714500">
                  <a:extLst>
                    <a:ext uri="{9D8B030D-6E8A-4147-A177-3AD203B41FA5}">
                      <a16:colId xmlns:a16="http://schemas.microsoft.com/office/drawing/2014/main" val="20001"/>
                    </a:ext>
                  </a:extLst>
                </a:gridCol>
                <a:gridCol w="1714500">
                  <a:extLst>
                    <a:ext uri="{9D8B030D-6E8A-4147-A177-3AD203B41FA5}">
                      <a16:colId xmlns:a16="http://schemas.microsoft.com/office/drawing/2014/main" val="20002"/>
                    </a:ext>
                  </a:extLst>
                </a:gridCol>
                <a:gridCol w="1714500">
                  <a:extLst>
                    <a:ext uri="{9D8B030D-6E8A-4147-A177-3AD203B41FA5}">
                      <a16:colId xmlns:a16="http://schemas.microsoft.com/office/drawing/2014/main" val="20003"/>
                    </a:ext>
                  </a:extLst>
                </a:gridCol>
              </a:tblGrid>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English</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Greek</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Hebrew</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Value</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A</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Alpha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Aleph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1</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B</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Beta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Beth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2</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C</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Gamma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Gimmel</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3</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D</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Delta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Daleth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4</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Epsilon</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He</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5</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F</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Waw</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6</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Zahyin</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7</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H</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Heth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8</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8"/>
                  </a:ext>
                </a:extLst>
              </a:tr>
            </a:tbl>
          </a:graphicData>
        </a:graphic>
      </p:graphicFrame>
      <p:sp>
        <p:nvSpPr>
          <p:cNvPr id="974902" name="Rectangle 66"/>
          <p:cNvSpPr>
            <a:spLocks noGrp="1" noChangeArrowheads="1"/>
          </p:cNvSpPr>
          <p:nvPr>
            <p:ph type="title" idx="4294967295"/>
          </p:nvPr>
        </p:nvSpPr>
        <p:spPr>
          <a:xfrm>
            <a:off x="604838" y="93663"/>
            <a:ext cx="7015421" cy="762000"/>
          </a:xfrm>
          <a:solidFill>
            <a:srgbClr val="000000"/>
          </a:solidFill>
        </p:spPr>
        <p:txBody>
          <a:bodyPr/>
          <a:lstStyle/>
          <a:p>
            <a:pPr eaLnBrk="1" hangingPunct="1"/>
            <a:r>
              <a:rPr kumimoji="0" lang="en-US" dirty="0">
                <a:solidFill>
                  <a:schemeClr val="bg1"/>
                </a:solidFill>
                <a:latin typeface="Helvetica" charset="0"/>
                <a:ea typeface="ＭＳ Ｐゴシック" charset="0"/>
                <a:cs typeface="ＭＳ Ｐゴシック" charset="0"/>
              </a:rPr>
              <a:t>Hebrew Gematria</a:t>
            </a:r>
          </a:p>
        </p:txBody>
      </p:sp>
      <p:sp>
        <p:nvSpPr>
          <p:cNvPr id="774212" name="WordArt 68"/>
          <p:cNvSpPr>
            <a:spLocks noChangeArrowheads="1" noChangeShapeType="1" noTextEdit="1"/>
          </p:cNvSpPr>
          <p:nvPr/>
        </p:nvSpPr>
        <p:spPr bwMode="auto">
          <a:xfrm>
            <a:off x="4932363" y="4005263"/>
            <a:ext cx="3911600" cy="2381250"/>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pl-PL" sz="3600" kern="10" spc="100" dirty="0">
                <a:ln w="9525">
                  <a:solidFill>
                    <a:srgbClr val="CC99FF"/>
                  </a:solidFill>
                  <a:round/>
                  <a:headEnd/>
                  <a:tailEnd type="none" w="lg" len="lg"/>
                </a:ln>
                <a:solidFill>
                  <a:srgbClr val="FFFFFF"/>
                </a:solidFill>
                <a:effectLst>
                  <a:outerShdw blurRad="63500" dist="53882" dir="2700000" algn="ctr" rotWithShape="0">
                    <a:srgbClr val="000000"/>
                  </a:outerShdw>
                </a:effectLst>
                <a:latin typeface="Impact"/>
                <a:ea typeface="Impact"/>
                <a:cs typeface="Impact"/>
              </a:rPr>
              <a:t>www = 666</a:t>
            </a:r>
            <a:endParaRPr lang="en-US" sz="3600" kern="10" spc="100" dirty="0">
              <a:ln w="9525">
                <a:solidFill>
                  <a:srgbClr val="CC99FF"/>
                </a:solidFill>
                <a:round/>
                <a:headEnd/>
                <a:tailEnd type="none" w="lg" len="lg"/>
              </a:ln>
              <a:solidFill>
                <a:srgbClr val="FFFFFF"/>
              </a:solidFill>
              <a:effectLst>
                <a:outerShdw blurRad="63500" dist="53882" dir="2700000" algn="ctr" rotWithShape="0">
                  <a:srgbClr val="000000"/>
                </a:outerShdw>
              </a:effectLst>
              <a:latin typeface="Impact"/>
              <a:ea typeface="Impact"/>
              <a:cs typeface="Impact"/>
            </a:endParaRPr>
          </a:p>
        </p:txBody>
      </p:sp>
      <p:sp>
        <p:nvSpPr>
          <p:cNvPr id="974904" name="Text Box 70"/>
          <p:cNvSpPr txBox="1">
            <a:spLocks noChangeArrowheads="1"/>
          </p:cNvSpPr>
          <p:nvPr/>
        </p:nvSpPr>
        <p:spPr bwMode="auto">
          <a:xfrm>
            <a:off x="3560763" y="6450013"/>
            <a:ext cx="5368925" cy="40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a:solidFill>
                  <a:srgbClr val="F3F1E4"/>
                </a:solidFill>
                <a:latin typeface="Arial" charset="0"/>
                <a:cs typeface="Arial" charset="0"/>
              </a:rPr>
              <a:t>http://religion-cults.com/antichrist/666.htm</a:t>
            </a:r>
          </a:p>
        </p:txBody>
      </p:sp>
      <p:sp>
        <p:nvSpPr>
          <p:cNvPr id="7"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97190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74212"/>
                                        </p:tgtEl>
                                        <p:attrNameLst>
                                          <p:attrName>style.visibility</p:attrName>
                                        </p:attrNameLst>
                                      </p:cBhvr>
                                      <p:to>
                                        <p:strVal val="visible"/>
                                      </p:to>
                                    </p:set>
                                    <p:animEffect transition="in" filter="wipe(down)">
                                      <p:cBhvr>
                                        <p:cTn id="7" dur="580">
                                          <p:stCondLst>
                                            <p:cond delay="0"/>
                                          </p:stCondLst>
                                        </p:cTn>
                                        <p:tgtEl>
                                          <p:spTgt spid="774212"/>
                                        </p:tgtEl>
                                      </p:cBhvr>
                                    </p:animEffect>
                                    <p:anim calcmode="lin" valueType="num">
                                      <p:cBhvr>
                                        <p:cTn id="8" dur="1822" tmFilter="0,0; 0.14,0.36; 0.43,0.73; 0.71,0.91; 1.0,1.0">
                                          <p:stCondLst>
                                            <p:cond delay="0"/>
                                          </p:stCondLst>
                                        </p:cTn>
                                        <p:tgtEl>
                                          <p:spTgt spid="7742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742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742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742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74212"/>
                                        </p:tgtEl>
                                        <p:attrNameLst>
                                          <p:attrName>ppt_y</p:attrName>
                                        </p:attrNameLst>
                                      </p:cBhvr>
                                      <p:tavLst>
                                        <p:tav tm="0" fmla="#ppt_y-sin(pi*$)/81">
                                          <p:val>
                                            <p:fltVal val="0"/>
                                          </p:val>
                                        </p:tav>
                                        <p:tav tm="100000">
                                          <p:val>
                                            <p:fltVal val="1"/>
                                          </p:val>
                                        </p:tav>
                                      </p:tavLst>
                                    </p:anim>
                                    <p:animScale>
                                      <p:cBhvr>
                                        <p:cTn id="13" dur="26">
                                          <p:stCondLst>
                                            <p:cond delay="650"/>
                                          </p:stCondLst>
                                        </p:cTn>
                                        <p:tgtEl>
                                          <p:spTgt spid="774212"/>
                                        </p:tgtEl>
                                      </p:cBhvr>
                                      <p:to x="100000" y="60000"/>
                                    </p:animScale>
                                    <p:animScale>
                                      <p:cBhvr>
                                        <p:cTn id="14" dur="166" decel="50000">
                                          <p:stCondLst>
                                            <p:cond delay="676"/>
                                          </p:stCondLst>
                                        </p:cTn>
                                        <p:tgtEl>
                                          <p:spTgt spid="774212"/>
                                        </p:tgtEl>
                                      </p:cBhvr>
                                      <p:to x="100000" y="100000"/>
                                    </p:animScale>
                                    <p:animScale>
                                      <p:cBhvr>
                                        <p:cTn id="15" dur="26">
                                          <p:stCondLst>
                                            <p:cond delay="1312"/>
                                          </p:stCondLst>
                                        </p:cTn>
                                        <p:tgtEl>
                                          <p:spTgt spid="774212"/>
                                        </p:tgtEl>
                                      </p:cBhvr>
                                      <p:to x="100000" y="80000"/>
                                    </p:animScale>
                                    <p:animScale>
                                      <p:cBhvr>
                                        <p:cTn id="16" dur="166" decel="50000">
                                          <p:stCondLst>
                                            <p:cond delay="1338"/>
                                          </p:stCondLst>
                                        </p:cTn>
                                        <p:tgtEl>
                                          <p:spTgt spid="774212"/>
                                        </p:tgtEl>
                                      </p:cBhvr>
                                      <p:to x="100000" y="100000"/>
                                    </p:animScale>
                                    <p:animScale>
                                      <p:cBhvr>
                                        <p:cTn id="17" dur="26">
                                          <p:stCondLst>
                                            <p:cond delay="1642"/>
                                          </p:stCondLst>
                                        </p:cTn>
                                        <p:tgtEl>
                                          <p:spTgt spid="774212"/>
                                        </p:tgtEl>
                                      </p:cBhvr>
                                      <p:to x="100000" y="90000"/>
                                    </p:animScale>
                                    <p:animScale>
                                      <p:cBhvr>
                                        <p:cTn id="18" dur="166" decel="50000">
                                          <p:stCondLst>
                                            <p:cond delay="1668"/>
                                          </p:stCondLst>
                                        </p:cTn>
                                        <p:tgtEl>
                                          <p:spTgt spid="774212"/>
                                        </p:tgtEl>
                                      </p:cBhvr>
                                      <p:to x="100000" y="100000"/>
                                    </p:animScale>
                                    <p:animScale>
                                      <p:cBhvr>
                                        <p:cTn id="19" dur="26">
                                          <p:stCondLst>
                                            <p:cond delay="1808"/>
                                          </p:stCondLst>
                                        </p:cTn>
                                        <p:tgtEl>
                                          <p:spTgt spid="774212"/>
                                        </p:tgtEl>
                                      </p:cBhvr>
                                      <p:to x="100000" y="95000"/>
                                    </p:animScale>
                                    <p:animScale>
                                      <p:cBhvr>
                                        <p:cTn id="20" dur="166" decel="50000">
                                          <p:stCondLst>
                                            <p:cond delay="1834"/>
                                          </p:stCondLst>
                                        </p:cTn>
                                        <p:tgtEl>
                                          <p:spTgt spid="7742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42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0" y="44450"/>
            <a:ext cx="5651500" cy="863600"/>
          </a:xfrm>
          <a:effectLst>
            <a:outerShdw blurRad="50800" dist="25399" dir="16200000" algn="ctr" rotWithShape="0">
              <a:srgbClr val="FFFFFF">
                <a:alpha val="75000"/>
              </a:srgbClr>
            </a:outerShdw>
          </a:effectLst>
        </p:spPr>
        <p:txBody>
          <a:bodyPr/>
          <a:lstStyle/>
          <a:p>
            <a:pPr algn="l" eaLnBrk="1" hangingPunct="1">
              <a:defRPr/>
            </a:pPr>
            <a:r>
              <a:rPr lang="en-US" dirty="0"/>
              <a:t>English Gematria</a:t>
            </a:r>
          </a:p>
        </p:txBody>
      </p:sp>
      <p:sp>
        <p:nvSpPr>
          <p:cNvPr id="928771" name="Rectangle 3"/>
          <p:cNvSpPr>
            <a:spLocks noGrp="1" noChangeArrowheads="1"/>
          </p:cNvSpPr>
          <p:nvPr>
            <p:ph type="subTitle" idx="1"/>
          </p:nvPr>
        </p:nvSpPr>
        <p:spPr>
          <a:xfrm>
            <a:off x="4419600" y="6324600"/>
            <a:ext cx="4419600" cy="533400"/>
          </a:xfrm>
          <a:effectLst>
            <a:outerShdw blurRad="63500" dist="25399" dir="16200000" algn="ctr" rotWithShape="0">
              <a:srgbClr val="FFFFFF">
                <a:alpha val="75000"/>
              </a:srgbClr>
            </a:outerShdw>
          </a:effectLst>
        </p:spPr>
        <p:txBody>
          <a:bodyPr/>
          <a:lstStyle/>
          <a:p>
            <a:pPr algn="ctr" eaLnBrk="1" hangingPunct="1">
              <a:buFont typeface="Wingdings" pitchFamily="21" charset="2"/>
              <a:buNone/>
              <a:defRPr/>
            </a:pPr>
            <a:r>
              <a:rPr lang="en-US"/>
              <a:t>Kissinger = Antichrist!</a:t>
            </a:r>
          </a:p>
        </p:txBody>
      </p:sp>
      <p:graphicFrame>
        <p:nvGraphicFramePr>
          <p:cNvPr id="928838" name="Group 70"/>
          <p:cNvGraphicFramePr>
            <a:graphicFrameLocks noGrp="1"/>
          </p:cNvGraphicFramePr>
          <p:nvPr/>
        </p:nvGraphicFramePr>
        <p:xfrm>
          <a:off x="152400" y="990600"/>
          <a:ext cx="1600200" cy="4649824"/>
        </p:xfrm>
        <a:graphic>
          <a:graphicData uri="http://schemas.openxmlformats.org/drawingml/2006/table">
            <a:tbl>
              <a:tblPr/>
              <a:tblGrid>
                <a:gridCol w="800100">
                  <a:extLst>
                    <a:ext uri="{9D8B030D-6E8A-4147-A177-3AD203B41FA5}">
                      <a16:colId xmlns:a16="http://schemas.microsoft.com/office/drawing/2014/main" val="20000"/>
                    </a:ext>
                  </a:extLst>
                </a:gridCol>
                <a:gridCol w="800100">
                  <a:extLst>
                    <a:ext uri="{9D8B030D-6E8A-4147-A177-3AD203B41FA5}">
                      <a16:colId xmlns:a16="http://schemas.microsoft.com/office/drawing/2014/main" val="20001"/>
                    </a:ext>
                  </a:extLst>
                </a:gridCol>
              </a:tblGrid>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A</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B</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12</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C</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18</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D</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24</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E</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30</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F</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36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G</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42</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H</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48</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928839" name="Group 71"/>
          <p:cNvGraphicFramePr>
            <a:graphicFrameLocks noGrp="1"/>
          </p:cNvGraphicFramePr>
          <p:nvPr/>
        </p:nvGraphicFramePr>
        <p:xfrm>
          <a:off x="1828800" y="1003300"/>
          <a:ext cx="1600200" cy="4649824"/>
        </p:xfrm>
        <a:graphic>
          <a:graphicData uri="http://schemas.openxmlformats.org/drawingml/2006/table">
            <a:tbl>
              <a:tblPr/>
              <a:tblGrid>
                <a:gridCol w="800100">
                  <a:extLst>
                    <a:ext uri="{9D8B030D-6E8A-4147-A177-3AD203B41FA5}">
                      <a16:colId xmlns:a16="http://schemas.microsoft.com/office/drawing/2014/main" val="20000"/>
                    </a:ext>
                  </a:extLst>
                </a:gridCol>
                <a:gridCol w="800100">
                  <a:extLst>
                    <a:ext uri="{9D8B030D-6E8A-4147-A177-3AD203B41FA5}">
                      <a16:colId xmlns:a16="http://schemas.microsoft.com/office/drawing/2014/main" val="20001"/>
                    </a:ext>
                  </a:extLst>
                </a:gridCol>
              </a:tblGrid>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I</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54</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J</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60</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K</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66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L</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72</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M</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78</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N</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84</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O</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90</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P</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96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928868" name="Group 100"/>
          <p:cNvGraphicFramePr>
            <a:graphicFrameLocks noGrp="1"/>
          </p:cNvGraphicFramePr>
          <p:nvPr/>
        </p:nvGraphicFramePr>
        <p:xfrm>
          <a:off x="3505200" y="990600"/>
          <a:ext cx="2003426" cy="4649824"/>
        </p:xfrm>
        <a:graphic>
          <a:graphicData uri="http://schemas.openxmlformats.org/drawingml/2006/table">
            <a:tbl>
              <a:tblPr/>
              <a:tblGrid>
                <a:gridCol w="1001713">
                  <a:extLst>
                    <a:ext uri="{9D8B030D-6E8A-4147-A177-3AD203B41FA5}">
                      <a16:colId xmlns:a16="http://schemas.microsoft.com/office/drawing/2014/main" val="20000"/>
                    </a:ext>
                  </a:extLst>
                </a:gridCol>
                <a:gridCol w="1001713">
                  <a:extLst>
                    <a:ext uri="{9D8B030D-6E8A-4147-A177-3AD203B41FA5}">
                      <a16:colId xmlns:a16="http://schemas.microsoft.com/office/drawing/2014/main" val="20001"/>
                    </a:ext>
                  </a:extLst>
                </a:gridCol>
              </a:tblGrid>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Q</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102</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R</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108</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S</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114</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T</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120</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U</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126</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V</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132</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W</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138</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X</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144</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928966" name="Group 198"/>
          <p:cNvGraphicFramePr>
            <a:graphicFrameLocks noGrp="1"/>
          </p:cNvGraphicFramePr>
          <p:nvPr/>
        </p:nvGraphicFramePr>
        <p:xfrm>
          <a:off x="6149975" y="381000"/>
          <a:ext cx="1878013" cy="5813430"/>
        </p:xfrm>
        <a:graphic>
          <a:graphicData uri="http://schemas.openxmlformats.org/drawingml/2006/table">
            <a:tbl>
              <a:tblPr/>
              <a:tblGrid>
                <a:gridCol w="944629">
                  <a:extLst>
                    <a:ext uri="{9D8B030D-6E8A-4147-A177-3AD203B41FA5}">
                      <a16:colId xmlns:a16="http://schemas.microsoft.com/office/drawing/2014/main" val="20000"/>
                    </a:ext>
                  </a:extLst>
                </a:gridCol>
                <a:gridCol w="933384">
                  <a:extLst>
                    <a:ext uri="{9D8B030D-6E8A-4147-A177-3AD203B41FA5}">
                      <a16:colId xmlns:a16="http://schemas.microsoft.com/office/drawing/2014/main" val="20001"/>
                    </a:ext>
                  </a:extLst>
                </a:gridCol>
              </a:tblGrid>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K</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66</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0"/>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I</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54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1"/>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S</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114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2"/>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S</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114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3"/>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I</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54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4"/>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N</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84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5"/>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42</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6"/>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30</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7"/>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R</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sng" strike="noStrike" cap="none" normalizeH="0" baseline="0" dirty="0">
                          <a:ln>
                            <a:noFill/>
                          </a:ln>
                          <a:solidFill>
                            <a:schemeClr val="bg1"/>
                          </a:solidFill>
                          <a:effectLst/>
                          <a:latin typeface="Arial"/>
                          <a:ea typeface="ＭＳ Ｐゴシック" pitchFamily="21" charset="-128"/>
                          <a:cs typeface="Arial"/>
                        </a:rPr>
                        <a:t>108</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8"/>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3200" b="1" i="0" u="none" strike="noStrike" cap="none" normalizeH="0" baseline="0">
                        <a:ln>
                          <a:noFill/>
                        </a:ln>
                        <a:solidFill>
                          <a:schemeClr val="bg1"/>
                        </a:solidFill>
                        <a:effectLst/>
                        <a:latin typeface="Arial"/>
                        <a:ea typeface="ＭＳ Ｐゴシック" pitchFamily="21" charset="-128"/>
                        <a:cs typeface="Arial"/>
                      </a:endParaRP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666</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559229"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28966"/>
                                        </p:tgtEl>
                                        <p:attrNameLst>
                                          <p:attrName>style.visibility</p:attrName>
                                        </p:attrNameLst>
                                      </p:cBhvr>
                                      <p:to>
                                        <p:strVal val="visible"/>
                                      </p:to>
                                    </p:set>
                                    <p:animEffect transition="in" filter="wipe(up)">
                                      <p:cBhvr>
                                        <p:cTn id="7" dur="3000"/>
                                        <p:tgtEl>
                                          <p:spTgt spid="9289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928771">
                                            <p:txEl>
                                              <p:pRg st="0" end="0"/>
                                            </p:txEl>
                                          </p:spTgt>
                                        </p:tgtEl>
                                        <p:attrNameLst>
                                          <p:attrName>style.visibility</p:attrName>
                                        </p:attrNameLst>
                                      </p:cBhvr>
                                      <p:to>
                                        <p:strVal val="visible"/>
                                      </p:to>
                                    </p:set>
                                    <p:anim calcmode="discrete" valueType="clr">
                                      <p:cBhvr override="childStyle">
                                        <p:cTn id="12" dur="80"/>
                                        <p:tgtEl>
                                          <p:spTgt spid="9287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928771">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92877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8771"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ctrTitle"/>
          </p:nvPr>
        </p:nvSpPr>
        <p:spPr>
          <a:xfrm>
            <a:off x="685800" y="152400"/>
            <a:ext cx="7772400" cy="1371600"/>
          </a:xfrm>
        </p:spPr>
        <p:txBody>
          <a:bodyPr/>
          <a:lstStyle/>
          <a:p>
            <a:pPr eaLnBrk="1" hangingPunct="1">
              <a:defRPr/>
            </a:pPr>
            <a:r>
              <a:rPr lang="en-US">
                <a:solidFill>
                  <a:srgbClr val="FF9A9A"/>
                </a:solidFill>
                <a:latin typeface="Trebuchet MS" charset="0"/>
                <a:ea typeface="ＭＳ Ｐゴシック" charset="0"/>
                <a:cs typeface="ＭＳ Ｐゴシック" charset="0"/>
              </a:rPr>
              <a:t>THE UPC BAR CODE</a:t>
            </a:r>
            <a:endParaRPr lang="en-US">
              <a:latin typeface="Trebuchet MS" charset="0"/>
              <a:ea typeface="ＭＳ Ｐゴシック" charset="0"/>
              <a:cs typeface="ＭＳ Ｐゴシック" charset="0"/>
            </a:endParaRPr>
          </a:p>
        </p:txBody>
      </p:sp>
      <p:pic>
        <p:nvPicPr>
          <p:cNvPr id="56115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266825"/>
            <a:ext cx="5181600" cy="367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pic>
      <p:sp>
        <p:nvSpPr>
          <p:cNvPr id="561155" name="Text Box 5"/>
          <p:cNvSpPr txBox="1">
            <a:spLocks noChangeArrowheads="1"/>
          </p:cNvSpPr>
          <p:nvPr/>
        </p:nvSpPr>
        <p:spPr bwMode="auto">
          <a:xfrm>
            <a:off x="3505200" y="6400800"/>
            <a:ext cx="5638800" cy="401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CCCCFF"/>
                </a:solidFill>
                <a:effectLst/>
                <a:uLnTx/>
                <a:uFillTx/>
                <a:latin typeface="Arial" charset="0"/>
                <a:ea typeface="ＭＳ Ｐゴシック" charset="0"/>
                <a:cs typeface="Arial" charset="0"/>
              </a:rPr>
              <a:t>http://religion-cults.com/antichrist/mark.htm</a:t>
            </a:r>
          </a:p>
        </p:txBody>
      </p:sp>
      <p:sp>
        <p:nvSpPr>
          <p:cNvPr id="890887" name="Rectangle 7"/>
          <p:cNvSpPr>
            <a:spLocks noChangeArrowheads="1"/>
          </p:cNvSpPr>
          <p:nvPr/>
        </p:nvSpPr>
        <p:spPr bwMode="auto">
          <a:xfrm>
            <a:off x="330200" y="5300663"/>
            <a:ext cx="8634413" cy="1066800"/>
          </a:xfrm>
          <a:prstGeom prst="rect">
            <a:avLst/>
          </a:prstGeom>
          <a:noFill/>
          <a:ln w="9525">
            <a:noFill/>
            <a:miter lim="800000"/>
            <a:headEnd/>
            <a:tailEnd/>
          </a:ln>
          <a:effectLst>
            <a:outerShdw blurRad="63500" algn="ctr" rotWithShape="0">
              <a:srgbClr val="000000">
                <a:alpha val="75000"/>
              </a:srgbClr>
            </a:outerShdw>
          </a:effectLst>
        </p:spPr>
        <p:txBody>
          <a:bodyPr anchor="b"/>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dirty="0">
                <a:ln>
                  <a:noFill/>
                </a:ln>
                <a:solidFill>
                  <a:srgbClr val="FFFFFF"/>
                </a:solidFill>
                <a:effectLst/>
                <a:uLnTx/>
                <a:uFillTx/>
                <a:latin typeface="Arial"/>
                <a:ea typeface="ＭＳ Ｐゴシック"/>
                <a:cs typeface="Arial"/>
              </a:rPr>
              <a:t>BUT WOULD THE JEWS IN THE NEXT VERSE (REV. 14:1) ALSO HAVE AN INVISIBLE CODE?</a:t>
            </a:r>
          </a:p>
        </p:txBody>
      </p:sp>
      <p:sp>
        <p:nvSpPr>
          <p:cNvPr id="561157"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388</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90887">
                                            <p:txEl>
                                              <p:pRg st="0" end="0"/>
                                            </p:txEl>
                                          </p:spTgt>
                                        </p:tgtEl>
                                        <p:attrNameLst>
                                          <p:attrName>style.visibility</p:attrName>
                                        </p:attrNameLst>
                                      </p:cBhvr>
                                      <p:to>
                                        <p:strVal val="visible"/>
                                      </p:to>
                                    </p:set>
                                    <p:animEffect transition="in" filter="checkerboard(across)">
                                      <p:cBhvr>
                                        <p:cTn id="7" dur="500"/>
                                        <p:tgtEl>
                                          <p:spTgt spid="8908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87"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914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0600" y="3805238"/>
            <a:ext cx="4343400" cy="2519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pic>
        <p:nvPicPr>
          <p:cNvPr id="859141"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66800" y="1371600"/>
            <a:ext cx="80772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pic>
        <p:nvPicPr>
          <p:cNvPr id="859142"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9600" y="990600"/>
            <a:ext cx="3043238"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980996" name="Text Box 7"/>
          <p:cNvSpPr txBox="1">
            <a:spLocks noChangeArrowheads="1"/>
          </p:cNvSpPr>
          <p:nvPr/>
        </p:nvSpPr>
        <p:spPr bwMode="auto">
          <a:xfrm>
            <a:off x="4518025" y="6400800"/>
            <a:ext cx="46259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1800" b="1">
                <a:solidFill>
                  <a:srgbClr val="CCCCFF"/>
                </a:solidFill>
                <a:latin typeface="Arial" charset="0"/>
              </a:rPr>
              <a:t>www.soldierofthelord.4t.com/ photo.html</a:t>
            </a:r>
          </a:p>
        </p:txBody>
      </p:sp>
      <p:pic>
        <p:nvPicPr>
          <p:cNvPr id="859144" name="Picture 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629400" y="0"/>
            <a:ext cx="2514600"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859138" name="Rectangle 2"/>
          <p:cNvSpPr>
            <a:spLocks noGrp="1" noChangeArrowheads="1"/>
          </p:cNvSpPr>
          <p:nvPr>
            <p:ph type="title"/>
          </p:nvPr>
        </p:nvSpPr>
        <p:spPr>
          <a:xfrm>
            <a:off x="0" y="0"/>
            <a:ext cx="7772400" cy="1143000"/>
          </a:xfrm>
        </p:spPr>
        <p:txBody>
          <a:bodyPr/>
          <a:lstStyle/>
          <a:p>
            <a:pPr eaLnBrk="1" hangingPunct="1">
              <a:defRPr/>
            </a:pPr>
            <a:r>
              <a:rPr lang="en-US" sz="4000" dirty="0"/>
              <a:t>Mark of the Beast Microchip</a:t>
            </a:r>
          </a:p>
        </p:txBody>
      </p:sp>
      <p:pic>
        <p:nvPicPr>
          <p:cNvPr id="859145" name="Picture 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086100" y="2743200"/>
            <a:ext cx="17145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9"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2066443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859138"/>
                                        </p:tgtEl>
                                        <p:attrNameLst>
                                          <p:attrName>style.visibility</p:attrName>
                                        </p:attrNameLst>
                                      </p:cBhvr>
                                      <p:to>
                                        <p:strVal val="visible"/>
                                      </p:to>
                                    </p:set>
                                    <p:anim calcmode="lin" valueType="num">
                                      <p:cBhvr>
                                        <p:cTn id="7" dur="1000" fill="hold"/>
                                        <p:tgtEl>
                                          <p:spTgt spid="859138"/>
                                        </p:tgtEl>
                                        <p:attrNameLst>
                                          <p:attrName>ppt_w</p:attrName>
                                        </p:attrNameLst>
                                      </p:cBhvr>
                                      <p:tavLst>
                                        <p:tav tm="0">
                                          <p:val>
                                            <p:fltVal val="0"/>
                                          </p:val>
                                        </p:tav>
                                        <p:tav tm="100000">
                                          <p:val>
                                            <p:strVal val="#ppt_w"/>
                                          </p:val>
                                        </p:tav>
                                      </p:tavLst>
                                    </p:anim>
                                    <p:anim calcmode="lin" valueType="num">
                                      <p:cBhvr>
                                        <p:cTn id="8" dur="1000" fill="hold"/>
                                        <p:tgtEl>
                                          <p:spTgt spid="859138"/>
                                        </p:tgtEl>
                                        <p:attrNameLst>
                                          <p:attrName>ppt_h</p:attrName>
                                        </p:attrNameLst>
                                      </p:cBhvr>
                                      <p:tavLst>
                                        <p:tav tm="0">
                                          <p:val>
                                            <p:fltVal val="0"/>
                                          </p:val>
                                        </p:tav>
                                        <p:tav tm="100000">
                                          <p:val>
                                            <p:strVal val="#ppt_h"/>
                                          </p:val>
                                        </p:tav>
                                      </p:tavLst>
                                    </p:anim>
                                    <p:anim calcmode="lin" valueType="num">
                                      <p:cBhvr>
                                        <p:cTn id="9" dur="1000" fill="hold"/>
                                        <p:tgtEl>
                                          <p:spTgt spid="85913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59138"/>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0"/>
                                  </p:stCondLst>
                                  <p:childTnLst>
                                    <p:set>
                                      <p:cBhvr>
                                        <p:cTn id="13" dur="1" fill="hold">
                                          <p:stCondLst>
                                            <p:cond delay="0"/>
                                          </p:stCondLst>
                                        </p:cTn>
                                        <p:tgtEl>
                                          <p:spTgt spid="859144"/>
                                        </p:tgtEl>
                                        <p:attrNameLst>
                                          <p:attrName>style.visibility</p:attrName>
                                        </p:attrNameLst>
                                      </p:cBhvr>
                                      <p:to>
                                        <p:strVal val="visible"/>
                                      </p:to>
                                    </p:set>
                                    <p:anim calcmode="lin" valueType="num">
                                      <p:cBhvr>
                                        <p:cTn id="14" dur="2000" fill="hold"/>
                                        <p:tgtEl>
                                          <p:spTgt spid="859144"/>
                                        </p:tgtEl>
                                        <p:attrNameLst>
                                          <p:attrName>ppt_w</p:attrName>
                                        </p:attrNameLst>
                                      </p:cBhvr>
                                      <p:tavLst>
                                        <p:tav tm="0">
                                          <p:val>
                                            <p:fltVal val="0"/>
                                          </p:val>
                                        </p:tav>
                                        <p:tav tm="100000">
                                          <p:val>
                                            <p:strVal val="#ppt_w"/>
                                          </p:val>
                                        </p:tav>
                                      </p:tavLst>
                                    </p:anim>
                                    <p:anim calcmode="lin" valueType="num">
                                      <p:cBhvr>
                                        <p:cTn id="15" dur="2000" fill="hold"/>
                                        <p:tgtEl>
                                          <p:spTgt spid="859144"/>
                                        </p:tgtEl>
                                        <p:attrNameLst>
                                          <p:attrName>ppt_h</p:attrName>
                                        </p:attrNameLst>
                                      </p:cBhvr>
                                      <p:tavLst>
                                        <p:tav tm="0">
                                          <p:val>
                                            <p:fltVal val="0"/>
                                          </p:val>
                                        </p:tav>
                                        <p:tav tm="100000">
                                          <p:val>
                                            <p:strVal val="#ppt_h"/>
                                          </p:val>
                                        </p:tav>
                                      </p:tavLst>
                                    </p:anim>
                                    <p:anim calcmode="lin" valueType="num">
                                      <p:cBhvr>
                                        <p:cTn id="16" dur="2000" fill="hold"/>
                                        <p:tgtEl>
                                          <p:spTgt spid="859144"/>
                                        </p:tgtEl>
                                        <p:attrNameLst>
                                          <p:attrName>ppt_x</p:attrName>
                                        </p:attrNameLst>
                                      </p:cBhvr>
                                      <p:tavLst>
                                        <p:tav tm="0" fmla="#ppt_x+(cos(-2*pi*(1-$))*-#ppt_x-sin(-2*pi*(1-$))*(1-#ppt_y))*(1-$)">
                                          <p:val>
                                            <p:fltVal val="0"/>
                                          </p:val>
                                        </p:tav>
                                        <p:tav tm="100000">
                                          <p:val>
                                            <p:fltVal val="1"/>
                                          </p:val>
                                        </p:tav>
                                      </p:tavLst>
                                    </p:anim>
                                    <p:anim calcmode="lin" valueType="num">
                                      <p:cBhvr>
                                        <p:cTn id="17" dur="2000" fill="hold"/>
                                        <p:tgtEl>
                                          <p:spTgt spid="859144"/>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3000"/>
                            </p:stCondLst>
                            <p:childTnLst>
                              <p:par>
                                <p:cTn id="19" presetID="15" presetClass="entr" presetSubtype="0" fill="hold" nodeType="afterEffect">
                                  <p:stCondLst>
                                    <p:cond delay="0"/>
                                  </p:stCondLst>
                                  <p:childTnLst>
                                    <p:set>
                                      <p:cBhvr>
                                        <p:cTn id="20" dur="1" fill="hold">
                                          <p:stCondLst>
                                            <p:cond delay="0"/>
                                          </p:stCondLst>
                                        </p:cTn>
                                        <p:tgtEl>
                                          <p:spTgt spid="859141"/>
                                        </p:tgtEl>
                                        <p:attrNameLst>
                                          <p:attrName>style.visibility</p:attrName>
                                        </p:attrNameLst>
                                      </p:cBhvr>
                                      <p:to>
                                        <p:strVal val="visible"/>
                                      </p:to>
                                    </p:set>
                                    <p:anim calcmode="lin" valueType="num">
                                      <p:cBhvr>
                                        <p:cTn id="21" dur="2000" fill="hold"/>
                                        <p:tgtEl>
                                          <p:spTgt spid="859141"/>
                                        </p:tgtEl>
                                        <p:attrNameLst>
                                          <p:attrName>ppt_w</p:attrName>
                                        </p:attrNameLst>
                                      </p:cBhvr>
                                      <p:tavLst>
                                        <p:tav tm="0">
                                          <p:val>
                                            <p:fltVal val="0"/>
                                          </p:val>
                                        </p:tav>
                                        <p:tav tm="100000">
                                          <p:val>
                                            <p:strVal val="#ppt_w"/>
                                          </p:val>
                                        </p:tav>
                                      </p:tavLst>
                                    </p:anim>
                                    <p:anim calcmode="lin" valueType="num">
                                      <p:cBhvr>
                                        <p:cTn id="22" dur="2000" fill="hold"/>
                                        <p:tgtEl>
                                          <p:spTgt spid="859141"/>
                                        </p:tgtEl>
                                        <p:attrNameLst>
                                          <p:attrName>ppt_h</p:attrName>
                                        </p:attrNameLst>
                                      </p:cBhvr>
                                      <p:tavLst>
                                        <p:tav tm="0">
                                          <p:val>
                                            <p:fltVal val="0"/>
                                          </p:val>
                                        </p:tav>
                                        <p:tav tm="100000">
                                          <p:val>
                                            <p:strVal val="#ppt_h"/>
                                          </p:val>
                                        </p:tav>
                                      </p:tavLst>
                                    </p:anim>
                                    <p:anim calcmode="lin" valueType="num">
                                      <p:cBhvr>
                                        <p:cTn id="23" dur="2000" fill="hold"/>
                                        <p:tgtEl>
                                          <p:spTgt spid="859141"/>
                                        </p:tgtEl>
                                        <p:attrNameLst>
                                          <p:attrName>ppt_x</p:attrName>
                                        </p:attrNameLst>
                                      </p:cBhvr>
                                      <p:tavLst>
                                        <p:tav tm="0" fmla="#ppt_x+(cos(-2*pi*(1-$))*-#ppt_x-sin(-2*pi*(1-$))*(1-#ppt_y))*(1-$)">
                                          <p:val>
                                            <p:fltVal val="0"/>
                                          </p:val>
                                        </p:tav>
                                        <p:tav tm="100000">
                                          <p:val>
                                            <p:fltVal val="1"/>
                                          </p:val>
                                        </p:tav>
                                      </p:tavLst>
                                    </p:anim>
                                    <p:anim calcmode="lin" valueType="num">
                                      <p:cBhvr>
                                        <p:cTn id="24" dur="2000" fill="hold"/>
                                        <p:tgtEl>
                                          <p:spTgt spid="859141"/>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5000"/>
                            </p:stCondLst>
                            <p:childTnLst>
                              <p:par>
                                <p:cTn id="26" presetID="15" presetClass="entr" presetSubtype="0" fill="hold" nodeType="afterEffect">
                                  <p:stCondLst>
                                    <p:cond delay="0"/>
                                  </p:stCondLst>
                                  <p:childTnLst>
                                    <p:set>
                                      <p:cBhvr>
                                        <p:cTn id="27" dur="1" fill="hold">
                                          <p:stCondLst>
                                            <p:cond delay="0"/>
                                          </p:stCondLst>
                                        </p:cTn>
                                        <p:tgtEl>
                                          <p:spTgt spid="859140"/>
                                        </p:tgtEl>
                                        <p:attrNameLst>
                                          <p:attrName>style.visibility</p:attrName>
                                        </p:attrNameLst>
                                      </p:cBhvr>
                                      <p:to>
                                        <p:strVal val="visible"/>
                                      </p:to>
                                    </p:set>
                                    <p:anim calcmode="lin" valueType="num">
                                      <p:cBhvr>
                                        <p:cTn id="28" dur="2000" fill="hold"/>
                                        <p:tgtEl>
                                          <p:spTgt spid="859140"/>
                                        </p:tgtEl>
                                        <p:attrNameLst>
                                          <p:attrName>ppt_w</p:attrName>
                                        </p:attrNameLst>
                                      </p:cBhvr>
                                      <p:tavLst>
                                        <p:tav tm="0">
                                          <p:val>
                                            <p:fltVal val="0"/>
                                          </p:val>
                                        </p:tav>
                                        <p:tav tm="100000">
                                          <p:val>
                                            <p:strVal val="#ppt_w"/>
                                          </p:val>
                                        </p:tav>
                                      </p:tavLst>
                                    </p:anim>
                                    <p:anim calcmode="lin" valueType="num">
                                      <p:cBhvr>
                                        <p:cTn id="29" dur="2000" fill="hold"/>
                                        <p:tgtEl>
                                          <p:spTgt spid="859140"/>
                                        </p:tgtEl>
                                        <p:attrNameLst>
                                          <p:attrName>ppt_h</p:attrName>
                                        </p:attrNameLst>
                                      </p:cBhvr>
                                      <p:tavLst>
                                        <p:tav tm="0">
                                          <p:val>
                                            <p:fltVal val="0"/>
                                          </p:val>
                                        </p:tav>
                                        <p:tav tm="100000">
                                          <p:val>
                                            <p:strVal val="#ppt_h"/>
                                          </p:val>
                                        </p:tav>
                                      </p:tavLst>
                                    </p:anim>
                                    <p:anim calcmode="lin" valueType="num">
                                      <p:cBhvr>
                                        <p:cTn id="30" dur="2000" fill="hold"/>
                                        <p:tgtEl>
                                          <p:spTgt spid="859140"/>
                                        </p:tgtEl>
                                        <p:attrNameLst>
                                          <p:attrName>ppt_x</p:attrName>
                                        </p:attrNameLst>
                                      </p:cBhvr>
                                      <p:tavLst>
                                        <p:tav tm="0" fmla="#ppt_x+(cos(-2*pi*(1-$))*-#ppt_x-sin(-2*pi*(1-$))*(1-#ppt_y))*(1-$)">
                                          <p:val>
                                            <p:fltVal val="0"/>
                                          </p:val>
                                        </p:tav>
                                        <p:tav tm="100000">
                                          <p:val>
                                            <p:fltVal val="1"/>
                                          </p:val>
                                        </p:tav>
                                      </p:tavLst>
                                    </p:anim>
                                    <p:anim calcmode="lin" valueType="num">
                                      <p:cBhvr>
                                        <p:cTn id="31" dur="2000" fill="hold"/>
                                        <p:tgtEl>
                                          <p:spTgt spid="859140"/>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7000"/>
                            </p:stCondLst>
                            <p:childTnLst>
                              <p:par>
                                <p:cTn id="33" presetID="15" presetClass="entr" presetSubtype="0" fill="hold" nodeType="afterEffect">
                                  <p:stCondLst>
                                    <p:cond delay="0"/>
                                  </p:stCondLst>
                                  <p:childTnLst>
                                    <p:set>
                                      <p:cBhvr>
                                        <p:cTn id="34" dur="1" fill="hold">
                                          <p:stCondLst>
                                            <p:cond delay="0"/>
                                          </p:stCondLst>
                                        </p:cTn>
                                        <p:tgtEl>
                                          <p:spTgt spid="859142"/>
                                        </p:tgtEl>
                                        <p:attrNameLst>
                                          <p:attrName>style.visibility</p:attrName>
                                        </p:attrNameLst>
                                      </p:cBhvr>
                                      <p:to>
                                        <p:strVal val="visible"/>
                                      </p:to>
                                    </p:set>
                                    <p:anim calcmode="lin" valueType="num">
                                      <p:cBhvr>
                                        <p:cTn id="35" dur="2000" fill="hold"/>
                                        <p:tgtEl>
                                          <p:spTgt spid="859142"/>
                                        </p:tgtEl>
                                        <p:attrNameLst>
                                          <p:attrName>ppt_w</p:attrName>
                                        </p:attrNameLst>
                                      </p:cBhvr>
                                      <p:tavLst>
                                        <p:tav tm="0">
                                          <p:val>
                                            <p:fltVal val="0"/>
                                          </p:val>
                                        </p:tav>
                                        <p:tav tm="100000">
                                          <p:val>
                                            <p:strVal val="#ppt_w"/>
                                          </p:val>
                                        </p:tav>
                                      </p:tavLst>
                                    </p:anim>
                                    <p:anim calcmode="lin" valueType="num">
                                      <p:cBhvr>
                                        <p:cTn id="36" dur="2000" fill="hold"/>
                                        <p:tgtEl>
                                          <p:spTgt spid="859142"/>
                                        </p:tgtEl>
                                        <p:attrNameLst>
                                          <p:attrName>ppt_h</p:attrName>
                                        </p:attrNameLst>
                                      </p:cBhvr>
                                      <p:tavLst>
                                        <p:tav tm="0">
                                          <p:val>
                                            <p:fltVal val="0"/>
                                          </p:val>
                                        </p:tav>
                                        <p:tav tm="100000">
                                          <p:val>
                                            <p:strVal val="#ppt_h"/>
                                          </p:val>
                                        </p:tav>
                                      </p:tavLst>
                                    </p:anim>
                                    <p:anim calcmode="lin" valueType="num">
                                      <p:cBhvr>
                                        <p:cTn id="37" dur="2000" fill="hold"/>
                                        <p:tgtEl>
                                          <p:spTgt spid="859142"/>
                                        </p:tgtEl>
                                        <p:attrNameLst>
                                          <p:attrName>ppt_x</p:attrName>
                                        </p:attrNameLst>
                                      </p:cBhvr>
                                      <p:tavLst>
                                        <p:tav tm="0" fmla="#ppt_x+(cos(-2*pi*(1-$))*-#ppt_x-sin(-2*pi*(1-$))*(1-#ppt_y))*(1-$)">
                                          <p:val>
                                            <p:fltVal val="0"/>
                                          </p:val>
                                        </p:tav>
                                        <p:tav tm="100000">
                                          <p:val>
                                            <p:fltVal val="1"/>
                                          </p:val>
                                        </p:tav>
                                      </p:tavLst>
                                    </p:anim>
                                    <p:anim calcmode="lin" valueType="num">
                                      <p:cBhvr>
                                        <p:cTn id="38" dur="2000" fill="hold"/>
                                        <p:tgtEl>
                                          <p:spTgt spid="859142"/>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9000"/>
                            </p:stCondLst>
                            <p:childTnLst>
                              <p:par>
                                <p:cTn id="40" presetID="15" presetClass="entr" presetSubtype="0" fill="hold" nodeType="afterEffect">
                                  <p:stCondLst>
                                    <p:cond delay="0"/>
                                  </p:stCondLst>
                                  <p:childTnLst>
                                    <p:set>
                                      <p:cBhvr>
                                        <p:cTn id="41" dur="1" fill="hold">
                                          <p:stCondLst>
                                            <p:cond delay="0"/>
                                          </p:stCondLst>
                                        </p:cTn>
                                        <p:tgtEl>
                                          <p:spTgt spid="859145"/>
                                        </p:tgtEl>
                                        <p:attrNameLst>
                                          <p:attrName>style.visibility</p:attrName>
                                        </p:attrNameLst>
                                      </p:cBhvr>
                                      <p:to>
                                        <p:strVal val="visible"/>
                                      </p:to>
                                    </p:set>
                                    <p:anim calcmode="lin" valueType="num">
                                      <p:cBhvr>
                                        <p:cTn id="42" dur="2000" fill="hold"/>
                                        <p:tgtEl>
                                          <p:spTgt spid="859145"/>
                                        </p:tgtEl>
                                        <p:attrNameLst>
                                          <p:attrName>ppt_w</p:attrName>
                                        </p:attrNameLst>
                                      </p:cBhvr>
                                      <p:tavLst>
                                        <p:tav tm="0">
                                          <p:val>
                                            <p:fltVal val="0"/>
                                          </p:val>
                                        </p:tav>
                                        <p:tav tm="100000">
                                          <p:val>
                                            <p:strVal val="#ppt_w"/>
                                          </p:val>
                                        </p:tav>
                                      </p:tavLst>
                                    </p:anim>
                                    <p:anim calcmode="lin" valueType="num">
                                      <p:cBhvr>
                                        <p:cTn id="43" dur="2000" fill="hold"/>
                                        <p:tgtEl>
                                          <p:spTgt spid="859145"/>
                                        </p:tgtEl>
                                        <p:attrNameLst>
                                          <p:attrName>ppt_h</p:attrName>
                                        </p:attrNameLst>
                                      </p:cBhvr>
                                      <p:tavLst>
                                        <p:tav tm="0">
                                          <p:val>
                                            <p:fltVal val="0"/>
                                          </p:val>
                                        </p:tav>
                                        <p:tav tm="100000">
                                          <p:val>
                                            <p:strVal val="#ppt_h"/>
                                          </p:val>
                                        </p:tav>
                                      </p:tavLst>
                                    </p:anim>
                                    <p:anim calcmode="lin" valueType="num">
                                      <p:cBhvr>
                                        <p:cTn id="44" dur="2000" fill="hold"/>
                                        <p:tgtEl>
                                          <p:spTgt spid="859145"/>
                                        </p:tgtEl>
                                        <p:attrNameLst>
                                          <p:attrName>ppt_x</p:attrName>
                                        </p:attrNameLst>
                                      </p:cBhvr>
                                      <p:tavLst>
                                        <p:tav tm="0" fmla="#ppt_x+(cos(-2*pi*(1-$))*-#ppt_x-sin(-2*pi*(1-$))*(1-#ppt_y))*(1-$)">
                                          <p:val>
                                            <p:fltVal val="0"/>
                                          </p:val>
                                        </p:tav>
                                        <p:tav tm="100000">
                                          <p:val>
                                            <p:fltVal val="1"/>
                                          </p:val>
                                        </p:tav>
                                      </p:tavLst>
                                    </p:anim>
                                    <p:anim calcmode="lin" valueType="num">
                                      <p:cBhvr>
                                        <p:cTn id="45" dur="2000" fill="hold"/>
                                        <p:tgtEl>
                                          <p:spTgt spid="85914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913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42" name="Rectangle 2"/>
          <p:cNvSpPr>
            <a:spLocks noGrp="1" noChangeArrowheads="1"/>
          </p:cNvSpPr>
          <p:nvPr>
            <p:ph type="title" idx="4294967295"/>
          </p:nvPr>
        </p:nvSpPr>
        <p:spPr/>
        <p:txBody>
          <a:bodyPr/>
          <a:lstStyle/>
          <a:p>
            <a:pPr algn="ctr" eaLnBrk="1" hangingPunct="1"/>
            <a:r>
              <a:rPr lang="en-US" sz="3200" b="1" dirty="0">
                <a:latin typeface="Arial" charset="0"/>
                <a:ea typeface="ＭＳ Ｐゴシック" charset="0"/>
                <a:cs typeface="Arial" charset="0"/>
              </a:rPr>
              <a:t>Monster Drink!</a:t>
            </a: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pic>
        <p:nvPicPr>
          <p:cNvPr id="2" name="Picture 1" descr="rev 13 waw on monste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6031" y="462095"/>
            <a:ext cx="4037985" cy="5190212"/>
          </a:xfrm>
          <a:prstGeom prst="rect">
            <a:avLst/>
          </a:prstGeom>
        </p:spPr>
      </p:pic>
      <p:pic>
        <p:nvPicPr>
          <p:cNvPr id="3" name="Picture 2" descr="rev 13 666 300px-Monster_energy_drink_feature.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9752" y="365132"/>
            <a:ext cx="7517632" cy="5638224"/>
          </a:xfrm>
          <a:prstGeom prst="rect">
            <a:avLst/>
          </a:prstGeom>
        </p:spPr>
      </p:pic>
      <p:pic>
        <p:nvPicPr>
          <p:cNvPr id="4" name="Picture 3" descr="rev 13 lady in monster_energy.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97704" y="654212"/>
            <a:ext cx="8372155" cy="5041279"/>
          </a:xfrm>
          <a:prstGeom prst="rect">
            <a:avLst/>
          </a:prstGeom>
        </p:spPr>
      </p:pic>
    </p:spTree>
    <p:extLst>
      <p:ext uri="{BB962C8B-B14F-4D97-AF65-F5344CB8AC3E}">
        <p14:creationId xmlns:p14="http://schemas.microsoft.com/office/powerpoint/2010/main" val="193149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bwMode="auto">
          <a:xfrm>
            <a:off x="0" y="0"/>
            <a:ext cx="9144000" cy="6991087"/>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FFFFFF"/>
              </a:solidFill>
              <a:latin typeface="Comic Sans MS" pitchFamily="-111" charset="0"/>
              <a:ea typeface="ＭＳ Ｐゴシック" charset="0"/>
              <a:cs typeface="ＭＳ Ｐゴシック" charset="0"/>
            </a:endParaRPr>
          </a:p>
        </p:txBody>
      </p:sp>
      <p:pic>
        <p:nvPicPr>
          <p:cNvPr id="4" name="Picture 3" descr="rev 13 MONSTER ENERGY DRINK = 66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36868" y="0"/>
            <a:ext cx="6655140" cy="5798113"/>
          </a:xfrm>
          <a:prstGeom prst="rect">
            <a:avLst/>
          </a:prstGeom>
        </p:spPr>
      </p:pic>
      <p:sp>
        <p:nvSpPr>
          <p:cNvPr id="983042" name="Rectangle 2"/>
          <p:cNvSpPr>
            <a:spLocks noGrp="1" noChangeArrowheads="1"/>
          </p:cNvSpPr>
          <p:nvPr>
            <p:ph type="title" idx="4294967295"/>
          </p:nvPr>
        </p:nvSpPr>
        <p:spPr>
          <a:xfrm>
            <a:off x="533400" y="178031"/>
            <a:ext cx="8153400" cy="553140"/>
          </a:xfrm>
          <a:solidFill>
            <a:srgbClr val="FFFFFF"/>
          </a:solidFill>
        </p:spPr>
        <p:txBody>
          <a:bodyPr anchor="ctr"/>
          <a:lstStyle/>
          <a:p>
            <a:pPr algn="ctr" eaLnBrk="1" hangingPunct="1"/>
            <a:r>
              <a:rPr lang="en-US" sz="3200" b="1" dirty="0">
                <a:solidFill>
                  <a:schemeClr val="bg1"/>
                </a:solidFill>
                <a:latin typeface="Arial" charset="0"/>
                <a:ea typeface="ＭＳ Ｐゴシック" charset="0"/>
                <a:cs typeface="Arial" charset="0"/>
              </a:rPr>
              <a:t>Hebrew Alphabet Values</a:t>
            </a: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
        <p:nvSpPr>
          <p:cNvPr id="9" name="Rectangle 2"/>
          <p:cNvSpPr txBox="1">
            <a:spLocks noChangeArrowheads="1"/>
          </p:cNvSpPr>
          <p:nvPr/>
        </p:nvSpPr>
        <p:spPr bwMode="auto">
          <a:xfrm>
            <a:off x="442166" y="5912007"/>
            <a:ext cx="8153400" cy="553140"/>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a:lstStyle>
          <a:p>
            <a:pPr algn="ctr" defTabSz="914400" eaLnBrk="1" hangingPunct="1"/>
            <a:r>
              <a:rPr lang="en-US" sz="3200" b="1" dirty="0">
                <a:solidFill>
                  <a:srgbClr val="FF0000"/>
                </a:solidFill>
                <a:latin typeface="Arial" charset="0"/>
                <a:ea typeface="ＭＳ Ｐゴシック" charset="0"/>
                <a:cs typeface="Arial" charset="0"/>
              </a:rPr>
              <a:t>Monster Energy Drink =</a:t>
            </a:r>
          </a:p>
        </p:txBody>
      </p:sp>
      <p:sp>
        <p:nvSpPr>
          <p:cNvPr id="10" name="Rectangle 2"/>
          <p:cNvSpPr txBox="1">
            <a:spLocks noChangeArrowheads="1"/>
          </p:cNvSpPr>
          <p:nvPr/>
        </p:nvSpPr>
        <p:spPr bwMode="auto">
          <a:xfrm>
            <a:off x="442166" y="6369000"/>
            <a:ext cx="8153400" cy="553140"/>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a:lstStyle>
          <a:p>
            <a:pPr algn="ctr" defTabSz="914400" eaLnBrk="1" hangingPunct="1"/>
            <a:r>
              <a:rPr lang="en-US" sz="3200" b="1" dirty="0">
                <a:solidFill>
                  <a:srgbClr val="FF0000"/>
                </a:solidFill>
                <a:latin typeface="Arial" charset="0"/>
                <a:ea typeface="ＭＳ Ｐゴシック" charset="0"/>
                <a:cs typeface="Arial" charset="0"/>
              </a:rPr>
              <a:t>666</a:t>
            </a:r>
          </a:p>
        </p:txBody>
      </p:sp>
    </p:spTree>
    <p:extLst>
      <p:ext uri="{BB962C8B-B14F-4D97-AF65-F5344CB8AC3E}">
        <p14:creationId xmlns:p14="http://schemas.microsoft.com/office/powerpoint/2010/main" val="382866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41" name="Picture 1" descr="Rev 13 666 Anthropologist-Looks-at-Superstition-about-June-6-and-039-666-039-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940425" y="0"/>
            <a:ext cx="3011488" cy="301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42" name="Rectangle 2"/>
          <p:cNvSpPr>
            <a:spLocks noGrp="1" noChangeArrowheads="1"/>
          </p:cNvSpPr>
          <p:nvPr>
            <p:ph type="title" idx="4294967295"/>
          </p:nvPr>
        </p:nvSpPr>
        <p:spPr/>
        <p:txBody>
          <a:bodyPr/>
          <a:lstStyle/>
          <a:p>
            <a:pPr eaLnBrk="1" hangingPunct="1"/>
            <a:r>
              <a:rPr lang="en-US" b="1" dirty="0">
                <a:latin typeface="Arial" charset="0"/>
                <a:ea typeface="ＭＳ Ｐゴシック" charset="0"/>
                <a:cs typeface="Arial" charset="0"/>
              </a:rPr>
              <a:t>The Sky</a:t>
            </a:r>
            <a:r>
              <a:rPr lang="fr-FR" altLang="ja-JP" b="1" dirty="0">
                <a:latin typeface="Arial" charset="0"/>
                <a:ea typeface="ＭＳ Ｐゴシック" charset="0"/>
                <a:cs typeface="Arial" charset="0"/>
              </a:rPr>
              <a:t>'</a:t>
            </a:r>
            <a:r>
              <a:rPr lang="en-US" b="1" dirty="0">
                <a:latin typeface="Arial" charset="0"/>
                <a:ea typeface="ＭＳ Ｐゴシック" charset="0"/>
                <a:cs typeface="Arial" charset="0"/>
              </a:rPr>
              <a:t>s the Limit</a:t>
            </a:r>
          </a:p>
        </p:txBody>
      </p:sp>
      <p:sp>
        <p:nvSpPr>
          <p:cNvPr id="983043" name="Text Box 3"/>
          <p:cNvSpPr txBox="1">
            <a:spLocks noChangeArrowheads="1"/>
          </p:cNvSpPr>
          <p:nvPr/>
        </p:nvSpPr>
        <p:spPr bwMode="auto">
          <a:xfrm>
            <a:off x="595313" y="1944688"/>
            <a:ext cx="7939087" cy="397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800" b="1">
                <a:solidFill>
                  <a:srgbClr val="FFFFFF"/>
                </a:solidFill>
                <a:latin typeface="Arial" charset="0"/>
                <a:cs typeface="Arial" charset="0"/>
              </a:rPr>
              <a:t>Computations using different systems make each of these total 666: Kissinger, van den broek, lustiger,  hitler, deutschland, himmler, new york, us of america, santa claus, kennedy, al  gore... Holy Bible, SS number, witchcraft, lustful, monetary, live, son of sin, mark of  beast, evil, bullet... internet, billgates+3 (the III), computer, terminal, binary,  windows98, teletext, calculation</a:t>
            </a: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4112557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3.2 Leopar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080000" cy="3390900"/>
          </a:xfrm>
          <a:prstGeom prst="rect">
            <a:avLst/>
          </a:prstGeom>
        </p:spPr>
      </p:pic>
      <p:sp>
        <p:nvSpPr>
          <p:cNvPr id="363522" name="Rectangle 2"/>
          <p:cNvSpPr>
            <a:spLocks noGrp="1" noChangeArrowheads="1"/>
          </p:cNvSpPr>
          <p:nvPr>
            <p:ph type="ctrTitle"/>
          </p:nvPr>
        </p:nvSpPr>
        <p:spPr>
          <a:xfrm>
            <a:off x="0" y="38318"/>
            <a:ext cx="3668998" cy="707886"/>
          </a:xfrm>
          <a:noFill/>
          <a:ln>
            <a:noFill/>
          </a:ln>
        </p:spPr>
        <p:txBody>
          <a:bodyPr vert="horz" wrap="square" lIns="91440" tIns="45720" rIns="91440" bIns="45720" numCol="1" anchor="ctr" anchorCtr="0" compatLnSpc="1">
            <a:prstTxWarp prst="textNoShape">
              <a:avLst/>
            </a:prstTxWarp>
            <a:spAutoFit/>
          </a:bodyPr>
          <a:lstStyle/>
          <a:p>
            <a:pPr algn="l"/>
            <a:r>
              <a:rPr lang="en-US" sz="4000" b="1" kern="1200" dirty="0">
                <a:solidFill>
                  <a:srgbClr val="FFFFFF"/>
                </a:solidFill>
                <a:effectLst>
                  <a:glow rad="292100">
                    <a:srgbClr val="000000">
                      <a:alpha val="75000"/>
                    </a:srgbClr>
                  </a:glow>
                </a:effectLst>
                <a:ea typeface="ＭＳ Ｐゴシック" charset="0"/>
              </a:rPr>
              <a:t>The Beast</a:t>
            </a:r>
          </a:p>
        </p:txBody>
      </p:sp>
      <p:sp>
        <p:nvSpPr>
          <p:cNvPr id="2" name="Rectangle 2"/>
          <p:cNvSpPr>
            <a:spLocks noChangeArrowheads="1"/>
          </p:cNvSpPr>
          <p:nvPr/>
        </p:nvSpPr>
        <p:spPr bwMode="auto">
          <a:xfrm>
            <a:off x="0" y="4398414"/>
            <a:ext cx="9144000" cy="2308324"/>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US" altLang="ja-JP" sz="2400" b="1" dirty="0">
                <a:solidFill>
                  <a:srgbClr val="FFFFFF"/>
                </a:solidFill>
                <a:effectLst>
                  <a:glow rad="292100">
                    <a:srgbClr val="000000">
                      <a:alpha val="75000"/>
                    </a:srgbClr>
                  </a:glow>
                </a:effectLst>
                <a:latin typeface="Arial"/>
                <a:ea typeface="ＭＳ Ｐゴシック" charset="0"/>
                <a:cs typeface="Arial"/>
              </a:rPr>
              <a:t>"Then I saw a beast rising up out of the sea. It had seven heads and ten horns, with ten crowns on its horns. And written on each head were names that blasphemed God.  </a:t>
            </a:r>
            <a:r>
              <a:rPr lang="en-US" altLang="ja-JP" sz="2400" b="1" baseline="30000" dirty="0">
                <a:solidFill>
                  <a:srgbClr val="FFFFFF"/>
                </a:solidFill>
                <a:effectLst>
                  <a:glow rad="292100">
                    <a:srgbClr val="000000">
                      <a:alpha val="75000"/>
                    </a:srgbClr>
                  </a:glow>
                </a:effectLst>
                <a:latin typeface="Arial"/>
                <a:ea typeface="ＭＳ Ｐゴシック" charset="0"/>
                <a:cs typeface="Arial"/>
              </a:rPr>
              <a:t>2</a:t>
            </a:r>
            <a:r>
              <a:rPr lang="en-US" altLang="ja-JP" sz="2400" b="1" dirty="0">
                <a:solidFill>
                  <a:srgbClr val="FFFFFF"/>
                </a:solidFill>
                <a:effectLst>
                  <a:glow rad="292100">
                    <a:srgbClr val="000000">
                      <a:alpha val="75000"/>
                    </a:srgbClr>
                  </a:glow>
                </a:effectLst>
                <a:latin typeface="Arial"/>
                <a:ea typeface="ＭＳ Ｐゴシック" charset="0"/>
                <a:cs typeface="Arial"/>
              </a:rPr>
              <a:t>This beast looked like a leopard, but it had the feet of a bear and the mouth of a lion! And the dragon gave the beast his own power and throne and great authority" (13:1-2).</a:t>
            </a:r>
            <a:endParaRPr lang="en-US" sz="2400" b="1" dirty="0">
              <a:solidFill>
                <a:srgbClr val="FFFFFF"/>
              </a:solidFill>
              <a:effectLst>
                <a:glow rad="292100">
                  <a:srgbClr val="000000">
                    <a:alpha val="75000"/>
                  </a:srgbClr>
                </a:glow>
              </a:effectLst>
              <a:latin typeface="Arial"/>
              <a:ea typeface="ＭＳ Ｐゴシック" charset="0"/>
              <a:cs typeface="Arial"/>
            </a:endParaRPr>
          </a:p>
        </p:txBody>
      </p:sp>
      <p:sp>
        <p:nvSpPr>
          <p:cNvPr id="7" name="Text Box 19"/>
          <p:cNvSpPr txBox="1">
            <a:spLocks noChangeArrowheads="1"/>
          </p:cNvSpPr>
          <p:nvPr/>
        </p:nvSpPr>
        <p:spPr bwMode="auto">
          <a:xfrm>
            <a:off x="8436279" y="12452"/>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387</a:t>
            </a:r>
            <a:endParaRPr lang="en-US" dirty="0">
              <a:solidFill>
                <a:srgbClr val="FFFFFF"/>
              </a:solidFill>
              <a:latin typeface="Arial" charset="0"/>
              <a:cs typeface="Arial" charset="0"/>
            </a:endParaRPr>
          </a:p>
        </p:txBody>
      </p:sp>
      <p:pic>
        <p:nvPicPr>
          <p:cNvPr id="5" name="Picture 4" descr="REv 13 beast.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28456" y="-1"/>
            <a:ext cx="5415544" cy="4157679"/>
          </a:xfrm>
          <a:prstGeom prst="rect">
            <a:avLst/>
          </a:prstGeom>
        </p:spPr>
      </p:pic>
    </p:spTree>
    <p:extLst>
      <p:ext uri="{BB962C8B-B14F-4D97-AF65-F5344CB8AC3E}">
        <p14:creationId xmlns:p14="http://schemas.microsoft.com/office/powerpoint/2010/main" val="33905061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0"/>
            <a:ext cx="9144000" cy="1091821"/>
          </a:xfrm>
        </p:spPr>
        <p:txBody>
          <a:bodyPr/>
          <a:lstStyle/>
          <a:p>
            <a:r>
              <a:rPr lang="en-US" sz="4800" dirty="0">
                <a:solidFill>
                  <a:srgbClr val="FFFFFF"/>
                </a:solidFill>
                <a:latin typeface="Arial" charset="0"/>
                <a:cs typeface="Arial" charset="0"/>
              </a:rPr>
              <a:t>Is the Antichrist Here?</a:t>
            </a:r>
            <a:endParaRPr lang="en-US" sz="4800" dirty="0">
              <a:solidFill>
                <a:schemeClr val="bg1"/>
              </a:solidFill>
              <a:latin typeface="Arial" charset="0"/>
              <a:ea typeface="Osaka" charset="0"/>
              <a:cs typeface="Arial" charset="0"/>
            </a:endParaRPr>
          </a:p>
        </p:txBody>
      </p:sp>
      <p:pic>
        <p:nvPicPr>
          <p:cNvPr id="8194" name="Picture 2">
            <a:extLst>
              <a:ext uri="{FF2B5EF4-FFF2-40B4-BE49-F238E27FC236}">
                <a16:creationId xmlns:a16="http://schemas.microsoft.com/office/drawing/2014/main" id="{C0AE00A1-7F19-DB4C-8B59-A04620E961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91821"/>
            <a:ext cx="9144000" cy="514826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2">
            <a:extLst>
              <a:ext uri="{FF2B5EF4-FFF2-40B4-BE49-F238E27FC236}">
                <a16:creationId xmlns:a16="http://schemas.microsoft.com/office/drawing/2014/main" id="{46FB0256-4EDF-2F45-B97C-703FA1CE6DDD}"/>
              </a:ext>
            </a:extLst>
          </p:cNvPr>
          <p:cNvSpPr txBox="1">
            <a:spLocks/>
          </p:cNvSpPr>
          <p:nvPr/>
        </p:nvSpPr>
        <p:spPr bwMode="auto">
          <a:xfrm>
            <a:off x="0" y="6267380"/>
            <a:ext cx="9144000" cy="61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defTabSz="914400"/>
            <a:r>
              <a:rPr lang="en-US" sz="1400" kern="0" dirty="0">
                <a:solidFill>
                  <a:srgbClr val="FFFFFF"/>
                </a:solidFill>
                <a:latin typeface="Arial" charset="0"/>
                <a:cs typeface="Arial" charset="0"/>
              </a:rPr>
              <a:t>Irvin Baxter, “</a:t>
            </a:r>
            <a:r>
              <a:rPr lang="en-SG" sz="1400" dirty="0"/>
              <a:t>Antichrist Is He on Earth Right Now?” (Plano, TX: End Time Ministries, 15 Oct 2019), </a:t>
            </a:r>
            <a:r>
              <a:rPr lang="en-US" sz="1400" kern="0" dirty="0">
                <a:solidFill>
                  <a:srgbClr val="FFFFFF"/>
                </a:solidFill>
                <a:latin typeface="Arial" charset="0"/>
                <a:cs typeface="Arial" charset="0"/>
              </a:rPr>
              <a:t>https://</a:t>
            </a:r>
            <a:r>
              <a:rPr lang="en-US" sz="1400" kern="0" dirty="0" err="1">
                <a:solidFill>
                  <a:srgbClr val="FFFFFF"/>
                </a:solidFill>
                <a:latin typeface="Arial" charset="0"/>
                <a:cs typeface="Arial" charset="0"/>
              </a:rPr>
              <a:t>www.endtime.com</a:t>
            </a:r>
            <a:r>
              <a:rPr lang="en-US" sz="1400" kern="0" dirty="0">
                <a:solidFill>
                  <a:srgbClr val="FFFFFF"/>
                </a:solidFill>
                <a:latin typeface="Arial" charset="0"/>
                <a:cs typeface="Arial" charset="0"/>
              </a:rPr>
              <a:t>/articles-</a:t>
            </a:r>
            <a:r>
              <a:rPr lang="en-US" sz="1400" kern="0" dirty="0" err="1">
                <a:solidFill>
                  <a:srgbClr val="FFFFFF"/>
                </a:solidFill>
                <a:latin typeface="Arial" charset="0"/>
                <a:cs typeface="Arial" charset="0"/>
              </a:rPr>
              <a:t>endtime</a:t>
            </a:r>
            <a:r>
              <a:rPr lang="en-US" sz="1400" kern="0" dirty="0">
                <a:solidFill>
                  <a:srgbClr val="FFFFFF"/>
                </a:solidFill>
                <a:latin typeface="Arial" charset="0"/>
                <a:cs typeface="Arial" charset="0"/>
              </a:rPr>
              <a:t>-magazine/antichrist-is-he-on-earth-right-now/</a:t>
            </a:r>
            <a:endParaRPr lang="en-US" sz="1400" kern="0" dirty="0">
              <a:latin typeface="Arial" charset="0"/>
              <a:ea typeface="Osaka" charset="0"/>
              <a:cs typeface="Arial" charset="0"/>
            </a:endParaRPr>
          </a:p>
        </p:txBody>
      </p:sp>
    </p:spTree>
    <p:extLst>
      <p:ext uri="{BB962C8B-B14F-4D97-AF65-F5344CB8AC3E}">
        <p14:creationId xmlns:p14="http://schemas.microsoft.com/office/powerpoint/2010/main" val="18873999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9" name="Title 2"/>
          <p:cNvSpPr>
            <a:spLocks noGrp="1"/>
          </p:cNvSpPr>
          <p:nvPr>
            <p:ph type="title" idx="4294967295"/>
          </p:nvPr>
        </p:nvSpPr>
        <p:spPr>
          <a:xfrm>
            <a:off x="0" y="0"/>
            <a:ext cx="9144000" cy="1091821"/>
          </a:xfrm>
        </p:spPr>
        <p:txBody>
          <a:bodyPr/>
          <a:lstStyle/>
          <a:p>
            <a:r>
              <a:rPr lang="en-US" sz="4800" dirty="0">
                <a:solidFill>
                  <a:srgbClr val="FFFFFF"/>
                </a:solidFill>
                <a:latin typeface="Arial" charset="0"/>
                <a:cs typeface="Arial" charset="0"/>
              </a:rPr>
              <a:t>Is the Antichrist Here?</a:t>
            </a:r>
            <a:endParaRPr lang="en-US" sz="4800" dirty="0">
              <a:solidFill>
                <a:schemeClr val="bg1"/>
              </a:solidFill>
              <a:latin typeface="Arial" charset="0"/>
              <a:ea typeface="Osaka" charset="0"/>
              <a:cs typeface="Arial" charset="0"/>
            </a:endParaRPr>
          </a:p>
        </p:txBody>
      </p:sp>
      <p:pic>
        <p:nvPicPr>
          <p:cNvPr id="3" name="Picture 2">
            <a:extLst>
              <a:ext uri="{FF2B5EF4-FFF2-40B4-BE49-F238E27FC236}">
                <a16:creationId xmlns:a16="http://schemas.microsoft.com/office/drawing/2014/main" id="{0E347DA0-054E-984A-B7E3-01F699D513F4}"/>
              </a:ext>
            </a:extLst>
          </p:cNvPr>
          <p:cNvPicPr>
            <a:picLocks noChangeAspect="1"/>
          </p:cNvPicPr>
          <p:nvPr/>
        </p:nvPicPr>
        <p:blipFill>
          <a:blip r:embed="rId3"/>
          <a:stretch>
            <a:fillRect/>
          </a:stretch>
        </p:blipFill>
        <p:spPr>
          <a:xfrm>
            <a:off x="849676" y="0"/>
            <a:ext cx="7444648" cy="6858000"/>
          </a:xfrm>
          <a:prstGeom prst="rect">
            <a:avLst/>
          </a:prstGeom>
        </p:spPr>
      </p:pic>
      <p:sp>
        <p:nvSpPr>
          <p:cNvPr id="5" name="Title 2">
            <a:extLst>
              <a:ext uri="{FF2B5EF4-FFF2-40B4-BE49-F238E27FC236}">
                <a16:creationId xmlns:a16="http://schemas.microsoft.com/office/drawing/2014/main" id="{46FB0256-4EDF-2F45-B97C-703FA1CE6DDD}"/>
              </a:ext>
            </a:extLst>
          </p:cNvPr>
          <p:cNvSpPr txBox="1">
            <a:spLocks/>
          </p:cNvSpPr>
          <p:nvPr/>
        </p:nvSpPr>
        <p:spPr bwMode="auto">
          <a:xfrm>
            <a:off x="0" y="6267380"/>
            <a:ext cx="9144000" cy="61415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defTabSz="914400"/>
            <a:r>
              <a:rPr lang="en-US" sz="1400" kern="0" dirty="0">
                <a:solidFill>
                  <a:srgbClr val="FFFFFF"/>
                </a:solidFill>
                <a:latin typeface="Arial" charset="0"/>
                <a:cs typeface="Arial" charset="0"/>
              </a:rPr>
              <a:t>Irvin Baxter, “</a:t>
            </a:r>
            <a:r>
              <a:rPr lang="en-SG" sz="1400" dirty="0"/>
              <a:t>Antichrist Is He on Earth Right Now?” (Plano, TX: End Time Ministries, 15 Oct 2019), </a:t>
            </a:r>
            <a:r>
              <a:rPr lang="en-US" sz="1400" kern="0" dirty="0">
                <a:solidFill>
                  <a:srgbClr val="FFFFFF"/>
                </a:solidFill>
                <a:latin typeface="Arial" charset="0"/>
                <a:cs typeface="Arial" charset="0"/>
              </a:rPr>
              <a:t>https://</a:t>
            </a:r>
            <a:r>
              <a:rPr lang="en-US" sz="1400" kern="0" dirty="0" err="1">
                <a:solidFill>
                  <a:srgbClr val="FFFFFF"/>
                </a:solidFill>
                <a:latin typeface="Arial" charset="0"/>
                <a:cs typeface="Arial" charset="0"/>
              </a:rPr>
              <a:t>www.endtime.com</a:t>
            </a:r>
            <a:r>
              <a:rPr lang="en-US" sz="1400" kern="0" dirty="0">
                <a:solidFill>
                  <a:srgbClr val="FFFFFF"/>
                </a:solidFill>
                <a:latin typeface="Arial" charset="0"/>
                <a:cs typeface="Arial" charset="0"/>
              </a:rPr>
              <a:t>/articles-</a:t>
            </a:r>
            <a:r>
              <a:rPr lang="en-US" sz="1400" kern="0" dirty="0" err="1">
                <a:solidFill>
                  <a:srgbClr val="FFFFFF"/>
                </a:solidFill>
                <a:latin typeface="Arial" charset="0"/>
                <a:cs typeface="Arial" charset="0"/>
              </a:rPr>
              <a:t>endtime</a:t>
            </a:r>
            <a:r>
              <a:rPr lang="en-US" sz="1400" kern="0" dirty="0">
                <a:solidFill>
                  <a:srgbClr val="FFFFFF"/>
                </a:solidFill>
                <a:latin typeface="Arial" charset="0"/>
                <a:cs typeface="Arial" charset="0"/>
              </a:rPr>
              <a:t>-magazine/antichrist-is-he-on-earth-right-now/</a:t>
            </a:r>
            <a:endParaRPr lang="en-US" sz="1400" kern="0" dirty="0">
              <a:latin typeface="Arial" charset="0"/>
              <a:ea typeface="Osaka" charset="0"/>
              <a:cs typeface="Arial" charset="0"/>
            </a:endParaRPr>
          </a:p>
        </p:txBody>
      </p:sp>
      <p:sp>
        <p:nvSpPr>
          <p:cNvPr id="9" name="Rectangle 5">
            <a:extLst>
              <a:ext uri="{FF2B5EF4-FFF2-40B4-BE49-F238E27FC236}">
                <a16:creationId xmlns:a16="http://schemas.microsoft.com/office/drawing/2014/main" id="{1BD4CF77-0DB8-AC4D-906A-5C5ED4CCE6C7}"/>
              </a:ext>
            </a:extLst>
          </p:cNvPr>
          <p:cNvSpPr txBox="1">
            <a:spLocks noChangeArrowheads="1"/>
          </p:cNvSpPr>
          <p:nvPr/>
        </p:nvSpPr>
        <p:spPr bwMode="auto">
          <a:xfrm>
            <a:off x="849676" y="846161"/>
            <a:ext cx="7434517" cy="958756"/>
          </a:xfrm>
          <a:prstGeom prst="rect">
            <a:avLst/>
          </a:prstGeom>
          <a:solidFill>
            <a:srgbClr val="FFFFFF"/>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ctr" rtl="0" eaLnBrk="0" fontAlgn="base" hangingPunct="0">
              <a:spcBef>
                <a:spcPct val="0"/>
              </a:spcBef>
              <a:spcAft>
                <a:spcPct val="0"/>
              </a:spcAft>
              <a:defRPr sz="4400">
                <a:solidFill>
                  <a:schemeClr val="tx2"/>
                </a:solidFill>
                <a:latin typeface="Times New Roman" pitchFamily="-111" charset="0"/>
              </a:defRPr>
            </a:lvl6pPr>
            <a:lvl7pPr marL="914400" algn="ctr" rtl="0" eaLnBrk="0" fontAlgn="base" hangingPunct="0">
              <a:spcBef>
                <a:spcPct val="0"/>
              </a:spcBef>
              <a:spcAft>
                <a:spcPct val="0"/>
              </a:spcAft>
              <a:defRPr sz="4400">
                <a:solidFill>
                  <a:schemeClr val="tx2"/>
                </a:solidFill>
                <a:latin typeface="Times New Roman" pitchFamily="-111" charset="0"/>
              </a:defRPr>
            </a:lvl7pPr>
            <a:lvl8pPr marL="1371600" algn="ctr" rtl="0" eaLnBrk="0" fontAlgn="base" hangingPunct="0">
              <a:spcBef>
                <a:spcPct val="0"/>
              </a:spcBef>
              <a:spcAft>
                <a:spcPct val="0"/>
              </a:spcAft>
              <a:defRPr sz="4400">
                <a:solidFill>
                  <a:schemeClr val="tx2"/>
                </a:solidFill>
                <a:latin typeface="Times New Roman" pitchFamily="-111" charset="0"/>
              </a:defRPr>
            </a:lvl8pPr>
            <a:lvl9pPr marL="1828800" algn="ctr" rtl="0" eaLnBrk="0" fontAlgn="base" hangingPunct="0">
              <a:spcBef>
                <a:spcPct val="0"/>
              </a:spcBef>
              <a:spcAft>
                <a:spcPct val="0"/>
              </a:spcAft>
              <a:defRPr sz="4400">
                <a:solidFill>
                  <a:schemeClr val="tx2"/>
                </a:solidFill>
                <a:latin typeface="Times New Roman" pitchFamily="-111" charset="0"/>
              </a:defRPr>
            </a:lvl9pPr>
          </a:lstStyle>
          <a:p>
            <a:pPr defTabSz="914400"/>
            <a:r>
              <a:rPr lang="en-US" sz="3200" b="1" kern="0" dirty="0">
                <a:latin typeface="Arial" charset="0"/>
                <a:ea typeface="ＭＳ Ｐゴシック" charset="0"/>
                <a:cs typeface="Arial" charset="0"/>
              </a:rPr>
              <a:t>Antichrist Is He on Earth Right Now?</a:t>
            </a:r>
          </a:p>
        </p:txBody>
      </p:sp>
    </p:spTree>
    <p:extLst>
      <p:ext uri="{BB962C8B-B14F-4D97-AF65-F5344CB8AC3E}">
        <p14:creationId xmlns:p14="http://schemas.microsoft.com/office/powerpoint/2010/main" val="28168743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8" name="Picture 8">
            <a:extLst>
              <a:ext uri="{FF2B5EF4-FFF2-40B4-BE49-F238E27FC236}">
                <a16:creationId xmlns:a16="http://schemas.microsoft.com/office/drawing/2014/main" id="{2EF98A2D-A1B7-F34C-9409-214410144E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9" y="0"/>
            <a:ext cx="7721600" cy="4343400"/>
          </a:xfrm>
          <a:prstGeom prst="rect">
            <a:avLst/>
          </a:prstGeom>
          <a:noFill/>
          <a:extLst>
            <a:ext uri="{909E8E84-426E-40DD-AFC4-6F175D3DCCD1}">
              <a14:hiddenFill xmlns:a14="http://schemas.microsoft.com/office/drawing/2010/main">
                <a:solidFill>
                  <a:srgbClr val="FFFFFF"/>
                </a:solidFill>
              </a14:hiddenFill>
            </a:ext>
          </a:extLst>
        </p:spPr>
      </p:pic>
      <p:sp>
        <p:nvSpPr>
          <p:cNvPr id="265219" name="Title 2"/>
          <p:cNvSpPr>
            <a:spLocks noGrp="1"/>
          </p:cNvSpPr>
          <p:nvPr>
            <p:ph type="title" idx="4294967295"/>
          </p:nvPr>
        </p:nvSpPr>
        <p:spPr>
          <a:xfrm>
            <a:off x="0" y="1"/>
            <a:ext cx="9144000" cy="730126"/>
          </a:xfrm>
        </p:spPr>
        <p:txBody>
          <a:bodyPr/>
          <a:lstStyle/>
          <a:p>
            <a:r>
              <a:rPr lang="en-US" sz="4800" dirty="0">
                <a:solidFill>
                  <a:srgbClr val="FFFFFF"/>
                </a:solidFill>
                <a:effectLst>
                  <a:glow rad="139700">
                    <a:schemeClr val="accent4">
                      <a:satMod val="175000"/>
                      <a:alpha val="94000"/>
                    </a:schemeClr>
                  </a:glow>
                </a:effectLst>
                <a:latin typeface="Arial" charset="0"/>
                <a:cs typeface="Arial" charset="0"/>
              </a:rPr>
              <a:t>Immanuel Macron</a:t>
            </a:r>
            <a:endParaRPr lang="en-US" sz="4800" dirty="0">
              <a:solidFill>
                <a:schemeClr val="bg1"/>
              </a:solidFill>
              <a:effectLst>
                <a:glow rad="139700">
                  <a:schemeClr val="accent4">
                    <a:satMod val="175000"/>
                    <a:alpha val="94000"/>
                  </a:schemeClr>
                </a:glow>
              </a:effectLst>
              <a:latin typeface="Arial" charset="0"/>
              <a:ea typeface="Osaka" charset="0"/>
              <a:cs typeface="Arial" charset="0"/>
            </a:endParaRPr>
          </a:p>
        </p:txBody>
      </p:sp>
      <p:pic>
        <p:nvPicPr>
          <p:cNvPr id="10242" name="Picture 2">
            <a:extLst>
              <a:ext uri="{FF2B5EF4-FFF2-40B4-BE49-F238E27FC236}">
                <a16:creationId xmlns:a16="http://schemas.microsoft.com/office/drawing/2014/main" id="{97CA2E43-56CF-8045-895C-FC113CF296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99" y="3408116"/>
            <a:ext cx="3751812" cy="375181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E851DB89-7E25-CF47-87AB-4B0D90C033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7197" y="2514600"/>
            <a:ext cx="384810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a:extLst>
              <a:ext uri="{FF2B5EF4-FFF2-40B4-BE49-F238E27FC236}">
                <a16:creationId xmlns:a16="http://schemas.microsoft.com/office/drawing/2014/main" id="{D023F229-919A-3D4C-B2B2-D5931ACB37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8024">
            <a:off x="3228497" y="1885022"/>
            <a:ext cx="3096031" cy="4120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38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0"/>
            <a:ext cx="9144000" cy="1091821"/>
          </a:xfrm>
        </p:spPr>
        <p:txBody>
          <a:bodyPr/>
          <a:lstStyle/>
          <a:p>
            <a:r>
              <a:rPr lang="en-US" sz="6600" dirty="0">
                <a:solidFill>
                  <a:srgbClr val="FFFFFF"/>
                </a:solidFill>
                <a:latin typeface="Arial" charset="0"/>
                <a:cs typeface="Arial" charset="0"/>
              </a:rPr>
              <a:t>H.R. 6666</a:t>
            </a:r>
            <a:endParaRPr lang="en-US" sz="6600" dirty="0">
              <a:solidFill>
                <a:schemeClr val="bg1"/>
              </a:solidFill>
              <a:latin typeface="Arial" charset="0"/>
              <a:ea typeface="Osaka" charset="0"/>
              <a:cs typeface="Arial" charset="0"/>
            </a:endParaRPr>
          </a:p>
        </p:txBody>
      </p:sp>
      <p:pic>
        <p:nvPicPr>
          <p:cNvPr id="3" name="Picture 2">
            <a:extLst>
              <a:ext uri="{FF2B5EF4-FFF2-40B4-BE49-F238E27FC236}">
                <a16:creationId xmlns:a16="http://schemas.microsoft.com/office/drawing/2014/main" id="{A6CA3C85-2050-2C43-BF6C-F8C086B97CB6}"/>
              </a:ext>
            </a:extLst>
          </p:cNvPr>
          <p:cNvPicPr>
            <a:picLocks noChangeAspect="1"/>
          </p:cNvPicPr>
          <p:nvPr/>
        </p:nvPicPr>
        <p:blipFill rotWithShape="1">
          <a:blip r:embed="rId2"/>
          <a:srcRect l="23071" t="2762" r="11131"/>
          <a:stretch/>
        </p:blipFill>
        <p:spPr>
          <a:xfrm>
            <a:off x="1" y="-9777"/>
            <a:ext cx="9144000" cy="6867777"/>
          </a:xfrm>
          <a:prstGeom prst="rect">
            <a:avLst/>
          </a:prstGeom>
        </p:spPr>
      </p:pic>
    </p:spTree>
    <p:extLst>
      <p:ext uri="{BB962C8B-B14F-4D97-AF65-F5344CB8AC3E}">
        <p14:creationId xmlns:p14="http://schemas.microsoft.com/office/powerpoint/2010/main" val="29736268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0"/>
            <a:ext cx="9144000" cy="1091821"/>
          </a:xfrm>
        </p:spPr>
        <p:txBody>
          <a:bodyPr/>
          <a:lstStyle/>
          <a:p>
            <a:r>
              <a:rPr lang="en-US" sz="6600" dirty="0">
                <a:solidFill>
                  <a:srgbClr val="FFFFFF"/>
                </a:solidFill>
                <a:latin typeface="Arial" charset="0"/>
                <a:cs typeface="Arial" charset="0"/>
              </a:rPr>
              <a:t>H.R. 6666</a:t>
            </a:r>
            <a:endParaRPr lang="en-US" sz="6600" dirty="0">
              <a:solidFill>
                <a:schemeClr val="bg1"/>
              </a:solidFill>
              <a:latin typeface="Arial" charset="0"/>
              <a:ea typeface="Osaka" charset="0"/>
              <a:cs typeface="Arial" charset="0"/>
            </a:endParaRPr>
          </a:p>
        </p:txBody>
      </p:sp>
      <p:pic>
        <p:nvPicPr>
          <p:cNvPr id="3" name="Picture 2">
            <a:extLst>
              <a:ext uri="{FF2B5EF4-FFF2-40B4-BE49-F238E27FC236}">
                <a16:creationId xmlns:a16="http://schemas.microsoft.com/office/drawing/2014/main" id="{DF33C431-5132-0F46-8896-F4A61BA582A7}"/>
              </a:ext>
            </a:extLst>
          </p:cNvPr>
          <p:cNvPicPr>
            <a:picLocks noChangeAspect="1"/>
          </p:cNvPicPr>
          <p:nvPr/>
        </p:nvPicPr>
        <p:blipFill rotWithShape="1">
          <a:blip r:embed="rId2"/>
          <a:srcRect l="8920" t="4724" r="14476" b="3263"/>
          <a:stretch/>
        </p:blipFill>
        <p:spPr>
          <a:xfrm>
            <a:off x="-1" y="0"/>
            <a:ext cx="9144001" cy="5581934"/>
          </a:xfrm>
          <a:prstGeom prst="rect">
            <a:avLst/>
          </a:prstGeom>
        </p:spPr>
      </p:pic>
    </p:spTree>
    <p:extLst>
      <p:ext uri="{BB962C8B-B14F-4D97-AF65-F5344CB8AC3E}">
        <p14:creationId xmlns:p14="http://schemas.microsoft.com/office/powerpoint/2010/main" val="38243264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0"/>
            <a:ext cx="9144000" cy="1091821"/>
          </a:xfrm>
        </p:spPr>
        <p:txBody>
          <a:bodyPr/>
          <a:lstStyle/>
          <a:p>
            <a:r>
              <a:rPr lang="en-US" sz="6600" dirty="0">
                <a:solidFill>
                  <a:srgbClr val="FFFFFF"/>
                </a:solidFill>
                <a:latin typeface="Arial" charset="0"/>
                <a:cs typeface="Arial" charset="0"/>
              </a:rPr>
              <a:t>H.R. 6666</a:t>
            </a:r>
            <a:endParaRPr lang="en-US" sz="6600" dirty="0">
              <a:solidFill>
                <a:schemeClr val="bg1"/>
              </a:solidFill>
              <a:latin typeface="Arial" charset="0"/>
              <a:ea typeface="Osaka" charset="0"/>
              <a:cs typeface="Arial" charset="0"/>
            </a:endParaRPr>
          </a:p>
        </p:txBody>
      </p:sp>
      <p:pic>
        <p:nvPicPr>
          <p:cNvPr id="5" name="Picture 4">
            <a:extLst>
              <a:ext uri="{FF2B5EF4-FFF2-40B4-BE49-F238E27FC236}">
                <a16:creationId xmlns:a16="http://schemas.microsoft.com/office/drawing/2014/main" id="{CCE7F612-DE76-9147-A926-CA0E80401C61}"/>
              </a:ext>
            </a:extLst>
          </p:cNvPr>
          <p:cNvPicPr>
            <a:picLocks noChangeAspect="1"/>
          </p:cNvPicPr>
          <p:nvPr/>
        </p:nvPicPr>
        <p:blipFill rotWithShape="1">
          <a:blip r:embed="rId2"/>
          <a:srcRect l="6192" t="3837" r="6711"/>
          <a:stretch/>
        </p:blipFill>
        <p:spPr>
          <a:xfrm>
            <a:off x="0" y="0"/>
            <a:ext cx="9144000" cy="5130906"/>
          </a:xfrm>
          <a:prstGeom prst="rect">
            <a:avLst/>
          </a:prstGeom>
        </p:spPr>
      </p:pic>
    </p:spTree>
    <p:extLst>
      <p:ext uri="{BB962C8B-B14F-4D97-AF65-F5344CB8AC3E}">
        <p14:creationId xmlns:p14="http://schemas.microsoft.com/office/powerpoint/2010/main" val="30224696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9F8DD6-9AB5-7541-BFE3-5B896B02809C}"/>
              </a:ext>
            </a:extLst>
          </p:cNvPr>
          <p:cNvPicPr>
            <a:picLocks noChangeAspect="1"/>
          </p:cNvPicPr>
          <p:nvPr/>
        </p:nvPicPr>
        <p:blipFill rotWithShape="1">
          <a:blip r:embed="rId2"/>
          <a:srcRect l="14535" r="5274"/>
          <a:stretch/>
        </p:blipFill>
        <p:spPr>
          <a:xfrm>
            <a:off x="0" y="0"/>
            <a:ext cx="9144000" cy="6858000"/>
          </a:xfrm>
          <a:prstGeom prst="rect">
            <a:avLst/>
          </a:prstGeom>
        </p:spPr>
      </p:pic>
      <p:sp>
        <p:nvSpPr>
          <p:cNvPr id="265219" name="Title 2"/>
          <p:cNvSpPr>
            <a:spLocks noGrp="1"/>
          </p:cNvSpPr>
          <p:nvPr>
            <p:ph type="title" idx="4294967295"/>
          </p:nvPr>
        </p:nvSpPr>
        <p:spPr>
          <a:xfrm>
            <a:off x="0" y="1643062"/>
            <a:ext cx="9144000" cy="520321"/>
          </a:xfrm>
          <a:solidFill>
            <a:schemeClr val="bg1"/>
          </a:solidFill>
        </p:spPr>
        <p:txBody>
          <a:bodyPr/>
          <a:lstStyle/>
          <a:p>
            <a:r>
              <a:rPr lang="en-US" sz="2800" dirty="0">
                <a:solidFill>
                  <a:schemeClr val="tx1"/>
                </a:solidFill>
                <a:latin typeface="Arial" charset="0"/>
                <a:cs typeface="Arial" charset="0"/>
              </a:rPr>
              <a:t>Rockefeller Foundation’s Plan to Track Americans</a:t>
            </a:r>
            <a:endParaRPr lang="en-US" sz="2800" dirty="0">
              <a:solidFill>
                <a:schemeClr val="tx1"/>
              </a:solidFill>
              <a:latin typeface="Arial" charset="0"/>
              <a:ea typeface="Osaka" charset="0"/>
              <a:cs typeface="Arial" charset="0"/>
            </a:endParaRPr>
          </a:p>
        </p:txBody>
      </p:sp>
    </p:spTree>
    <p:extLst>
      <p:ext uri="{BB962C8B-B14F-4D97-AF65-F5344CB8AC3E}">
        <p14:creationId xmlns:p14="http://schemas.microsoft.com/office/powerpoint/2010/main" val="15705636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BD47A5F-1E14-484D-99D2-428B21A0B987}"/>
              </a:ext>
            </a:extLst>
          </p:cNvPr>
          <p:cNvGrpSpPr/>
          <p:nvPr/>
        </p:nvGrpSpPr>
        <p:grpSpPr>
          <a:xfrm>
            <a:off x="0" y="-1"/>
            <a:ext cx="9144000" cy="6858001"/>
            <a:chOff x="0" y="-1"/>
            <a:chExt cx="9144000" cy="6858001"/>
          </a:xfrm>
        </p:grpSpPr>
        <p:pic>
          <p:nvPicPr>
            <p:cNvPr id="4" name="Picture 3">
              <a:extLst>
                <a:ext uri="{FF2B5EF4-FFF2-40B4-BE49-F238E27FC236}">
                  <a16:creationId xmlns:a16="http://schemas.microsoft.com/office/drawing/2014/main" id="{D1687CA7-B985-1043-86E9-2E564F7D69E6}"/>
                </a:ext>
              </a:extLst>
            </p:cNvPr>
            <p:cNvPicPr>
              <a:picLocks noChangeAspect="1"/>
            </p:cNvPicPr>
            <p:nvPr/>
          </p:nvPicPr>
          <p:blipFill rotWithShape="1">
            <a:blip r:embed="rId3"/>
            <a:srcRect l="3917" r="18895" b="7373"/>
            <a:stretch/>
          </p:blipFill>
          <p:spPr>
            <a:xfrm>
              <a:off x="0" y="-1"/>
              <a:ext cx="9144000" cy="6858001"/>
            </a:xfrm>
            <a:prstGeom prst="rect">
              <a:avLst/>
            </a:prstGeom>
          </p:spPr>
        </p:pic>
        <p:sp>
          <p:nvSpPr>
            <p:cNvPr id="2" name="Rectangle 1">
              <a:extLst>
                <a:ext uri="{FF2B5EF4-FFF2-40B4-BE49-F238E27FC236}">
                  <a16:creationId xmlns:a16="http://schemas.microsoft.com/office/drawing/2014/main" id="{9BBC772A-06B1-2746-B6EA-B11B75635395}"/>
                </a:ext>
              </a:extLst>
            </p:cNvPr>
            <p:cNvSpPr/>
            <p:nvPr/>
          </p:nvSpPr>
          <p:spPr bwMode="auto">
            <a:xfrm>
              <a:off x="437432" y="1380226"/>
              <a:ext cx="6670734" cy="520321"/>
            </a:xfrm>
            <a:prstGeom prst="rect">
              <a:avLst/>
            </a:prstGeom>
            <a:solidFill>
              <a:srgbClr val="FBFDF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pitchFamily="-111" charset="0"/>
              </a:endParaRPr>
            </a:p>
          </p:txBody>
        </p:sp>
      </p:grpSp>
      <p:sp>
        <p:nvSpPr>
          <p:cNvPr id="265219" name="Title 2"/>
          <p:cNvSpPr>
            <a:spLocks noGrp="1"/>
          </p:cNvSpPr>
          <p:nvPr>
            <p:ph type="title" idx="4294967295"/>
          </p:nvPr>
        </p:nvSpPr>
        <p:spPr>
          <a:xfrm>
            <a:off x="0" y="0"/>
            <a:ext cx="9144000" cy="520321"/>
          </a:xfrm>
          <a:solidFill>
            <a:schemeClr val="tx1"/>
          </a:solidFill>
        </p:spPr>
        <p:txBody>
          <a:bodyPr/>
          <a:lstStyle/>
          <a:p>
            <a:r>
              <a:rPr lang="en-US" sz="2800" dirty="0">
                <a:latin typeface="Arial" charset="0"/>
                <a:cs typeface="Arial" charset="0"/>
              </a:rPr>
              <a:t>BIOMETRIC PALM READING</a:t>
            </a:r>
            <a:endParaRPr lang="en-US" sz="2800" dirty="0">
              <a:latin typeface="Arial" charset="0"/>
              <a:ea typeface="Osaka" charset="0"/>
              <a:cs typeface="Arial" charset="0"/>
            </a:endParaRPr>
          </a:p>
        </p:txBody>
      </p:sp>
      <p:sp>
        <p:nvSpPr>
          <p:cNvPr id="5" name="Title 1">
            <a:extLst>
              <a:ext uri="{FF2B5EF4-FFF2-40B4-BE49-F238E27FC236}">
                <a16:creationId xmlns:a16="http://schemas.microsoft.com/office/drawing/2014/main" id="{D9FE6F41-3E6A-3043-83E8-CBD46D30D538}"/>
              </a:ext>
            </a:extLst>
          </p:cNvPr>
          <p:cNvSpPr txBox="1">
            <a:spLocks/>
          </p:cNvSpPr>
          <p:nvPr/>
        </p:nvSpPr>
        <p:spPr>
          <a:xfrm>
            <a:off x="592708" y="1431984"/>
            <a:ext cx="6952890" cy="400110"/>
          </a:xfrm>
          <a:prstGeom prst="rect">
            <a:avLst/>
          </a:prstGeom>
          <a:noFill/>
          <a:ln>
            <a:noFill/>
          </a:ln>
        </p:spPr>
        <p:txBody>
          <a:bodyPr wrap="square">
            <a:sp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ＭＳ Ｐゴシック" charset="0"/>
              </a:rPr>
              <a:t>The future of biometrics is in the palm of your hand</a:t>
            </a:r>
            <a:endParaRPr kumimoji="0" lang="ar-SA" sz="2000" b="1" i="0" u="none" strike="noStrike" kern="1200" cap="none" spc="0" normalizeH="0" baseline="0" noProof="0" dirty="0">
              <a:ln>
                <a:noFill/>
              </a:ln>
              <a:solidFill>
                <a:srgbClr val="000000"/>
              </a:solidFill>
              <a:effectLst/>
              <a:uLnTx/>
              <a:uFillTx/>
              <a:latin typeface="Arial"/>
              <a:ea typeface="ＭＳ Ｐゴシック" charset="0"/>
            </a:endParaRPr>
          </a:p>
        </p:txBody>
      </p:sp>
    </p:spTree>
    <p:extLst>
      <p:ext uri="{BB962C8B-B14F-4D97-AF65-F5344CB8AC3E}">
        <p14:creationId xmlns:p14="http://schemas.microsoft.com/office/powerpoint/2010/main" val="2418785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9" name="Title 2"/>
          <p:cNvSpPr>
            <a:spLocks noGrp="1"/>
          </p:cNvSpPr>
          <p:nvPr>
            <p:ph type="title" idx="4294967295"/>
          </p:nvPr>
        </p:nvSpPr>
        <p:spPr>
          <a:xfrm>
            <a:off x="0" y="0"/>
            <a:ext cx="9144000" cy="520321"/>
          </a:xfrm>
          <a:solidFill>
            <a:schemeClr val="tx1"/>
          </a:solidFill>
        </p:spPr>
        <p:txBody>
          <a:bodyPr/>
          <a:lstStyle/>
          <a:p>
            <a:r>
              <a:rPr lang="en-US" sz="2800" dirty="0">
                <a:latin typeface="Arial" charset="0"/>
                <a:cs typeface="Arial" charset="0"/>
              </a:rPr>
              <a:t>BIOMETRIC PALM READING</a:t>
            </a:r>
            <a:endParaRPr lang="en-US" sz="2800" dirty="0">
              <a:latin typeface="Arial" charset="0"/>
              <a:ea typeface="Osaka" charset="0"/>
              <a:cs typeface="Arial" charset="0"/>
            </a:endParaRPr>
          </a:p>
        </p:txBody>
      </p:sp>
      <p:grpSp>
        <p:nvGrpSpPr>
          <p:cNvPr id="6" name="Group 5">
            <a:extLst>
              <a:ext uri="{FF2B5EF4-FFF2-40B4-BE49-F238E27FC236}">
                <a16:creationId xmlns:a16="http://schemas.microsoft.com/office/drawing/2014/main" id="{B75A2DDE-7DCF-B244-AF3F-4CB165267218}"/>
              </a:ext>
            </a:extLst>
          </p:cNvPr>
          <p:cNvGrpSpPr/>
          <p:nvPr/>
        </p:nvGrpSpPr>
        <p:grpSpPr>
          <a:xfrm>
            <a:off x="0" y="1033165"/>
            <a:ext cx="9144000" cy="5715000"/>
            <a:chOff x="0" y="1033165"/>
            <a:chExt cx="9144000" cy="5715000"/>
          </a:xfrm>
        </p:grpSpPr>
        <p:pic>
          <p:nvPicPr>
            <p:cNvPr id="3" name="Picture 2">
              <a:extLst>
                <a:ext uri="{FF2B5EF4-FFF2-40B4-BE49-F238E27FC236}">
                  <a16:creationId xmlns:a16="http://schemas.microsoft.com/office/drawing/2014/main" id="{A4EF4167-7EBB-8C4D-84B5-FCBE61BBF632}"/>
                </a:ext>
              </a:extLst>
            </p:cNvPr>
            <p:cNvPicPr>
              <a:picLocks noChangeAspect="1"/>
            </p:cNvPicPr>
            <p:nvPr/>
          </p:nvPicPr>
          <p:blipFill>
            <a:blip r:embed="rId3"/>
            <a:stretch>
              <a:fillRect/>
            </a:stretch>
          </p:blipFill>
          <p:spPr>
            <a:xfrm>
              <a:off x="0" y="1033165"/>
              <a:ext cx="9144000" cy="5715000"/>
            </a:xfrm>
            <a:prstGeom prst="rect">
              <a:avLst/>
            </a:prstGeom>
          </p:spPr>
        </p:pic>
        <p:sp>
          <p:nvSpPr>
            <p:cNvPr id="2" name="Rectangle 1">
              <a:extLst>
                <a:ext uri="{FF2B5EF4-FFF2-40B4-BE49-F238E27FC236}">
                  <a16:creationId xmlns:a16="http://schemas.microsoft.com/office/drawing/2014/main" id="{A46EAF7D-B779-F947-92A8-26F4E411674D}"/>
                </a:ext>
              </a:extLst>
            </p:cNvPr>
            <p:cNvSpPr/>
            <p:nvPr/>
          </p:nvSpPr>
          <p:spPr bwMode="auto">
            <a:xfrm>
              <a:off x="533400" y="3289300"/>
              <a:ext cx="7277100" cy="2794000"/>
            </a:xfrm>
            <a:prstGeom prst="rect">
              <a:avLst/>
            </a:prstGeom>
            <a:solidFill>
              <a:srgbClr val="F7F9F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Osaka"/>
              </a:endParaRPr>
            </a:p>
          </p:txBody>
        </p:sp>
        <p:sp>
          <p:nvSpPr>
            <p:cNvPr id="7" name="Rectangle 6">
              <a:extLst>
                <a:ext uri="{FF2B5EF4-FFF2-40B4-BE49-F238E27FC236}">
                  <a16:creationId xmlns:a16="http://schemas.microsoft.com/office/drawing/2014/main" id="{9D27A130-0F4D-494D-B22D-C9B27B70CFC3}"/>
                </a:ext>
              </a:extLst>
            </p:cNvPr>
            <p:cNvSpPr/>
            <p:nvPr/>
          </p:nvSpPr>
          <p:spPr bwMode="auto">
            <a:xfrm>
              <a:off x="1206500" y="3683000"/>
              <a:ext cx="7277100" cy="2362200"/>
            </a:xfrm>
            <a:prstGeom prst="rect">
              <a:avLst/>
            </a:prstGeom>
            <a:solidFill>
              <a:srgbClr val="F7F9F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Osaka"/>
              </a:endParaRPr>
            </a:p>
          </p:txBody>
        </p:sp>
        <p:sp>
          <p:nvSpPr>
            <p:cNvPr id="8" name="Rectangle 7">
              <a:extLst>
                <a:ext uri="{FF2B5EF4-FFF2-40B4-BE49-F238E27FC236}">
                  <a16:creationId xmlns:a16="http://schemas.microsoft.com/office/drawing/2014/main" id="{CBFC6827-728E-E643-8587-32FFD65F98C8}"/>
                </a:ext>
              </a:extLst>
            </p:cNvPr>
            <p:cNvSpPr/>
            <p:nvPr/>
          </p:nvSpPr>
          <p:spPr bwMode="auto">
            <a:xfrm>
              <a:off x="659459" y="2069836"/>
              <a:ext cx="5152837" cy="369173"/>
            </a:xfrm>
            <a:prstGeom prst="rect">
              <a:avLst/>
            </a:prstGeom>
            <a:solidFill>
              <a:srgbClr val="FBFDF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Osaka"/>
              </a:endParaRPr>
            </a:p>
          </p:txBody>
        </p:sp>
      </p:grpSp>
      <p:sp>
        <p:nvSpPr>
          <p:cNvPr id="5" name="Title 1">
            <a:extLst>
              <a:ext uri="{FF2B5EF4-FFF2-40B4-BE49-F238E27FC236}">
                <a16:creationId xmlns:a16="http://schemas.microsoft.com/office/drawing/2014/main" id="{1C9421A6-80A2-BE4B-9E9A-65A89A87F843}"/>
              </a:ext>
            </a:extLst>
          </p:cNvPr>
          <p:cNvSpPr txBox="1">
            <a:spLocks/>
          </p:cNvSpPr>
          <p:nvPr/>
        </p:nvSpPr>
        <p:spPr>
          <a:xfrm>
            <a:off x="437432" y="2048100"/>
            <a:ext cx="5596889" cy="338554"/>
          </a:xfrm>
          <a:prstGeom prst="rect">
            <a:avLst/>
          </a:prstGeom>
          <a:noFill/>
          <a:ln>
            <a:noFill/>
          </a:ln>
        </p:spPr>
        <p:txBody>
          <a:bodyPr wrap="square">
            <a:sp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charset="0"/>
              </a:rPr>
              <a:t>The future of biometrics is in the palm of your hand</a:t>
            </a:r>
            <a:endParaRPr kumimoji="0" lang="ar-SA" sz="1600" b="1" i="0" u="none" strike="noStrike" kern="1200" cap="none" spc="0" normalizeH="0" baseline="0" noProof="0" dirty="0">
              <a:ln>
                <a:noFill/>
              </a:ln>
              <a:solidFill>
                <a:srgbClr val="000000"/>
              </a:solidFill>
              <a:effectLst/>
              <a:uLnTx/>
              <a:uFillTx/>
              <a:latin typeface="Arial"/>
              <a:ea typeface="ＭＳ Ｐゴシック" charset="0"/>
            </a:endParaRPr>
          </a:p>
        </p:txBody>
      </p:sp>
      <p:sp>
        <p:nvSpPr>
          <p:cNvPr id="4" name="Title 1">
            <a:extLst>
              <a:ext uri="{FF2B5EF4-FFF2-40B4-BE49-F238E27FC236}">
                <a16:creationId xmlns:a16="http://schemas.microsoft.com/office/drawing/2014/main" id="{29CB12E8-9F60-CF43-AA6F-C3499E7DD6CB}"/>
              </a:ext>
            </a:extLst>
          </p:cNvPr>
          <p:cNvSpPr txBox="1">
            <a:spLocks/>
          </p:cNvSpPr>
          <p:nvPr/>
        </p:nvSpPr>
        <p:spPr>
          <a:xfrm>
            <a:off x="564432" y="3367544"/>
            <a:ext cx="8046168" cy="2677656"/>
          </a:xfrm>
          <a:prstGeom prst="rect">
            <a:avLst/>
          </a:prstGeom>
          <a:noFill/>
          <a:ln>
            <a:noFill/>
          </a:ln>
        </p:spPr>
        <p:txBody>
          <a:bodyPr wrap="square">
            <a:sp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ＭＳ Ｐゴシック" charset="0"/>
              </a:rPr>
              <a:t>… palm print biometrics is affordable and easy to implement at a large scale. Once users are enrolled, they are immediately recognized on all other devices, putting the future of biometrics in the palm of their hands.</a:t>
            </a:r>
            <a:endParaRPr kumimoji="0" lang="ar-SA" sz="2800" b="1" i="0" u="none" strike="noStrike" kern="1200" cap="none" spc="0" normalizeH="0" baseline="0" noProof="0" dirty="0">
              <a:ln>
                <a:noFill/>
              </a:ln>
              <a:solidFill>
                <a:srgbClr val="000000"/>
              </a:solidFill>
              <a:effectLst/>
              <a:uLnTx/>
              <a:uFillTx/>
              <a:latin typeface="Arial"/>
              <a:ea typeface="ＭＳ Ｐゴシック" charset="0"/>
            </a:endParaRPr>
          </a:p>
        </p:txBody>
      </p:sp>
    </p:spTree>
    <p:extLst>
      <p:ext uri="{BB962C8B-B14F-4D97-AF65-F5344CB8AC3E}">
        <p14:creationId xmlns:p14="http://schemas.microsoft.com/office/powerpoint/2010/main" val="17864873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D4844D8-E205-6B4D-AC7E-74878094D449}"/>
              </a:ext>
            </a:extLst>
          </p:cNvPr>
          <p:cNvGrpSpPr/>
          <p:nvPr/>
        </p:nvGrpSpPr>
        <p:grpSpPr>
          <a:xfrm>
            <a:off x="-1" y="253196"/>
            <a:ext cx="9144001" cy="6604804"/>
            <a:chOff x="-1" y="253196"/>
            <a:chExt cx="9144001" cy="6604804"/>
          </a:xfrm>
        </p:grpSpPr>
        <p:pic>
          <p:nvPicPr>
            <p:cNvPr id="7" name="Picture 6">
              <a:extLst>
                <a:ext uri="{FF2B5EF4-FFF2-40B4-BE49-F238E27FC236}">
                  <a16:creationId xmlns:a16="http://schemas.microsoft.com/office/drawing/2014/main" id="{89BFE015-D8BB-6743-9794-05A5C25EEC70}"/>
                </a:ext>
              </a:extLst>
            </p:cNvPr>
            <p:cNvPicPr>
              <a:picLocks noChangeAspect="1"/>
            </p:cNvPicPr>
            <p:nvPr/>
          </p:nvPicPr>
          <p:blipFill rotWithShape="1">
            <a:blip r:embed="rId3"/>
            <a:srcRect l="4710" r="8763"/>
            <a:stretch/>
          </p:blipFill>
          <p:spPr>
            <a:xfrm>
              <a:off x="-1" y="253196"/>
              <a:ext cx="9144001" cy="6604804"/>
            </a:xfrm>
            <a:prstGeom prst="rect">
              <a:avLst/>
            </a:prstGeom>
          </p:spPr>
        </p:pic>
        <p:sp>
          <p:nvSpPr>
            <p:cNvPr id="5" name="Rectangle 4">
              <a:extLst>
                <a:ext uri="{FF2B5EF4-FFF2-40B4-BE49-F238E27FC236}">
                  <a16:creationId xmlns:a16="http://schemas.microsoft.com/office/drawing/2014/main" id="{44C5C33F-7685-6145-BD0F-7F0CFD27EFAC}"/>
                </a:ext>
              </a:extLst>
            </p:cNvPr>
            <p:cNvSpPr/>
            <p:nvPr/>
          </p:nvSpPr>
          <p:spPr bwMode="auto">
            <a:xfrm>
              <a:off x="1162957" y="5875722"/>
              <a:ext cx="7277100" cy="520322"/>
            </a:xfrm>
            <a:prstGeom prst="rect">
              <a:avLst/>
            </a:prstGeom>
            <a:solidFill>
              <a:srgbClr val="FBFDF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Osaka"/>
              </a:endParaRPr>
            </a:p>
          </p:txBody>
        </p:sp>
        <p:sp>
          <p:nvSpPr>
            <p:cNvPr id="6" name="Rectangle 5">
              <a:extLst>
                <a:ext uri="{FF2B5EF4-FFF2-40B4-BE49-F238E27FC236}">
                  <a16:creationId xmlns:a16="http://schemas.microsoft.com/office/drawing/2014/main" id="{C1F1A481-08C9-9842-A44A-AC43EB3BF6DF}"/>
                </a:ext>
              </a:extLst>
            </p:cNvPr>
            <p:cNvSpPr/>
            <p:nvPr/>
          </p:nvSpPr>
          <p:spPr bwMode="auto">
            <a:xfrm>
              <a:off x="67763" y="1436799"/>
              <a:ext cx="5152837" cy="369173"/>
            </a:xfrm>
            <a:prstGeom prst="rect">
              <a:avLst/>
            </a:prstGeom>
            <a:solidFill>
              <a:srgbClr val="FBFDF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Osaka"/>
              </a:endParaRPr>
            </a:p>
          </p:txBody>
        </p:sp>
      </p:grpSp>
      <p:sp>
        <p:nvSpPr>
          <p:cNvPr id="265219" name="Title 2"/>
          <p:cNvSpPr>
            <a:spLocks noGrp="1"/>
          </p:cNvSpPr>
          <p:nvPr>
            <p:ph type="title" idx="4294967295"/>
          </p:nvPr>
        </p:nvSpPr>
        <p:spPr>
          <a:xfrm>
            <a:off x="0" y="0"/>
            <a:ext cx="9144000" cy="520321"/>
          </a:xfrm>
          <a:solidFill>
            <a:schemeClr val="tx1"/>
          </a:solidFill>
        </p:spPr>
        <p:txBody>
          <a:bodyPr/>
          <a:lstStyle/>
          <a:p>
            <a:r>
              <a:rPr lang="en-US" sz="2800" dirty="0">
                <a:latin typeface="Arial" charset="0"/>
                <a:cs typeface="Arial" charset="0"/>
              </a:rPr>
              <a:t>BIOMETRIC PALM READING</a:t>
            </a:r>
            <a:endParaRPr lang="en-US" sz="2800" dirty="0">
              <a:latin typeface="Arial" charset="0"/>
              <a:ea typeface="Osaka" charset="0"/>
              <a:cs typeface="Arial" charset="0"/>
            </a:endParaRPr>
          </a:p>
        </p:txBody>
      </p:sp>
      <p:sp>
        <p:nvSpPr>
          <p:cNvPr id="4" name="Title 1">
            <a:extLst>
              <a:ext uri="{FF2B5EF4-FFF2-40B4-BE49-F238E27FC236}">
                <a16:creationId xmlns:a16="http://schemas.microsoft.com/office/drawing/2014/main" id="{277D062B-35FD-D84E-9A6B-A59E1959C73B}"/>
              </a:ext>
            </a:extLst>
          </p:cNvPr>
          <p:cNvSpPr txBox="1">
            <a:spLocks/>
          </p:cNvSpPr>
          <p:nvPr/>
        </p:nvSpPr>
        <p:spPr>
          <a:xfrm>
            <a:off x="197577" y="1318157"/>
            <a:ext cx="5596889" cy="461665"/>
          </a:xfrm>
          <a:prstGeom prst="rect">
            <a:avLst/>
          </a:prstGeom>
          <a:noFill/>
          <a:ln>
            <a:noFill/>
          </a:ln>
        </p:spPr>
        <p:txBody>
          <a:bodyPr wrap="square">
            <a:sp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rPr>
              <a:t>TALKING ABOUT RACE</a:t>
            </a:r>
            <a:endParaRPr kumimoji="0" lang="ar-SA" sz="2400" b="1" i="0" u="none" strike="noStrike" kern="1200" cap="none" spc="0" normalizeH="0" baseline="0" noProof="0" dirty="0">
              <a:ln>
                <a:noFill/>
              </a:ln>
              <a:solidFill>
                <a:srgbClr val="000000"/>
              </a:solidFill>
              <a:effectLst/>
              <a:uLnTx/>
              <a:uFillTx/>
              <a:latin typeface="Arial"/>
              <a:ea typeface="ＭＳ Ｐゴシック" charset="0"/>
            </a:endParaRPr>
          </a:p>
        </p:txBody>
      </p:sp>
      <p:sp>
        <p:nvSpPr>
          <p:cNvPr id="8" name="Title 1">
            <a:extLst>
              <a:ext uri="{FF2B5EF4-FFF2-40B4-BE49-F238E27FC236}">
                <a16:creationId xmlns:a16="http://schemas.microsoft.com/office/drawing/2014/main" id="{70653982-01EA-424F-A7E0-23E1B9D371C6}"/>
              </a:ext>
            </a:extLst>
          </p:cNvPr>
          <p:cNvSpPr txBox="1">
            <a:spLocks/>
          </p:cNvSpPr>
          <p:nvPr/>
        </p:nvSpPr>
        <p:spPr>
          <a:xfrm>
            <a:off x="1162956" y="5781940"/>
            <a:ext cx="5596889" cy="707886"/>
          </a:xfrm>
          <a:prstGeom prst="rect">
            <a:avLst/>
          </a:prstGeom>
          <a:noFill/>
          <a:ln>
            <a:noFill/>
          </a:ln>
        </p:spPr>
        <p:txBody>
          <a:bodyPr wrap="square">
            <a:sp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a:ea typeface="ＭＳ Ｐゴシック" charset="0"/>
              </a:rPr>
              <a:t>Whiteness</a:t>
            </a:r>
            <a:endParaRPr kumimoji="0" lang="ar-SA" sz="2000" b="1" i="0" u="none" strike="noStrike" kern="1200" cap="none" spc="0" normalizeH="0" baseline="0" noProof="0" dirty="0">
              <a:ln>
                <a:noFill/>
              </a:ln>
              <a:solidFill>
                <a:srgbClr val="000000"/>
              </a:solidFill>
              <a:effectLst/>
              <a:uLnTx/>
              <a:uFillTx/>
              <a:latin typeface="Arial"/>
              <a:ea typeface="ＭＳ Ｐゴシック" charset="0"/>
            </a:endParaRPr>
          </a:p>
        </p:txBody>
      </p:sp>
    </p:spTree>
    <p:extLst>
      <p:ext uri="{BB962C8B-B14F-4D97-AF65-F5344CB8AC3E}">
        <p14:creationId xmlns:p14="http://schemas.microsoft.com/office/powerpoint/2010/main" val="152264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37DA4AE6-DC6E-B941-8AA1-6E9F65106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985" y="55014"/>
            <a:ext cx="7785100" cy="4343400"/>
          </a:xfrm>
          <a:prstGeom prst="rect">
            <a:avLst/>
          </a:prstGeom>
          <a:noFill/>
          <a:extLst>
            <a:ext uri="{909E8E84-426E-40DD-AFC4-6F175D3DCCD1}">
              <a14:hiddenFill xmlns:a14="http://schemas.microsoft.com/office/drawing/2010/main">
                <a:solidFill>
                  <a:srgbClr val="FFFFFF"/>
                </a:solidFill>
              </a14:hiddenFill>
            </a:ext>
          </a:extLst>
        </p:spPr>
      </p:pic>
      <p:sp>
        <p:nvSpPr>
          <p:cNvPr id="363522" name="Rectangle 2"/>
          <p:cNvSpPr>
            <a:spLocks noGrp="1" noChangeArrowheads="1"/>
          </p:cNvSpPr>
          <p:nvPr>
            <p:ph type="ctrTitle"/>
          </p:nvPr>
        </p:nvSpPr>
        <p:spPr>
          <a:xfrm>
            <a:off x="0" y="38318"/>
            <a:ext cx="3668998" cy="707886"/>
          </a:xfrm>
          <a:noFill/>
          <a:ln>
            <a:noFill/>
          </a:ln>
        </p:spPr>
        <p:txBody>
          <a:bodyPr vert="horz" wrap="square" lIns="91440" tIns="45720" rIns="91440" bIns="45720" numCol="1" anchor="ctr" anchorCtr="0" compatLnSpc="1">
            <a:prstTxWarp prst="textNoShape">
              <a:avLst/>
            </a:prstTxWarp>
            <a:spAutoFit/>
          </a:bodyPr>
          <a:lstStyle/>
          <a:p>
            <a:pPr algn="l"/>
            <a:r>
              <a:rPr lang="en-US" sz="4000" b="1" kern="1200" dirty="0">
                <a:solidFill>
                  <a:srgbClr val="FFFFFF"/>
                </a:solidFill>
                <a:effectLst>
                  <a:glow rad="292100">
                    <a:srgbClr val="000000">
                      <a:alpha val="75000"/>
                    </a:srgbClr>
                  </a:glow>
                </a:effectLst>
                <a:ea typeface="ＭＳ Ｐゴシック" charset="0"/>
              </a:rPr>
              <a:t>The Beast</a:t>
            </a:r>
          </a:p>
        </p:txBody>
      </p:sp>
      <p:sp>
        <p:nvSpPr>
          <p:cNvPr id="2" name="Rectangle 2"/>
          <p:cNvSpPr>
            <a:spLocks noChangeArrowheads="1"/>
          </p:cNvSpPr>
          <p:nvPr/>
        </p:nvSpPr>
        <p:spPr bwMode="auto">
          <a:xfrm>
            <a:off x="0" y="4398414"/>
            <a:ext cx="9144000" cy="2308324"/>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US" altLang="ja-JP" sz="2400" b="1" dirty="0">
                <a:solidFill>
                  <a:srgbClr val="FFFFFF"/>
                </a:solidFill>
                <a:effectLst>
                  <a:glow rad="292100">
                    <a:srgbClr val="000000">
                      <a:alpha val="75000"/>
                    </a:srgbClr>
                  </a:glow>
                </a:effectLst>
                <a:latin typeface="Arial"/>
                <a:ea typeface="ＭＳ Ｐゴシック" charset="0"/>
                <a:cs typeface="Arial"/>
              </a:rPr>
              <a:t>"Then I saw a beast rising up out of the sea. It had seven heads and ten horns, with ten crowns on its horns. And written on each head were names that blasphemed God.  </a:t>
            </a:r>
            <a:r>
              <a:rPr lang="en-US" altLang="ja-JP" sz="2400" b="1" baseline="30000" dirty="0">
                <a:solidFill>
                  <a:srgbClr val="FFFFFF"/>
                </a:solidFill>
                <a:effectLst>
                  <a:glow rad="292100">
                    <a:srgbClr val="000000">
                      <a:alpha val="75000"/>
                    </a:srgbClr>
                  </a:glow>
                </a:effectLst>
                <a:latin typeface="Arial"/>
                <a:ea typeface="ＭＳ Ｐゴシック" charset="0"/>
                <a:cs typeface="Arial"/>
              </a:rPr>
              <a:t>2</a:t>
            </a:r>
            <a:r>
              <a:rPr lang="en-US" altLang="ja-JP" sz="2400" b="1" dirty="0">
                <a:solidFill>
                  <a:srgbClr val="FFFFFF"/>
                </a:solidFill>
                <a:effectLst>
                  <a:glow rad="292100">
                    <a:srgbClr val="000000">
                      <a:alpha val="75000"/>
                    </a:srgbClr>
                  </a:glow>
                </a:effectLst>
                <a:latin typeface="Arial"/>
                <a:ea typeface="ＭＳ Ｐゴシック" charset="0"/>
                <a:cs typeface="Arial"/>
              </a:rPr>
              <a:t>This beast looked like a leopard, but it had the feet of a bear and the mouth of a lion! And the dragon gave the beast his own power and throne and great authority" (13:1-2).</a:t>
            </a:r>
            <a:endParaRPr lang="en-US" sz="2400" b="1" dirty="0">
              <a:solidFill>
                <a:srgbClr val="FFFFFF"/>
              </a:solidFill>
              <a:effectLst>
                <a:glow rad="292100">
                  <a:srgbClr val="000000">
                    <a:alpha val="75000"/>
                  </a:srgbClr>
                </a:glow>
              </a:effectLst>
              <a:latin typeface="Arial"/>
              <a:ea typeface="ＭＳ Ｐゴシック" charset="0"/>
              <a:cs typeface="Arial"/>
            </a:endParaRPr>
          </a:p>
        </p:txBody>
      </p:sp>
      <p:sp>
        <p:nvSpPr>
          <p:cNvPr id="7" name="Text Box 19"/>
          <p:cNvSpPr txBox="1">
            <a:spLocks noChangeArrowheads="1"/>
          </p:cNvSpPr>
          <p:nvPr/>
        </p:nvSpPr>
        <p:spPr bwMode="auto">
          <a:xfrm>
            <a:off x="8436279" y="12452"/>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387</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42270043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Revelation 14</a:t>
            </a:r>
          </a:p>
        </p:txBody>
      </p:sp>
    </p:spTree>
    <p:extLst>
      <p:ext uri="{BB962C8B-B14F-4D97-AF65-F5344CB8AC3E}">
        <p14:creationId xmlns:p14="http://schemas.microsoft.com/office/powerpoint/2010/main" val="14181155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85090" name="Picture 3" descr="rev 7 144,000 worship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13" y="-26988"/>
            <a:ext cx="9132887"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5762" name="Rectangle 2"/>
          <p:cNvSpPr>
            <a:spLocks noGrp="1" noChangeArrowheads="1"/>
          </p:cNvSpPr>
          <p:nvPr>
            <p:ph type="ctrTitle"/>
          </p:nvPr>
        </p:nvSpPr>
        <p:spPr>
          <a:xfrm>
            <a:off x="0" y="0"/>
            <a:ext cx="6477000" cy="914400"/>
          </a:xfrm>
          <a:effectLst>
            <a:outerShdw blurRad="63500" dist="35921" dir="2700000" algn="ctr" rotWithShape="0">
              <a:schemeClr val="tx2">
                <a:alpha val="74998"/>
              </a:schemeClr>
            </a:outerShdw>
          </a:effectLst>
        </p:spPr>
        <p:txBody>
          <a:bodyPr/>
          <a:lstStyle/>
          <a:p>
            <a:pPr>
              <a:defRPr/>
            </a:pPr>
            <a:r>
              <a:rPr lang="en-US" sz="3600" b="1" dirty="0">
                <a:solidFill>
                  <a:schemeClr val="bg1"/>
                </a:solidFill>
                <a:latin typeface="Arial" charset="0"/>
                <a:ea typeface="ＭＳ Ｐゴシック" charset="0"/>
                <a:cs typeface="ＭＳ Ｐゴシック" charset="0"/>
              </a:rPr>
              <a:t>The 144,000 Sing (14:1-5)</a:t>
            </a:r>
            <a:endParaRPr lang="en-US" sz="3600" dirty="0">
              <a:solidFill>
                <a:schemeClr val="bg1"/>
              </a:solidFill>
              <a:latin typeface="Times New Roman" charset="0"/>
              <a:ea typeface="ＭＳ Ｐゴシック" charset="0"/>
              <a:cs typeface="ＭＳ Ｐゴシック" charset="0"/>
            </a:endParaRP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389</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859980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Rectangle 2"/>
          <p:cNvSpPr>
            <a:spLocks noGrp="1" noChangeArrowheads="1"/>
          </p:cNvSpPr>
          <p:nvPr>
            <p:ph type="ctrTitle"/>
          </p:nvPr>
        </p:nvSpPr>
        <p:spPr>
          <a:xfrm>
            <a:off x="0" y="0"/>
            <a:ext cx="6477000" cy="914400"/>
          </a:xfrm>
          <a:effectLst>
            <a:outerShdw blurRad="63500" dist="35921" dir="2700000" algn="ctr" rotWithShape="0">
              <a:schemeClr val="tx2">
                <a:alpha val="74998"/>
              </a:schemeClr>
            </a:outerShdw>
          </a:effectLst>
        </p:spPr>
        <p:txBody>
          <a:bodyPr/>
          <a:lstStyle/>
          <a:p>
            <a:pPr>
              <a:defRPr/>
            </a:pPr>
            <a:r>
              <a:rPr lang="en-US" sz="3600" b="1" dirty="0">
                <a:solidFill>
                  <a:schemeClr val="bg1"/>
                </a:solidFill>
                <a:latin typeface="Arial" charset="0"/>
                <a:ea typeface="ＭＳ Ｐゴシック" charset="0"/>
                <a:cs typeface="ＭＳ Ｐゴシック" charset="0"/>
              </a:rPr>
              <a:t>The 144,000 Sing (14:1-5)</a:t>
            </a:r>
            <a:endParaRPr lang="en-US" sz="3600" dirty="0">
              <a:solidFill>
                <a:schemeClr val="bg1"/>
              </a:solidFill>
              <a:latin typeface="Times New Roman" charset="0"/>
              <a:ea typeface="ＭＳ Ｐゴシック" charset="0"/>
              <a:cs typeface="ＭＳ Ｐゴシック" charset="0"/>
            </a:endParaRP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389</a:t>
            </a:r>
            <a:endParaRPr lang="en-US" dirty="0">
              <a:solidFill>
                <a:srgbClr val="FFFFFF"/>
              </a:solidFill>
              <a:latin typeface="Arial" charset="0"/>
              <a:cs typeface="Arial" charset="0"/>
            </a:endParaRPr>
          </a:p>
        </p:txBody>
      </p:sp>
      <p:pic>
        <p:nvPicPr>
          <p:cNvPr id="2" name="Picture 1" descr="rev 14 sealed 144000_with_Lamb-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263" y="0"/>
            <a:ext cx="9177263" cy="6858000"/>
          </a:xfrm>
          <a:prstGeom prst="rect">
            <a:avLst/>
          </a:prstGeom>
        </p:spPr>
      </p:pic>
    </p:spTree>
    <p:extLst>
      <p:ext uri="{BB962C8B-B14F-4D97-AF65-F5344CB8AC3E}">
        <p14:creationId xmlns:p14="http://schemas.microsoft.com/office/powerpoint/2010/main" val="40604900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5257800" cy="6858000"/>
          </a:xfrm>
          <a:prstGeom prst="rect">
            <a:avLst/>
          </a:prstGeom>
          <a:solidFill>
            <a:schemeClr val="accent2">
              <a:lumMod val="50000"/>
            </a:schemeClr>
          </a:solidFill>
          <a:ln w="9525" cap="flat" cmpd="sng" algn="ctr">
            <a:solidFill>
              <a:schemeClr val="tx1"/>
            </a:solidFill>
            <a:prstDash val="solid"/>
            <a:round/>
            <a:headEnd type="none" w="med" len="med"/>
            <a:tailEnd type="none" w="med" len="med"/>
          </a:ln>
          <a:effectLst/>
        </p:spPr>
        <p:txBody>
          <a:bodyPr wrap="none"/>
          <a:lstStyle/>
          <a:p>
            <a:pPr defTabSz="914400" eaLnBrk="0" fontAlgn="base" hangingPunct="0">
              <a:spcBef>
                <a:spcPct val="0"/>
              </a:spcBef>
              <a:spcAft>
                <a:spcPct val="0"/>
              </a:spcAft>
              <a:defRPr/>
            </a:pPr>
            <a:endParaRPr lang="en-US" sz="2400">
              <a:solidFill>
                <a:srgbClr val="000000"/>
              </a:solidFill>
              <a:latin typeface="Times New Roman" pitchFamily="-111" charset="0"/>
              <a:ea typeface="ヒラギノ角ゴ Pro W3"/>
              <a:cs typeface="ヒラギノ角ゴ Pro W3"/>
            </a:endParaRPr>
          </a:p>
        </p:txBody>
      </p:sp>
      <p:pic>
        <p:nvPicPr>
          <p:cNvPr id="922627" name="Picture 1" descr="10 orthodox_jew.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57800" y="228600"/>
            <a:ext cx="3886200" cy="6629400"/>
          </a:xfrm>
          <a:prstGeom prst="rect">
            <a:avLst/>
          </a:prstGeom>
          <a:noFill/>
          <a:ln w="9525">
            <a:noFill/>
            <a:miter lim="800000"/>
            <a:headEnd/>
            <a:tailEnd/>
          </a:ln>
        </p:spPr>
      </p:pic>
      <p:sp>
        <p:nvSpPr>
          <p:cNvPr id="922628" name="TextBox 2"/>
          <p:cNvSpPr txBox="1">
            <a:spLocks noChangeArrowheads="1"/>
          </p:cNvSpPr>
          <p:nvPr/>
        </p:nvSpPr>
        <p:spPr bwMode="auto">
          <a:xfrm>
            <a:off x="152400" y="1016402"/>
            <a:ext cx="4876800" cy="3416320"/>
          </a:xfrm>
          <a:prstGeom prst="rect">
            <a:avLst/>
          </a:prstGeom>
          <a:noFill/>
          <a:ln w="9525">
            <a:noFill/>
            <a:miter lim="800000"/>
            <a:headEnd/>
            <a:tailEnd/>
          </a:ln>
        </p:spPr>
        <p:txBody>
          <a:bodyPr>
            <a:prstTxWarp prst="textNoShape">
              <a:avLst/>
            </a:prstTxWarp>
            <a:spAutoFit/>
          </a:bodyPr>
          <a:lstStyle/>
          <a:p>
            <a:pPr defTabSz="914400" eaLnBrk="0" fontAlgn="base" hangingPunct="0">
              <a:spcBef>
                <a:spcPct val="0"/>
              </a:spcBef>
              <a:spcAft>
                <a:spcPct val="0"/>
              </a:spcAft>
            </a:pPr>
            <a:r>
              <a:rPr lang="en-US" sz="2400" b="1" baseline="30000" dirty="0">
                <a:solidFill>
                  <a:srgbClr val="FFFFFF"/>
                </a:solidFill>
                <a:latin typeface="Arial" charset="0"/>
                <a:ea typeface="Arial" charset="0"/>
                <a:cs typeface="Arial" charset="0"/>
              </a:rPr>
              <a:t>25</a:t>
            </a:r>
            <a:r>
              <a:rPr lang="en-US" sz="2400" b="1" dirty="0">
                <a:solidFill>
                  <a:srgbClr val="FFFFFF"/>
                </a:solidFill>
                <a:latin typeface="Arial" charset="0"/>
                <a:ea typeface="Arial" charset="0"/>
                <a:cs typeface="Arial" charset="0"/>
              </a:rPr>
              <a:t>I do not want you to be ignorant of this mystery, brothers, so that you may not be conceited: Israel has experienced a hardening in part </a:t>
            </a:r>
            <a:r>
              <a:rPr lang="en-US" sz="2400" b="1" u="sng" dirty="0">
                <a:solidFill>
                  <a:srgbClr val="FFFFFF"/>
                </a:solidFill>
                <a:latin typeface="Arial" charset="0"/>
                <a:ea typeface="Arial" charset="0"/>
                <a:cs typeface="Arial" charset="0"/>
              </a:rPr>
              <a:t>until </a:t>
            </a:r>
            <a:r>
              <a:rPr lang="en-US" sz="2400" b="1" dirty="0">
                <a:solidFill>
                  <a:srgbClr val="FFFFFF"/>
                </a:solidFill>
                <a:latin typeface="Arial" charset="0"/>
                <a:ea typeface="Arial" charset="0"/>
                <a:cs typeface="Arial" charset="0"/>
              </a:rPr>
              <a:t>the full number of the Gentiles has come in.</a:t>
            </a:r>
          </a:p>
          <a:p>
            <a:pPr defTabSz="914400" eaLnBrk="0" fontAlgn="base" hangingPunct="0">
              <a:spcBef>
                <a:spcPct val="0"/>
              </a:spcBef>
              <a:spcAft>
                <a:spcPct val="0"/>
              </a:spcAft>
            </a:pPr>
            <a:r>
              <a:rPr lang="en-US" sz="2400" b="1" baseline="30000" dirty="0">
                <a:solidFill>
                  <a:srgbClr val="FFFFFF"/>
                </a:solidFill>
                <a:latin typeface="Arial" charset="0"/>
                <a:ea typeface="Arial" charset="0"/>
                <a:cs typeface="Arial" charset="0"/>
              </a:rPr>
              <a:t>26</a:t>
            </a:r>
            <a:r>
              <a:rPr lang="en-US" sz="2400" b="1" u="sng" dirty="0">
                <a:solidFill>
                  <a:srgbClr val="FFFFFF"/>
                </a:solidFill>
                <a:latin typeface="Arial" charset="0"/>
                <a:ea typeface="Arial" charset="0"/>
                <a:cs typeface="Arial" charset="0"/>
              </a:rPr>
              <a:t>And so</a:t>
            </a:r>
            <a:r>
              <a:rPr lang="en-US" sz="2400" b="1" dirty="0">
                <a:solidFill>
                  <a:srgbClr val="FFFFFF"/>
                </a:solidFill>
                <a:latin typeface="Arial" charset="0"/>
                <a:ea typeface="Arial" charset="0"/>
                <a:cs typeface="Arial" charset="0"/>
              </a:rPr>
              <a:t> all Israel will be saved, as it is written: </a:t>
            </a:r>
          </a:p>
        </p:txBody>
      </p:sp>
      <p:sp>
        <p:nvSpPr>
          <p:cNvPr id="922629" name="TextBox 3"/>
          <p:cNvSpPr txBox="1">
            <a:spLocks noChangeArrowheads="1"/>
          </p:cNvSpPr>
          <p:nvPr/>
        </p:nvSpPr>
        <p:spPr bwMode="auto">
          <a:xfrm>
            <a:off x="500994" y="4429778"/>
            <a:ext cx="4637601" cy="2308324"/>
          </a:xfrm>
          <a:prstGeom prst="rect">
            <a:avLst/>
          </a:prstGeom>
          <a:noFill/>
          <a:ln w="9525">
            <a:noFill/>
            <a:miter lim="800000"/>
            <a:headEnd/>
            <a:tailEnd/>
          </a:ln>
        </p:spPr>
        <p:txBody>
          <a:bodyPr wrap="square">
            <a:prstTxWarp prst="textNoShape">
              <a:avLst/>
            </a:prstTxWarp>
            <a:spAutoFit/>
          </a:bodyPr>
          <a:lstStyle/>
          <a:p>
            <a:pPr defTabSz="914400" eaLnBrk="0" fontAlgn="base" hangingPunct="0">
              <a:spcBef>
                <a:spcPct val="0"/>
              </a:spcBef>
              <a:spcAft>
                <a:spcPct val="0"/>
              </a:spcAft>
            </a:pPr>
            <a:r>
              <a:rPr lang="ja-JP" altLang="en-US" sz="2400" b="1" dirty="0">
                <a:solidFill>
                  <a:srgbClr val="FFFFFF"/>
                </a:solidFill>
                <a:latin typeface="Arial" charset="0"/>
                <a:ea typeface="Arial" charset="0"/>
                <a:cs typeface="Arial" charset="0"/>
              </a:rPr>
              <a:t>“</a:t>
            </a:r>
            <a:r>
              <a:rPr lang="en-US" altLang="ja-JP" sz="2400" b="1" dirty="0">
                <a:solidFill>
                  <a:srgbClr val="FFFFFF"/>
                </a:solidFill>
                <a:latin typeface="Arial" charset="0"/>
                <a:ea typeface="Arial" charset="0"/>
                <a:cs typeface="Arial" charset="0"/>
              </a:rPr>
              <a:t>The deliverer will come from Zion; he will turn godlessness away from Jacob.</a:t>
            </a:r>
          </a:p>
          <a:p>
            <a:pPr defTabSz="914400" eaLnBrk="0" fontAlgn="base" hangingPunct="0">
              <a:spcBef>
                <a:spcPct val="0"/>
              </a:spcBef>
              <a:spcAft>
                <a:spcPct val="0"/>
              </a:spcAft>
            </a:pPr>
            <a:r>
              <a:rPr lang="en-US" sz="2400" b="1" baseline="30000" dirty="0">
                <a:solidFill>
                  <a:srgbClr val="FFFFFF"/>
                </a:solidFill>
                <a:latin typeface="Arial" charset="0"/>
                <a:ea typeface="Arial" charset="0"/>
                <a:cs typeface="Arial" charset="0"/>
              </a:rPr>
              <a:t>27</a:t>
            </a:r>
            <a:r>
              <a:rPr lang="en-US" sz="2400" b="1" dirty="0">
                <a:solidFill>
                  <a:srgbClr val="FFFFFF"/>
                </a:solidFill>
                <a:latin typeface="Arial" charset="0"/>
                <a:ea typeface="Arial" charset="0"/>
                <a:cs typeface="Arial" charset="0"/>
              </a:rPr>
              <a:t>And this is my covenant with them when I take away their sins.</a:t>
            </a:r>
            <a:r>
              <a:rPr lang="ja-JP" altLang="en-US" sz="2400" b="1" dirty="0">
                <a:solidFill>
                  <a:srgbClr val="FFFFFF"/>
                </a:solidFill>
                <a:latin typeface="Arial" charset="0"/>
                <a:ea typeface="Arial" charset="0"/>
                <a:cs typeface="Arial" charset="0"/>
              </a:rPr>
              <a:t>”</a:t>
            </a:r>
            <a:endParaRPr lang="en-US" sz="2400" b="1" dirty="0">
              <a:solidFill>
                <a:srgbClr val="FFFFFF"/>
              </a:solidFill>
              <a:latin typeface="Arial" charset="0"/>
              <a:ea typeface="Arial" charset="0"/>
              <a:cs typeface="Arial" charset="0"/>
            </a:endParaRPr>
          </a:p>
        </p:txBody>
      </p:sp>
      <p:sp>
        <p:nvSpPr>
          <p:cNvPr id="5" name="Title 4"/>
          <p:cNvSpPr>
            <a:spLocks noGrp="1"/>
          </p:cNvSpPr>
          <p:nvPr>
            <p:ph type="title" idx="4294967295"/>
          </p:nvPr>
        </p:nvSpPr>
        <p:spPr>
          <a:xfrm>
            <a:off x="0" y="0"/>
            <a:ext cx="9144000" cy="838200"/>
          </a:xfrm>
          <a:solidFill>
            <a:srgbClr val="000000"/>
          </a:solidFill>
          <a:ln w="57150" cap="flat" algn="ctr">
            <a:solidFill>
              <a:srgbClr val="FFFFFF"/>
            </a:solidFill>
            <a:headEnd type="none" w="med" len="med"/>
            <a:tailEnd type="none" w="med" len="med"/>
          </a:ln>
        </p:spPr>
        <p:txBody>
          <a:bodyPr/>
          <a:lstStyle/>
          <a:p>
            <a:pPr algn="l">
              <a:defRPr/>
            </a:pPr>
            <a:r>
              <a:rPr lang="en-US" altLang="ja-JP" sz="3600" b="1" dirty="0">
                <a:solidFill>
                  <a:schemeClr val="bg1"/>
                </a:solidFill>
              </a:rPr>
              <a:t>"All Israel will be saved" </a:t>
            </a:r>
            <a:r>
              <a:rPr lang="en-US" altLang="ja-JP" sz="2800" b="1" dirty="0">
                <a:solidFill>
                  <a:schemeClr val="bg1"/>
                </a:solidFill>
              </a:rPr>
              <a:t>(Rom. 11:25-27)</a:t>
            </a:r>
            <a:endParaRPr lang="en-US" sz="3600" b="1" dirty="0">
              <a:solidFill>
                <a:schemeClr val="bg1"/>
              </a:solidFill>
            </a:endParaRPr>
          </a:p>
        </p:txBody>
      </p:sp>
      <p:sp>
        <p:nvSpPr>
          <p:cNvPr id="8" name="Text Box 8"/>
          <p:cNvSpPr txBox="1">
            <a:spLocks noChangeArrowheads="1"/>
          </p:cNvSpPr>
          <p:nvPr/>
        </p:nvSpPr>
        <p:spPr bwMode="auto">
          <a:xfrm>
            <a:off x="8205788" y="0"/>
            <a:ext cx="930275"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0"/>
              </a:spcBef>
              <a:spcAft>
                <a:spcPct val="0"/>
              </a:spcAft>
              <a:defRPr/>
            </a:pPr>
            <a:r>
              <a:rPr lang="en-US" sz="2400" b="1">
                <a:solidFill>
                  <a:srgbClr val="FFFFFF"/>
                </a:solidFill>
                <a:latin typeface="Arial" pitchFamily="-112" charset="0"/>
                <a:ea typeface="ヒラギノ角ゴ Pro W3"/>
                <a:cs typeface="ヒラギノ角ゴ Pro W3"/>
              </a:rPr>
              <a:t>155w</a:t>
            </a:r>
          </a:p>
        </p:txBody>
      </p:sp>
    </p:spTree>
    <p:extLst>
      <p:ext uri="{BB962C8B-B14F-4D97-AF65-F5344CB8AC3E}">
        <p14:creationId xmlns:p14="http://schemas.microsoft.com/office/powerpoint/2010/main" val="40659500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3650" name="Picture 7" descr="Romans 188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0"/>
            <a:ext cx="9372600" cy="7051675"/>
          </a:xfrm>
          <a:prstGeom prst="rect">
            <a:avLst/>
          </a:prstGeom>
          <a:noFill/>
          <a:ln w="9525">
            <a:noFill/>
            <a:miter lim="800000"/>
            <a:headEnd/>
            <a:tailEnd/>
          </a:ln>
        </p:spPr>
      </p:pic>
      <p:pic>
        <p:nvPicPr>
          <p:cNvPr id="45061" name="Picture 5" descr="BD07640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0"/>
            <a:ext cx="1139825" cy="1770063"/>
          </a:xfrm>
          <a:prstGeom prst="rect">
            <a:avLst/>
          </a:prstGeom>
          <a:noFill/>
          <a:ln w="9525">
            <a:noFill/>
            <a:miter lim="800000"/>
            <a:headEnd/>
            <a:tailEnd/>
          </a:ln>
        </p:spPr>
      </p:pic>
      <p:sp>
        <p:nvSpPr>
          <p:cNvPr id="923651" name="Rectangle 2"/>
          <p:cNvSpPr>
            <a:spLocks noGrp="1" noChangeArrowheads="1"/>
          </p:cNvSpPr>
          <p:nvPr>
            <p:ph type="title"/>
          </p:nvPr>
        </p:nvSpPr>
        <p:spPr>
          <a:xfrm>
            <a:off x="1524000" y="762000"/>
            <a:ext cx="6629400" cy="533400"/>
          </a:xfrm>
        </p:spPr>
        <p:txBody>
          <a:bodyPr/>
          <a:lstStyle/>
          <a:p>
            <a:pPr algn="ctr" eaLnBrk="1" hangingPunct="1"/>
            <a:r>
              <a:rPr lang="en-US" sz="3200" b="1" dirty="0">
                <a:solidFill>
                  <a:schemeClr val="tx1"/>
                </a:solidFill>
                <a:ea typeface="Times New Roman" charset="0"/>
                <a:cs typeface="Times New Roman" charset="0"/>
              </a:rPr>
              <a:t>HOW WILL  </a:t>
            </a:r>
            <a:r>
              <a:rPr lang="en-US" sz="3200" b="1" dirty="0">
                <a:solidFill>
                  <a:srgbClr val="000090"/>
                </a:solidFill>
                <a:ea typeface="Times New Roman" charset="0"/>
                <a:cs typeface="Times New Roman" charset="0"/>
              </a:rPr>
              <a:t>ALL  </a:t>
            </a:r>
            <a:r>
              <a:rPr lang="en-US" sz="3200" b="1" dirty="0">
                <a:solidFill>
                  <a:schemeClr val="tx1"/>
                </a:solidFill>
                <a:ea typeface="Times New Roman" charset="0"/>
                <a:cs typeface="Times New Roman" charset="0"/>
              </a:rPr>
              <a:t>ISRAEL  BE  SAVED? Rom. 11:25-32</a:t>
            </a:r>
          </a:p>
        </p:txBody>
      </p:sp>
      <p:pic>
        <p:nvPicPr>
          <p:cNvPr id="923652" name="Picture 6" descr="j0076198"/>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8256588" y="685800"/>
            <a:ext cx="811212" cy="811213"/>
          </a:xfrm>
          <a:prstGeom prst="rect">
            <a:avLst/>
          </a:prstGeom>
          <a:noFill/>
          <a:ln w="9525">
            <a:noFill/>
            <a:miter lim="800000"/>
            <a:headEnd/>
            <a:tailEnd/>
          </a:ln>
        </p:spPr>
      </p:pic>
      <p:sp>
        <p:nvSpPr>
          <p:cNvPr id="45064" name="Text Box 8"/>
          <p:cNvSpPr txBox="1">
            <a:spLocks noChangeArrowheads="1"/>
          </p:cNvSpPr>
          <p:nvPr/>
        </p:nvSpPr>
        <p:spPr bwMode="auto">
          <a:xfrm>
            <a:off x="8205788" y="0"/>
            <a:ext cx="930275" cy="457200"/>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0"/>
              </a:spcBef>
              <a:spcAft>
                <a:spcPct val="0"/>
              </a:spcAft>
              <a:defRPr/>
            </a:pPr>
            <a:r>
              <a:rPr lang="en-US" sz="2400" b="1">
                <a:solidFill>
                  <a:srgbClr val="FFFFFF"/>
                </a:solidFill>
                <a:latin typeface="Arial" pitchFamily="-112" charset="0"/>
                <a:ea typeface="ＭＳ Ｐゴシック" pitchFamily="-112" charset="-128"/>
                <a:cs typeface="ＭＳ Ｐゴシック" pitchFamily="-112" charset="-128"/>
              </a:rPr>
              <a:t>155w</a:t>
            </a:r>
          </a:p>
        </p:txBody>
      </p:sp>
      <p:sp>
        <p:nvSpPr>
          <p:cNvPr id="45065" name="Rectangle 9"/>
          <p:cNvSpPr>
            <a:spLocks noChangeArrowheads="1"/>
          </p:cNvSpPr>
          <p:nvPr/>
        </p:nvSpPr>
        <p:spPr bwMode="auto">
          <a:xfrm>
            <a:off x="4572000" y="1524000"/>
            <a:ext cx="4572000" cy="5334000"/>
          </a:xfrm>
          <a:prstGeom prst="rect">
            <a:avLst/>
          </a:prstGeom>
          <a:solidFill>
            <a:srgbClr val="FFFF99"/>
          </a:solidFill>
          <a:ln w="9525">
            <a:noFill/>
            <a:miter lim="800000"/>
            <a:headEnd/>
            <a:tailEnd/>
          </a:ln>
        </p:spPr>
        <p:txBody>
          <a:bodyPr/>
          <a:lstStyle/>
          <a:p>
            <a:pPr marL="533400" indent="-533400" algn="ctr" defTabSz="914400" eaLnBrk="0" fontAlgn="base" hangingPunct="0">
              <a:lnSpc>
                <a:spcPct val="90000"/>
              </a:lnSpc>
              <a:spcBef>
                <a:spcPct val="0"/>
              </a:spcBef>
              <a:spcAft>
                <a:spcPct val="0"/>
              </a:spcAft>
              <a:defRPr/>
            </a:pPr>
            <a:r>
              <a:rPr lang="en-US" sz="2000" b="1" u="sng" dirty="0">
                <a:solidFill>
                  <a:srgbClr val="000000"/>
                </a:solidFill>
                <a:latin typeface="Arial"/>
                <a:ea typeface="Times New Roman" pitchFamily="-112" charset="0"/>
                <a:cs typeface="Arial"/>
              </a:rPr>
              <a:t>VIEW 2: All Christians Will Be Saved</a:t>
            </a:r>
          </a:p>
          <a:p>
            <a:pPr defTabSz="914400" eaLnBrk="0" fontAlgn="base" hangingPunct="0">
              <a:spcBef>
                <a:spcPct val="0"/>
              </a:spcBef>
              <a:spcAft>
                <a:spcPct val="0"/>
              </a:spcAft>
            </a:pPr>
            <a:r>
              <a:rPr lang="en-US" sz="2000" b="1" dirty="0">
                <a:solidFill>
                  <a:srgbClr val="000000"/>
                </a:solidFill>
                <a:latin typeface="Arial"/>
                <a:ea typeface="Times New Roman" pitchFamily="-112" charset="0"/>
                <a:cs typeface="Arial"/>
              </a:rPr>
              <a:t> </a:t>
            </a:r>
          </a:p>
          <a:p>
            <a:pPr marL="457200" indent="-457200" defTabSz="914400" eaLnBrk="0" fontAlgn="base" hangingPunct="0">
              <a:spcBef>
                <a:spcPct val="0"/>
              </a:spcBef>
              <a:spcAft>
                <a:spcPct val="0"/>
              </a:spcAft>
              <a:buFontTx/>
              <a:buAutoNum type="alphaUcPeriod"/>
            </a:pPr>
            <a:r>
              <a:rPr lang="en-US" sz="2000" b="1" u="sng" dirty="0">
                <a:solidFill>
                  <a:srgbClr val="000000"/>
                </a:solidFill>
                <a:latin typeface="Arial"/>
                <a:ea typeface="ＭＳ Ｐゴシック" charset="0"/>
                <a:cs typeface="Arial"/>
              </a:rPr>
              <a:t>Support</a:t>
            </a:r>
            <a:r>
              <a:rPr lang="en-US" sz="2000" b="1" dirty="0">
                <a:solidFill>
                  <a:srgbClr val="000000"/>
                </a:solidFill>
                <a:latin typeface="Arial"/>
                <a:ea typeface="ＭＳ Ｐゴシック" charset="0"/>
                <a:cs typeface="Arial"/>
              </a:rPr>
              <a:t>: Paul upheld the security of the believer elsewhere (see Romans 8 studies).</a:t>
            </a:r>
          </a:p>
          <a:p>
            <a:pPr marL="457200" indent="-457200" defTabSz="914400" eaLnBrk="0" fontAlgn="base" hangingPunct="0">
              <a:spcBef>
                <a:spcPct val="0"/>
              </a:spcBef>
              <a:spcAft>
                <a:spcPct val="0"/>
              </a:spcAft>
              <a:buFontTx/>
              <a:buAutoNum type="alphaUcPeriod"/>
            </a:pPr>
            <a:endParaRPr lang="en-US" sz="2000" b="1" dirty="0">
              <a:solidFill>
                <a:srgbClr val="000000"/>
              </a:solidFill>
              <a:latin typeface="Arial"/>
              <a:ea typeface="ＭＳ Ｐゴシック" charset="0"/>
              <a:cs typeface="Arial"/>
            </a:endParaRPr>
          </a:p>
          <a:p>
            <a:pPr marL="354013" indent="-354013" defTabSz="914400" eaLnBrk="0" fontAlgn="base" hangingPunct="0">
              <a:spcBef>
                <a:spcPct val="0"/>
              </a:spcBef>
              <a:spcAft>
                <a:spcPct val="0"/>
              </a:spcAft>
            </a:pPr>
            <a:r>
              <a:rPr lang="en-US" sz="2000" b="1" dirty="0">
                <a:solidFill>
                  <a:srgbClr val="000000"/>
                </a:solidFill>
                <a:latin typeface="Arial"/>
                <a:ea typeface="ＭＳ Ｐゴシック" charset="0"/>
                <a:cs typeface="Arial"/>
              </a:rPr>
              <a:t>B.	</a:t>
            </a:r>
            <a:r>
              <a:rPr lang="en-US" sz="2000" b="1" u="sng" dirty="0">
                <a:solidFill>
                  <a:srgbClr val="000000"/>
                </a:solidFill>
                <a:latin typeface="Arial"/>
                <a:ea typeface="ＭＳ Ｐゴシック" charset="0"/>
                <a:cs typeface="Arial"/>
              </a:rPr>
              <a:t>Response</a:t>
            </a:r>
            <a:r>
              <a:rPr lang="en-US" sz="2000" b="1" dirty="0">
                <a:solidFill>
                  <a:srgbClr val="000000"/>
                </a:solidFill>
                <a:latin typeface="Arial"/>
                <a:ea typeface="ＭＳ Ｐゴシック" charset="0"/>
                <a:cs typeface="Arial"/>
              </a:rPr>
              <a:t>: This is a theologically true statement but doubtful that Paul had it in mind here.  The believer</a:t>
            </a:r>
            <a:r>
              <a:rPr lang="fr-FR" sz="2000" b="1" dirty="0">
                <a:solidFill>
                  <a:srgbClr val="000000"/>
                </a:solidFill>
                <a:latin typeface="Arial"/>
                <a:ea typeface="ＭＳ Ｐゴシック" charset="0"/>
                <a:cs typeface="Arial"/>
              </a:rPr>
              <a:t>'</a:t>
            </a:r>
            <a:r>
              <a:rPr lang="en-US" sz="2000" b="1" dirty="0">
                <a:solidFill>
                  <a:srgbClr val="000000"/>
                </a:solidFill>
                <a:latin typeface="Arial"/>
                <a:ea typeface="ＭＳ Ｐゴシック" charset="0"/>
                <a:cs typeface="Arial"/>
              </a:rPr>
              <a:t>s security is not in the context.  But the main problem with this view is that nowhere does Paul ever call Christians or the church “Israel.” </a:t>
            </a:r>
            <a:endParaRPr lang="en-US" sz="2000" b="1" dirty="0">
              <a:solidFill>
                <a:srgbClr val="000000"/>
              </a:solidFill>
              <a:latin typeface="Arial"/>
              <a:ea typeface="Times New Roman" pitchFamily="-112" charset="0"/>
              <a:cs typeface="Arial"/>
            </a:endParaRPr>
          </a:p>
        </p:txBody>
      </p:sp>
      <p:sp>
        <p:nvSpPr>
          <p:cNvPr id="45067" name="Rectangle 11"/>
          <p:cNvSpPr>
            <a:spLocks noChangeArrowheads="1"/>
          </p:cNvSpPr>
          <p:nvPr/>
        </p:nvSpPr>
        <p:spPr bwMode="auto">
          <a:xfrm>
            <a:off x="0" y="1524000"/>
            <a:ext cx="4572000" cy="5334000"/>
          </a:xfrm>
          <a:prstGeom prst="rect">
            <a:avLst/>
          </a:prstGeom>
          <a:solidFill>
            <a:srgbClr val="000000"/>
          </a:solidFill>
          <a:ln w="9525">
            <a:noFill/>
            <a:miter lim="800000"/>
            <a:headEnd/>
            <a:tailEnd/>
          </a:ln>
        </p:spPr>
        <p:txBody>
          <a:bodyPr/>
          <a:lstStyle/>
          <a:p>
            <a:pPr marL="457200" indent="-457200" algn="ctr" defTabSz="914400" eaLnBrk="0" fontAlgn="base" hangingPunct="0">
              <a:spcBef>
                <a:spcPct val="20000"/>
              </a:spcBef>
              <a:spcAft>
                <a:spcPct val="0"/>
              </a:spcAft>
              <a:defRPr/>
            </a:pPr>
            <a:r>
              <a:rPr lang="en-US" sz="2000" b="1" u="sng" dirty="0">
                <a:solidFill>
                  <a:srgbClr val="FCFCC6"/>
                </a:solidFill>
                <a:latin typeface="Arial"/>
                <a:ea typeface="Times New Roman" pitchFamily="-112" charset="0"/>
                <a:cs typeface="Arial"/>
              </a:rPr>
              <a:t>VIEW 1: All Jews Will Be Saved</a:t>
            </a:r>
          </a:p>
          <a:p>
            <a:pPr defTabSz="914400" eaLnBrk="0" fontAlgn="base" hangingPunct="0">
              <a:spcBef>
                <a:spcPct val="20000"/>
              </a:spcBef>
              <a:spcAft>
                <a:spcPct val="0"/>
              </a:spcAft>
              <a:defRPr/>
            </a:pPr>
            <a:endParaRPr lang="en-US" sz="2000" b="1" dirty="0">
              <a:solidFill>
                <a:srgbClr val="FCFCC6"/>
              </a:solidFill>
              <a:latin typeface="Arial"/>
              <a:ea typeface="Times New Roman" pitchFamily="-112" charset="0"/>
              <a:cs typeface="Arial"/>
            </a:endParaRPr>
          </a:p>
          <a:p>
            <a:pPr marL="457200" indent="-457200" defTabSz="914400" eaLnBrk="0" fontAlgn="base" hangingPunct="0">
              <a:spcBef>
                <a:spcPct val="20000"/>
              </a:spcBef>
              <a:spcAft>
                <a:spcPct val="0"/>
              </a:spcAft>
              <a:buFontTx/>
              <a:buAutoNum type="alphaUcPeriod"/>
              <a:defRPr/>
            </a:pPr>
            <a:r>
              <a:rPr lang="en-US" sz="2000" b="1" u="sng" dirty="0">
                <a:solidFill>
                  <a:srgbClr val="FCFCC6"/>
                </a:solidFill>
                <a:latin typeface="Arial"/>
                <a:ea typeface="Times New Roman" pitchFamily="-112" charset="0"/>
                <a:cs typeface="Arial"/>
              </a:rPr>
              <a:t>Support</a:t>
            </a:r>
            <a:r>
              <a:rPr lang="en-US" sz="2000" b="1" dirty="0">
                <a:solidFill>
                  <a:srgbClr val="FCFCC6"/>
                </a:solidFill>
                <a:latin typeface="Arial"/>
                <a:ea typeface="Times New Roman" pitchFamily="-112" charset="0"/>
                <a:cs typeface="Arial"/>
              </a:rPr>
              <a:t>: Israel is the people of God––His elect nation (9:4, 11; 11:1, 28).</a:t>
            </a:r>
          </a:p>
          <a:p>
            <a:pPr marL="457200" indent="-457200" defTabSz="914400" eaLnBrk="0" fontAlgn="base" hangingPunct="0">
              <a:spcBef>
                <a:spcPct val="20000"/>
              </a:spcBef>
              <a:spcAft>
                <a:spcPct val="0"/>
              </a:spcAft>
              <a:buFontTx/>
              <a:buAutoNum type="alphaUcPeriod"/>
              <a:defRPr/>
            </a:pPr>
            <a:endParaRPr lang="en-US" sz="2000" b="1" dirty="0">
              <a:solidFill>
                <a:srgbClr val="FCFCC6"/>
              </a:solidFill>
              <a:latin typeface="Arial"/>
              <a:ea typeface="Times New Roman" pitchFamily="-112" charset="0"/>
              <a:cs typeface="Arial"/>
            </a:endParaRPr>
          </a:p>
          <a:p>
            <a:pPr marL="354013" indent="-354013" defTabSz="914400" eaLnBrk="0" fontAlgn="base" hangingPunct="0">
              <a:spcBef>
                <a:spcPct val="20000"/>
              </a:spcBef>
              <a:spcAft>
                <a:spcPct val="0"/>
              </a:spcAft>
              <a:defRPr/>
            </a:pPr>
            <a:r>
              <a:rPr lang="en-US" sz="2000" b="1" dirty="0">
                <a:solidFill>
                  <a:srgbClr val="FCFCC6"/>
                </a:solidFill>
                <a:latin typeface="Arial"/>
                <a:ea typeface="Times New Roman" pitchFamily="-112" charset="0"/>
                <a:cs typeface="Arial"/>
              </a:rPr>
              <a:t>B.	</a:t>
            </a:r>
            <a:r>
              <a:rPr lang="en-US" sz="2000" b="1" u="sng" dirty="0">
                <a:solidFill>
                  <a:srgbClr val="FCFCC6"/>
                </a:solidFill>
                <a:latin typeface="Arial"/>
                <a:ea typeface="Times New Roman" pitchFamily="-112" charset="0"/>
                <a:cs typeface="Arial"/>
              </a:rPr>
              <a:t>Response</a:t>
            </a:r>
            <a:r>
              <a:rPr lang="en-US" sz="2000" b="1" dirty="0">
                <a:solidFill>
                  <a:srgbClr val="FCFCC6"/>
                </a:solidFill>
                <a:latin typeface="Arial"/>
                <a:ea typeface="Times New Roman" pitchFamily="-112" charset="0"/>
                <a:cs typeface="Arial"/>
              </a:rPr>
              <a:t>: Election of the nation does not mean the salvation of each individual in it, especially since most Jews throughout the centuries have rejected Christ.  God does not have different method of salvation for Jews since they must trust Christ too (1:16-17).</a:t>
            </a:r>
          </a:p>
        </p:txBody>
      </p:sp>
    </p:spTree>
    <p:extLst>
      <p:ext uri="{BB962C8B-B14F-4D97-AF65-F5344CB8AC3E}">
        <p14:creationId xmlns:p14="http://schemas.microsoft.com/office/powerpoint/2010/main" val="6361571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45061"/>
                                        </p:tgtEl>
                                        <p:attrNameLst>
                                          <p:attrName>style.visibility</p:attrName>
                                        </p:attrNameLst>
                                      </p:cBhvr>
                                      <p:to>
                                        <p:strVal val="visible"/>
                                      </p:to>
                                    </p:set>
                                    <p:anim calcmode="lin" valueType="num">
                                      <p:cBhvr additive="base">
                                        <p:cTn id="7" dur="500" fill="hold"/>
                                        <p:tgtEl>
                                          <p:spTgt spid="45061"/>
                                        </p:tgtEl>
                                        <p:attrNameLst>
                                          <p:attrName>ppt_x</p:attrName>
                                        </p:attrNameLst>
                                      </p:cBhvr>
                                      <p:tavLst>
                                        <p:tav tm="0">
                                          <p:val>
                                            <p:strVal val="0-#ppt_w/2"/>
                                          </p:val>
                                        </p:tav>
                                        <p:tav tm="100000">
                                          <p:val>
                                            <p:strVal val="#ppt_x"/>
                                          </p:val>
                                        </p:tav>
                                      </p:tavLst>
                                    </p:anim>
                                    <p:anim calcmode="lin" valueType="num">
                                      <p:cBhvr additive="base">
                                        <p:cTn id="8" dur="500" fill="hold"/>
                                        <p:tgtEl>
                                          <p:spTgt spid="4506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5067">
                                            <p:bg/>
                                          </p:spTgt>
                                        </p:tgtEl>
                                        <p:attrNameLst>
                                          <p:attrName>style.visibility</p:attrName>
                                        </p:attrNameLst>
                                      </p:cBhvr>
                                      <p:to>
                                        <p:strVal val="visible"/>
                                      </p:to>
                                    </p:set>
                                    <p:anim calcmode="lin" valueType="num">
                                      <p:cBhvr additive="base">
                                        <p:cTn id="13" dur="500" fill="hold"/>
                                        <p:tgtEl>
                                          <p:spTgt spid="45067">
                                            <p:bg/>
                                          </p:spTgt>
                                        </p:tgtEl>
                                        <p:attrNameLst>
                                          <p:attrName>ppt_x</p:attrName>
                                        </p:attrNameLst>
                                      </p:cBhvr>
                                      <p:tavLst>
                                        <p:tav tm="0">
                                          <p:val>
                                            <p:strVal val="0-#ppt_w/2"/>
                                          </p:val>
                                        </p:tav>
                                        <p:tav tm="100000">
                                          <p:val>
                                            <p:strVal val="#ppt_x"/>
                                          </p:val>
                                        </p:tav>
                                      </p:tavLst>
                                    </p:anim>
                                    <p:anim calcmode="lin" valueType="num">
                                      <p:cBhvr additive="base">
                                        <p:cTn id="14" dur="500" fill="hold"/>
                                        <p:tgtEl>
                                          <p:spTgt spid="45067">
                                            <p:bg/>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45067">
                                            <p:txEl>
                                              <p:pRg st="0" end="0"/>
                                            </p:txEl>
                                          </p:spTgt>
                                        </p:tgtEl>
                                        <p:attrNameLst>
                                          <p:attrName>style.visibility</p:attrName>
                                        </p:attrNameLst>
                                      </p:cBhvr>
                                      <p:to>
                                        <p:strVal val="visible"/>
                                      </p:to>
                                    </p:set>
                                    <p:anim calcmode="lin" valueType="num">
                                      <p:cBhvr additive="base">
                                        <p:cTn id="17" dur="500" fill="hold"/>
                                        <p:tgtEl>
                                          <p:spTgt spid="45067">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50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5067">
                                            <p:txEl>
                                              <p:pRg st="2" end="2"/>
                                            </p:txEl>
                                          </p:spTgt>
                                        </p:tgtEl>
                                        <p:attrNameLst>
                                          <p:attrName>style.visibility</p:attrName>
                                        </p:attrNameLst>
                                      </p:cBhvr>
                                      <p:to>
                                        <p:strVal val="visible"/>
                                      </p:to>
                                    </p:set>
                                    <p:anim calcmode="lin" valueType="num">
                                      <p:cBhvr additive="base">
                                        <p:cTn id="23" dur="500" fill="hold"/>
                                        <p:tgtEl>
                                          <p:spTgt spid="45067">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50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45067">
                                            <p:txEl>
                                              <p:pRg st="4" end="4"/>
                                            </p:txEl>
                                          </p:spTgt>
                                        </p:tgtEl>
                                        <p:attrNameLst>
                                          <p:attrName>style.visibility</p:attrName>
                                        </p:attrNameLst>
                                      </p:cBhvr>
                                      <p:to>
                                        <p:strVal val="visible"/>
                                      </p:to>
                                    </p:set>
                                    <p:anim calcmode="lin" valueType="num">
                                      <p:cBhvr additive="base">
                                        <p:cTn id="29" dur="500" fill="hold"/>
                                        <p:tgtEl>
                                          <p:spTgt spid="45067">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4506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45065">
                                            <p:txEl>
                                              <p:pRg st="0" end="0"/>
                                            </p:txEl>
                                          </p:spTgt>
                                        </p:tgtEl>
                                        <p:attrNameLst>
                                          <p:attrName>style.visibility</p:attrName>
                                        </p:attrNameLst>
                                      </p:cBhvr>
                                      <p:to>
                                        <p:strVal val="visible"/>
                                      </p:to>
                                    </p:set>
                                    <p:anim calcmode="lin" valueType="num">
                                      <p:cBhvr additive="base">
                                        <p:cTn id="35" dur="500" fill="hold"/>
                                        <p:tgtEl>
                                          <p:spTgt spid="45065">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4506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45065">
                                            <p:bg/>
                                          </p:spTgt>
                                        </p:tgtEl>
                                        <p:attrNameLst>
                                          <p:attrName>style.visibility</p:attrName>
                                        </p:attrNameLst>
                                      </p:cBhvr>
                                      <p:to>
                                        <p:strVal val="visible"/>
                                      </p:to>
                                    </p:set>
                                    <p:anim calcmode="lin" valueType="num">
                                      <p:cBhvr additive="base">
                                        <p:cTn id="41" dur="500" fill="hold"/>
                                        <p:tgtEl>
                                          <p:spTgt spid="45065">
                                            <p:bg/>
                                          </p:spTgt>
                                        </p:tgtEl>
                                        <p:attrNameLst>
                                          <p:attrName>ppt_x</p:attrName>
                                        </p:attrNameLst>
                                      </p:cBhvr>
                                      <p:tavLst>
                                        <p:tav tm="0">
                                          <p:val>
                                            <p:strVal val="0-#ppt_w/2"/>
                                          </p:val>
                                        </p:tav>
                                        <p:tav tm="100000">
                                          <p:val>
                                            <p:strVal val="#ppt_x"/>
                                          </p:val>
                                        </p:tav>
                                      </p:tavLst>
                                    </p:anim>
                                    <p:anim calcmode="lin" valueType="num">
                                      <p:cBhvr additive="base">
                                        <p:cTn id="42" dur="500" fill="hold"/>
                                        <p:tgtEl>
                                          <p:spTgt spid="45065">
                                            <p:bg/>
                                          </p:spTgt>
                                        </p:tgtEl>
                                        <p:attrNameLst>
                                          <p:attrName>ppt_y</p:attrName>
                                        </p:attrNameLst>
                                      </p:cBhvr>
                                      <p:tavLst>
                                        <p:tav tm="0">
                                          <p:val>
                                            <p:strVal val="#ppt_y"/>
                                          </p:val>
                                        </p:tav>
                                        <p:tav tm="100000">
                                          <p:val>
                                            <p:strVal val="#ppt_y"/>
                                          </p:val>
                                        </p:tav>
                                      </p:tavLst>
                                    </p:anim>
                                  </p:childTnLst>
                                </p:cTn>
                              </p:par>
                              <p:par>
                                <p:cTn id="43" presetID="1" presetClass="entr" presetSubtype="0" fill="hold" grpId="1" nodeType="withEffect">
                                  <p:stCondLst>
                                    <p:cond delay="0"/>
                                  </p:stCondLst>
                                  <p:childTnLst>
                                    <p:set>
                                      <p:cBhvr>
                                        <p:cTn id="44" dur="1" fill="hold">
                                          <p:stCondLst>
                                            <p:cond delay="0"/>
                                          </p:stCondLst>
                                        </p:cTn>
                                        <p:tgtEl>
                                          <p:spTgt spid="45065">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 nodeType="clickEffect">
                                  <p:stCondLst>
                                    <p:cond delay="0"/>
                                  </p:stCondLst>
                                  <p:childTnLst>
                                    <p:set>
                                      <p:cBhvr>
                                        <p:cTn id="48" dur="1" fill="hold">
                                          <p:stCondLst>
                                            <p:cond delay="0"/>
                                          </p:stCondLst>
                                        </p:cTn>
                                        <p:tgtEl>
                                          <p:spTgt spid="4506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build="p" animBg="1" autoUpdateAnimBg="0"/>
      <p:bldP spid="45065" grpId="1" build="allAtOnce"/>
      <p:bldP spid="45067" grpId="0" build="p"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3650" name="Picture 7" descr="Romans 188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0"/>
            <a:ext cx="9372600" cy="7051675"/>
          </a:xfrm>
          <a:prstGeom prst="rect">
            <a:avLst/>
          </a:prstGeom>
          <a:noFill/>
          <a:ln w="9525">
            <a:noFill/>
            <a:miter lim="800000"/>
            <a:headEnd/>
            <a:tailEnd/>
          </a:ln>
        </p:spPr>
      </p:pic>
      <p:sp>
        <p:nvSpPr>
          <p:cNvPr id="923651" name="Rectangle 2"/>
          <p:cNvSpPr>
            <a:spLocks noGrp="1" noChangeArrowheads="1"/>
          </p:cNvSpPr>
          <p:nvPr>
            <p:ph type="title"/>
          </p:nvPr>
        </p:nvSpPr>
        <p:spPr>
          <a:xfrm>
            <a:off x="1524000" y="762000"/>
            <a:ext cx="6629400" cy="533400"/>
          </a:xfrm>
        </p:spPr>
        <p:txBody>
          <a:bodyPr/>
          <a:lstStyle/>
          <a:p>
            <a:pPr algn="ctr" eaLnBrk="1" hangingPunct="1"/>
            <a:r>
              <a:rPr lang="en-US" sz="3200" b="1" dirty="0">
                <a:solidFill>
                  <a:schemeClr val="tx1"/>
                </a:solidFill>
                <a:ea typeface="Times New Roman" charset="0"/>
                <a:cs typeface="Times New Roman" charset="0"/>
              </a:rPr>
              <a:t>HOW WILL  </a:t>
            </a:r>
            <a:r>
              <a:rPr lang="en-US" sz="3200" b="1" dirty="0">
                <a:solidFill>
                  <a:srgbClr val="000090"/>
                </a:solidFill>
                <a:ea typeface="Times New Roman" charset="0"/>
                <a:cs typeface="Times New Roman" charset="0"/>
              </a:rPr>
              <a:t>ALL  </a:t>
            </a:r>
            <a:r>
              <a:rPr lang="en-US" sz="3200" b="1" dirty="0">
                <a:solidFill>
                  <a:schemeClr val="tx1"/>
                </a:solidFill>
                <a:ea typeface="Times New Roman" charset="0"/>
                <a:cs typeface="Times New Roman" charset="0"/>
              </a:rPr>
              <a:t>ISRAEL  BE  SAVED? Rom. 11:25-32</a:t>
            </a:r>
          </a:p>
        </p:txBody>
      </p:sp>
      <p:pic>
        <p:nvPicPr>
          <p:cNvPr id="923652" name="Picture 6" descr="j0076198"/>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8256588" y="685800"/>
            <a:ext cx="811212" cy="811213"/>
          </a:xfrm>
          <a:prstGeom prst="rect">
            <a:avLst/>
          </a:prstGeom>
          <a:noFill/>
          <a:ln w="9525">
            <a:noFill/>
            <a:miter lim="800000"/>
            <a:headEnd/>
            <a:tailEnd/>
          </a:ln>
        </p:spPr>
      </p:pic>
      <p:sp>
        <p:nvSpPr>
          <p:cNvPr id="45064" name="Text Box 8"/>
          <p:cNvSpPr txBox="1">
            <a:spLocks noChangeArrowheads="1"/>
          </p:cNvSpPr>
          <p:nvPr/>
        </p:nvSpPr>
        <p:spPr bwMode="auto">
          <a:xfrm>
            <a:off x="8205788" y="0"/>
            <a:ext cx="930275" cy="457200"/>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0"/>
              </a:spcBef>
              <a:spcAft>
                <a:spcPct val="0"/>
              </a:spcAft>
              <a:defRPr/>
            </a:pPr>
            <a:r>
              <a:rPr lang="en-US" sz="2400" b="1">
                <a:solidFill>
                  <a:srgbClr val="FFFFFF"/>
                </a:solidFill>
                <a:latin typeface="Arial" pitchFamily="-112" charset="0"/>
                <a:ea typeface="ＭＳ Ｐゴシック" pitchFamily="-112" charset="-128"/>
                <a:cs typeface="ＭＳ Ｐゴシック" pitchFamily="-112" charset="-128"/>
              </a:rPr>
              <a:t>155w</a:t>
            </a:r>
          </a:p>
        </p:txBody>
      </p:sp>
      <p:sp>
        <p:nvSpPr>
          <p:cNvPr id="45065" name="Rectangle 9"/>
          <p:cNvSpPr>
            <a:spLocks noChangeArrowheads="1"/>
          </p:cNvSpPr>
          <p:nvPr/>
        </p:nvSpPr>
        <p:spPr bwMode="auto">
          <a:xfrm>
            <a:off x="4572000" y="1524000"/>
            <a:ext cx="4572000" cy="5334000"/>
          </a:xfrm>
          <a:prstGeom prst="rect">
            <a:avLst/>
          </a:prstGeom>
          <a:solidFill>
            <a:srgbClr val="FFFF99"/>
          </a:solidFill>
          <a:ln w="9525">
            <a:noFill/>
            <a:miter lim="800000"/>
            <a:headEnd/>
            <a:tailEnd/>
          </a:ln>
        </p:spPr>
        <p:txBody>
          <a:bodyPr/>
          <a:lstStyle/>
          <a:p>
            <a:pPr marL="533400" indent="-533400" algn="ctr" defTabSz="914400" eaLnBrk="0" fontAlgn="base" hangingPunct="0">
              <a:lnSpc>
                <a:spcPct val="90000"/>
              </a:lnSpc>
              <a:spcBef>
                <a:spcPct val="0"/>
              </a:spcBef>
              <a:spcAft>
                <a:spcPct val="0"/>
              </a:spcAft>
              <a:defRPr/>
            </a:pPr>
            <a:r>
              <a:rPr lang="en-US" sz="2000" b="1" u="sng" dirty="0">
                <a:solidFill>
                  <a:srgbClr val="000000"/>
                </a:solidFill>
                <a:latin typeface="Arial Narrow" pitchFamily="-112" charset="0"/>
                <a:ea typeface="Times New Roman" pitchFamily="-112" charset="0"/>
                <a:cs typeface="Times New Roman" pitchFamily="-112" charset="0"/>
              </a:rPr>
              <a:t>VIEW 4: Most of the Final Generation Jews</a:t>
            </a:r>
          </a:p>
          <a:p>
            <a:pPr marL="533400" indent="-533400" defTabSz="914400" eaLnBrk="0" fontAlgn="base" hangingPunct="0">
              <a:lnSpc>
                <a:spcPct val="90000"/>
              </a:lnSpc>
              <a:spcBef>
                <a:spcPct val="0"/>
              </a:spcBef>
              <a:spcAft>
                <a:spcPct val="0"/>
              </a:spcAft>
              <a:defRPr/>
            </a:pPr>
            <a:r>
              <a:rPr lang="en-US" sz="2000" b="1" dirty="0">
                <a:solidFill>
                  <a:srgbClr val="000000"/>
                </a:solidFill>
                <a:latin typeface="Arial Narrow" pitchFamily="-112" charset="0"/>
                <a:ea typeface="Times New Roman" pitchFamily="-112" charset="0"/>
                <a:cs typeface="Times New Roman" pitchFamily="-112" charset="0"/>
              </a:rPr>
              <a:t> </a:t>
            </a:r>
          </a:p>
          <a:p>
            <a:pPr defTabSz="914400" eaLnBrk="0" fontAlgn="base" hangingPunct="0">
              <a:lnSpc>
                <a:spcPct val="90000"/>
              </a:lnSpc>
              <a:spcBef>
                <a:spcPct val="0"/>
              </a:spcBef>
              <a:spcAft>
                <a:spcPct val="0"/>
              </a:spcAft>
              <a:defRPr/>
            </a:pPr>
            <a:r>
              <a:rPr lang="en-US" sz="2000" b="1" dirty="0">
                <a:solidFill>
                  <a:srgbClr val="000000"/>
                </a:solidFill>
                <a:latin typeface="Arial Narrow" pitchFamily="-112" charset="0"/>
                <a:ea typeface="Times New Roman" pitchFamily="-112" charset="0"/>
                <a:cs typeface="Times New Roman" pitchFamily="-112" charset="0"/>
              </a:rPr>
              <a:t>“All Israel” means all Jews living on earth in the end of this age.  They will believe in Christ and be saved just prior to or at the very moment Christ returns </a:t>
            </a:r>
            <a:r>
              <a:rPr lang="en-US" sz="2000" b="1" dirty="0">
                <a:solidFill>
                  <a:srgbClr val="000000"/>
                </a:solidFill>
                <a:latin typeface="Arial Narrow" pitchFamily="-112" charset="0"/>
                <a:ea typeface="ヒラギノ角ゴ Pro W3"/>
                <a:cs typeface="ヒラギノ角ゴ Pro W3"/>
              </a:rPr>
              <a:t>(11:26).  “And </a:t>
            </a:r>
            <a:r>
              <a:rPr lang="en-US" sz="2000" b="1" i="1" dirty="0">
                <a:solidFill>
                  <a:srgbClr val="000000"/>
                </a:solidFill>
                <a:latin typeface="Arial Narrow" pitchFamily="-112" charset="0"/>
                <a:ea typeface="ヒラギノ角ゴ Pro W3"/>
                <a:cs typeface="ヒラギノ角ゴ Pro W3"/>
              </a:rPr>
              <a:t>after that </a:t>
            </a:r>
            <a:r>
              <a:rPr lang="en-US" sz="2000" b="1" dirty="0">
                <a:solidFill>
                  <a:srgbClr val="000000"/>
                </a:solidFill>
                <a:latin typeface="Arial Narrow" pitchFamily="-112" charset="0"/>
                <a:ea typeface="ヒラギノ角ゴ Pro W3"/>
                <a:cs typeface="ヒラギノ角ゴ Pro W3"/>
              </a:rPr>
              <a:t>all Israel will be saved”:</a:t>
            </a:r>
          </a:p>
          <a:p>
            <a:pPr marL="533400" indent="-533400" defTabSz="914400" eaLnBrk="0" fontAlgn="base" hangingPunct="0">
              <a:lnSpc>
                <a:spcPct val="90000"/>
              </a:lnSpc>
              <a:spcBef>
                <a:spcPct val="0"/>
              </a:spcBef>
              <a:spcAft>
                <a:spcPct val="0"/>
              </a:spcAft>
              <a:buFontTx/>
              <a:buAutoNum type="arabicPeriod"/>
              <a:defRPr/>
            </a:pPr>
            <a:r>
              <a:rPr lang="en-US" sz="2000" b="1" dirty="0">
                <a:solidFill>
                  <a:srgbClr val="000000"/>
                </a:solidFill>
                <a:latin typeface="Arial Narrow" pitchFamily="-112" charset="0"/>
                <a:ea typeface="ヒラギノ角ゴ Pro W3"/>
                <a:cs typeface="ヒラギノ角ゴ Pro W3"/>
              </a:rPr>
              <a:t>The OT prophets note the salvation of the nation many times (Isa. 2:5, etc.).</a:t>
            </a:r>
          </a:p>
          <a:p>
            <a:pPr marL="533400" indent="-533400" defTabSz="914400" eaLnBrk="0" fontAlgn="base" hangingPunct="0">
              <a:lnSpc>
                <a:spcPct val="90000"/>
              </a:lnSpc>
              <a:spcBef>
                <a:spcPct val="0"/>
              </a:spcBef>
              <a:spcAft>
                <a:spcPct val="0"/>
              </a:spcAft>
              <a:buFontTx/>
              <a:buAutoNum type="arabicPeriod"/>
              <a:defRPr/>
            </a:pPr>
            <a:r>
              <a:rPr lang="en-US" sz="2000" b="1" dirty="0">
                <a:solidFill>
                  <a:srgbClr val="000000"/>
                </a:solidFill>
                <a:latin typeface="Arial Narrow" pitchFamily="-112" charset="0"/>
                <a:ea typeface="ヒラギノ角ゴ Pro W3"/>
                <a:cs typeface="ヒラギノ角ゴ Pro W3"/>
              </a:rPr>
              <a:t>The hardening of Jews is “until” (or </a:t>
            </a:r>
            <a:r>
              <a:rPr lang="en-US" sz="2000" b="1" i="1" dirty="0">
                <a:solidFill>
                  <a:srgbClr val="000000"/>
                </a:solidFill>
                <a:latin typeface="Arial Narrow" pitchFamily="-112" charset="0"/>
                <a:ea typeface="ヒラギノ角ゴ Pro W3"/>
                <a:cs typeface="ヒラギノ角ゴ Pro W3"/>
              </a:rPr>
              <a:t>after</a:t>
            </a:r>
            <a:r>
              <a:rPr lang="en-US" sz="2000" b="1" dirty="0">
                <a:solidFill>
                  <a:srgbClr val="000000"/>
                </a:solidFill>
                <a:latin typeface="Arial Narrow" pitchFamily="-112" charset="0"/>
                <a:ea typeface="ヒラギノ角ゴ Pro W3"/>
                <a:cs typeface="ヒラギノ角ゴ Pro W3"/>
              </a:rPr>
              <a:t>) “the full number of Gentiles has come in.”</a:t>
            </a:r>
          </a:p>
          <a:p>
            <a:pPr marL="533400" indent="-533400" defTabSz="914400" eaLnBrk="0" fontAlgn="base" hangingPunct="0">
              <a:lnSpc>
                <a:spcPct val="90000"/>
              </a:lnSpc>
              <a:spcBef>
                <a:spcPct val="0"/>
              </a:spcBef>
              <a:spcAft>
                <a:spcPct val="0"/>
              </a:spcAft>
              <a:buFontTx/>
              <a:buAutoNum type="arabicPeriod"/>
              <a:defRPr/>
            </a:pPr>
            <a:r>
              <a:rPr lang="en-US" sz="2000" b="1" dirty="0">
                <a:solidFill>
                  <a:srgbClr val="000000"/>
                </a:solidFill>
                <a:latin typeface="Arial Narrow" pitchFamily="-112" charset="0"/>
                <a:ea typeface="ヒラギノ角ゴ Pro W3"/>
                <a:cs typeface="ヒラギノ角ゴ Pro W3"/>
              </a:rPr>
              <a:t>The context is Christ</a:t>
            </a:r>
            <a:r>
              <a:rPr lang="fr-FR" sz="2000" b="1" dirty="0">
                <a:solidFill>
                  <a:srgbClr val="000000"/>
                </a:solidFill>
                <a:latin typeface="Arial Narrow" pitchFamily="-112" charset="0"/>
                <a:ea typeface="ヒラギノ角ゴ Pro W3"/>
                <a:cs typeface="ヒラギノ角ゴ Pro W3"/>
              </a:rPr>
              <a:t>'</a:t>
            </a:r>
            <a:r>
              <a:rPr lang="en-US" sz="2000" b="1" dirty="0">
                <a:solidFill>
                  <a:srgbClr val="000000"/>
                </a:solidFill>
                <a:latin typeface="Arial Narrow" pitchFamily="-112" charset="0"/>
                <a:ea typeface="ヒラギノ角ゴ Pro W3"/>
                <a:cs typeface="ヒラギノ角ゴ Pro W3"/>
              </a:rPr>
              <a:t>s return (11:26b-27) from Zion (Isa. 59:20b).</a:t>
            </a:r>
          </a:p>
          <a:p>
            <a:pPr marL="533400" indent="-533400" defTabSz="914400" eaLnBrk="0" fontAlgn="base" hangingPunct="0">
              <a:lnSpc>
                <a:spcPct val="90000"/>
              </a:lnSpc>
              <a:spcBef>
                <a:spcPct val="0"/>
              </a:spcBef>
              <a:spcAft>
                <a:spcPct val="0"/>
              </a:spcAft>
              <a:buFontTx/>
              <a:buAutoNum type="arabicPeriod"/>
              <a:defRPr/>
            </a:pPr>
            <a:r>
              <a:rPr lang="en-US" sz="2000" b="1" dirty="0">
                <a:solidFill>
                  <a:srgbClr val="000000"/>
                </a:solidFill>
                <a:latin typeface="Arial Narrow" pitchFamily="-112" charset="0"/>
                <a:ea typeface="ヒラギノ角ゴ Pro W3"/>
                <a:cs typeface="ヒラギノ角ゴ Pro W3"/>
              </a:rPr>
              <a:t>This will fulfill God</a:t>
            </a:r>
            <a:r>
              <a:rPr lang="fr-FR" sz="2000" b="1" dirty="0">
                <a:solidFill>
                  <a:srgbClr val="000000"/>
                </a:solidFill>
                <a:latin typeface="Arial Narrow" pitchFamily="-112" charset="0"/>
                <a:ea typeface="ヒラギノ角ゴ Pro W3"/>
                <a:cs typeface="ヒラギノ角ゴ Pro W3"/>
              </a:rPr>
              <a:t>'</a:t>
            </a:r>
            <a:r>
              <a:rPr lang="en-US" sz="2000" b="1" dirty="0">
                <a:solidFill>
                  <a:srgbClr val="000000"/>
                </a:solidFill>
                <a:latin typeface="Arial Narrow" pitchFamily="-112" charset="0"/>
                <a:ea typeface="ヒラギノ角ゴ Pro W3"/>
                <a:cs typeface="ヒラギノ角ゴ Pro W3"/>
              </a:rPr>
              <a:t>s new covenant promise “when I take away their sins” (11:27; cf. Jer. 31:34; Isa. 59:21).</a:t>
            </a:r>
          </a:p>
          <a:p>
            <a:pPr marL="533400" indent="-533400" defTabSz="914400" eaLnBrk="0" fontAlgn="base" hangingPunct="0">
              <a:lnSpc>
                <a:spcPct val="90000"/>
              </a:lnSpc>
              <a:spcBef>
                <a:spcPct val="0"/>
              </a:spcBef>
              <a:spcAft>
                <a:spcPct val="0"/>
              </a:spcAft>
              <a:buFontTx/>
              <a:buAutoNum type="arabicPeriod"/>
              <a:defRPr/>
            </a:pPr>
            <a:r>
              <a:rPr lang="en-US" sz="2000" b="1" dirty="0">
                <a:solidFill>
                  <a:srgbClr val="000000"/>
                </a:solidFill>
                <a:latin typeface="Arial Narrow" pitchFamily="-112" charset="0"/>
                <a:ea typeface="ヒラギノ角ゴ Pro W3"/>
                <a:cs typeface="ヒラギノ角ゴ Pro W3"/>
              </a:rPr>
              <a:t>Earlier the text noted that God is able to graft all of them in again (11:23b).</a:t>
            </a:r>
          </a:p>
        </p:txBody>
      </p:sp>
      <p:sp>
        <p:nvSpPr>
          <p:cNvPr id="45067" name="Rectangle 11"/>
          <p:cNvSpPr>
            <a:spLocks noChangeArrowheads="1"/>
          </p:cNvSpPr>
          <p:nvPr/>
        </p:nvSpPr>
        <p:spPr bwMode="auto">
          <a:xfrm>
            <a:off x="0" y="1524000"/>
            <a:ext cx="4572000" cy="5334000"/>
          </a:xfrm>
          <a:prstGeom prst="rect">
            <a:avLst/>
          </a:prstGeom>
          <a:solidFill>
            <a:srgbClr val="000000"/>
          </a:solidFill>
          <a:ln w="9525">
            <a:noFill/>
            <a:miter lim="800000"/>
            <a:headEnd/>
            <a:tailEnd/>
          </a:ln>
        </p:spPr>
        <p:txBody>
          <a:bodyPr/>
          <a:lstStyle/>
          <a:p>
            <a:pPr marL="457200" indent="-457200" algn="ctr" defTabSz="914400" eaLnBrk="0" fontAlgn="base" hangingPunct="0">
              <a:spcBef>
                <a:spcPct val="20000"/>
              </a:spcBef>
              <a:spcAft>
                <a:spcPct val="0"/>
              </a:spcAft>
              <a:defRPr/>
            </a:pPr>
            <a:r>
              <a:rPr lang="en-US" b="1" u="sng" dirty="0">
                <a:solidFill>
                  <a:srgbClr val="FCFCC6"/>
                </a:solidFill>
                <a:latin typeface="Arial Narrow" pitchFamily="-112" charset="0"/>
                <a:ea typeface="Times New Roman" pitchFamily="-112" charset="0"/>
                <a:cs typeface="Times New Roman" pitchFamily="-112" charset="0"/>
              </a:rPr>
              <a:t>VIEW 3: All Elect Jews</a:t>
            </a:r>
          </a:p>
          <a:p>
            <a:pPr defTabSz="914400" eaLnBrk="0" fontAlgn="base" hangingPunct="0">
              <a:spcBef>
                <a:spcPct val="20000"/>
              </a:spcBef>
              <a:spcAft>
                <a:spcPct val="0"/>
              </a:spcAft>
              <a:defRPr/>
            </a:pPr>
            <a:endParaRPr lang="en-US" sz="1050" b="1" dirty="0">
              <a:solidFill>
                <a:srgbClr val="FCFCC6"/>
              </a:solidFill>
              <a:latin typeface="Arial Narrow" pitchFamily="-112" charset="0"/>
              <a:ea typeface="Times New Roman" pitchFamily="-112" charset="0"/>
              <a:cs typeface="Times New Roman" pitchFamily="-112" charset="0"/>
            </a:endParaRPr>
          </a:p>
          <a:p>
            <a:pPr defTabSz="914400" eaLnBrk="0" fontAlgn="base" hangingPunct="0">
              <a:spcBef>
                <a:spcPct val="20000"/>
              </a:spcBef>
              <a:spcAft>
                <a:spcPct val="0"/>
              </a:spcAft>
              <a:defRPr/>
            </a:pPr>
            <a:r>
              <a:rPr lang="en-US" b="1" dirty="0">
                <a:solidFill>
                  <a:srgbClr val="FCFCC6"/>
                </a:solidFill>
                <a:latin typeface="Arial Narrow" pitchFamily="-112" charset="0"/>
                <a:ea typeface="Times New Roman" pitchFamily="-112" charset="0"/>
                <a:cs typeface="Times New Roman" pitchFamily="-112" charset="0"/>
              </a:rPr>
              <a:t>“All Israel” means the total number of elect Jews, or the sum of all Israel</a:t>
            </a:r>
            <a:r>
              <a:rPr lang="fr-FR" b="1" dirty="0">
                <a:solidFill>
                  <a:srgbClr val="FCFCC6"/>
                </a:solidFill>
                <a:latin typeface="Arial Narrow" pitchFamily="-112" charset="0"/>
                <a:ea typeface="Times New Roman" pitchFamily="-112" charset="0"/>
                <a:cs typeface="Times New Roman" pitchFamily="-112" charset="0"/>
              </a:rPr>
              <a:t>'</a:t>
            </a:r>
            <a:r>
              <a:rPr lang="en-US" b="1" dirty="0">
                <a:solidFill>
                  <a:srgbClr val="FCFCC6"/>
                </a:solidFill>
                <a:latin typeface="Arial Narrow" pitchFamily="-112" charset="0"/>
                <a:ea typeface="Times New Roman" pitchFamily="-112" charset="0"/>
                <a:cs typeface="Times New Roman" pitchFamily="-112" charset="0"/>
              </a:rPr>
              <a:t>s </a:t>
            </a:r>
            <a:r>
              <a:rPr lang="en-US" b="1" i="1" dirty="0">
                <a:solidFill>
                  <a:srgbClr val="FCFCC6"/>
                </a:solidFill>
                <a:latin typeface="Arial Narrow" pitchFamily="-112" charset="0"/>
                <a:ea typeface="Times New Roman" pitchFamily="-112" charset="0"/>
                <a:cs typeface="Times New Roman" pitchFamily="-112" charset="0"/>
              </a:rPr>
              <a:t>remnant</a:t>
            </a:r>
            <a:r>
              <a:rPr lang="en-US" b="1" dirty="0">
                <a:solidFill>
                  <a:srgbClr val="FCFCC6"/>
                </a:solidFill>
                <a:latin typeface="Arial Narrow" pitchFamily="-112" charset="0"/>
                <a:ea typeface="Times New Roman" pitchFamily="-112" charset="0"/>
                <a:cs typeface="Times New Roman" pitchFamily="-112" charset="0"/>
              </a:rPr>
              <a:t>.</a:t>
            </a:r>
          </a:p>
          <a:p>
            <a:pPr marL="457200" indent="-457200" defTabSz="914400" eaLnBrk="0" fontAlgn="base" hangingPunct="0">
              <a:spcBef>
                <a:spcPct val="20000"/>
              </a:spcBef>
              <a:spcAft>
                <a:spcPct val="0"/>
              </a:spcAft>
              <a:buFontTx/>
              <a:buAutoNum type="arabicPeriod"/>
              <a:defRPr/>
            </a:pPr>
            <a:r>
              <a:rPr lang="en-US" b="1" dirty="0">
                <a:solidFill>
                  <a:srgbClr val="FCFCC6"/>
                </a:solidFill>
                <a:latin typeface="Arial Narrow" pitchFamily="-112" charset="0"/>
                <a:ea typeface="Times New Roman" pitchFamily="-112" charset="0"/>
                <a:cs typeface="Times New Roman" pitchFamily="-112" charset="0"/>
              </a:rPr>
              <a:t>The translation for </a:t>
            </a:r>
            <a:r>
              <a:rPr lang="en-US" b="1" i="1" dirty="0" err="1">
                <a:solidFill>
                  <a:srgbClr val="FCFCC6"/>
                </a:solidFill>
                <a:latin typeface="Arial Narrow" pitchFamily="-112" charset="0"/>
                <a:ea typeface="Times New Roman" pitchFamily="-112" charset="0"/>
                <a:cs typeface="Times New Roman" pitchFamily="-112" charset="0"/>
              </a:rPr>
              <a:t>houtos</a:t>
            </a:r>
            <a:r>
              <a:rPr lang="en-US" b="1" dirty="0">
                <a:solidFill>
                  <a:srgbClr val="FCFCC6"/>
                </a:solidFill>
                <a:latin typeface="Arial Narrow" pitchFamily="-112" charset="0"/>
                <a:ea typeface="Times New Roman" pitchFamily="-112" charset="0"/>
                <a:cs typeface="Times New Roman" pitchFamily="-112" charset="0"/>
              </a:rPr>
              <a:t> in 11:26 should be </a:t>
            </a:r>
            <a:r>
              <a:rPr lang="en-US" b="1" i="1" dirty="0">
                <a:solidFill>
                  <a:srgbClr val="FCFCC6"/>
                </a:solidFill>
                <a:latin typeface="Arial Narrow" pitchFamily="-112" charset="0"/>
                <a:ea typeface="Times New Roman" pitchFamily="-112" charset="0"/>
                <a:cs typeface="Times New Roman" pitchFamily="-112" charset="0"/>
              </a:rPr>
              <a:t>in this manner</a:t>
            </a:r>
            <a:r>
              <a:rPr lang="en-US" b="1" dirty="0">
                <a:solidFill>
                  <a:srgbClr val="FCFCC6"/>
                </a:solidFill>
                <a:latin typeface="Arial Narrow" pitchFamily="-112" charset="0"/>
                <a:ea typeface="Times New Roman" pitchFamily="-112" charset="0"/>
                <a:cs typeface="Times New Roman" pitchFamily="-112" charset="0"/>
              </a:rPr>
              <a:t>, not </a:t>
            </a:r>
            <a:r>
              <a:rPr lang="en-US" b="1" i="1" dirty="0">
                <a:solidFill>
                  <a:srgbClr val="FCFCC6"/>
                </a:solidFill>
                <a:latin typeface="Arial Narrow" pitchFamily="-112" charset="0"/>
                <a:ea typeface="Times New Roman" pitchFamily="-112" charset="0"/>
                <a:cs typeface="Times New Roman" pitchFamily="-112" charset="0"/>
              </a:rPr>
              <a:t>then/after </a:t>
            </a:r>
            <a:r>
              <a:rPr lang="en-US" b="1" dirty="0">
                <a:solidFill>
                  <a:srgbClr val="FCFCC6"/>
                </a:solidFill>
                <a:latin typeface="Arial Narrow" pitchFamily="-112" charset="0"/>
                <a:ea typeface="Times New Roman" pitchFamily="-112" charset="0"/>
                <a:cs typeface="Times New Roman" pitchFamily="-112" charset="0"/>
              </a:rPr>
              <a:t>.</a:t>
            </a:r>
          </a:p>
          <a:p>
            <a:pPr marL="457200" indent="-457200" defTabSz="914400" eaLnBrk="0" fontAlgn="base" hangingPunct="0">
              <a:spcBef>
                <a:spcPct val="20000"/>
              </a:spcBef>
              <a:spcAft>
                <a:spcPct val="0"/>
              </a:spcAft>
              <a:buFontTx/>
              <a:buAutoNum type="arabicPeriod"/>
              <a:defRPr/>
            </a:pPr>
            <a:r>
              <a:rPr lang="en-US" b="1" dirty="0">
                <a:solidFill>
                  <a:srgbClr val="FCFCC6"/>
                </a:solidFill>
                <a:latin typeface="Arial Narrow" pitchFamily="-112" charset="0"/>
                <a:ea typeface="ヒラギノ角ゴ Pro W3"/>
                <a:cs typeface="ヒラギノ角ゴ Pro W3"/>
              </a:rPr>
              <a:t>Disobedience to obedience by God</a:t>
            </a:r>
            <a:r>
              <a:rPr lang="fr-FR" b="1" dirty="0">
                <a:solidFill>
                  <a:srgbClr val="FCFCC6"/>
                </a:solidFill>
                <a:latin typeface="Arial Narrow" pitchFamily="-112" charset="0"/>
                <a:ea typeface="ヒラギノ角ゴ Pro W3"/>
                <a:cs typeface="ヒラギノ角ゴ Pro W3"/>
              </a:rPr>
              <a:t>'</a:t>
            </a:r>
            <a:r>
              <a:rPr lang="en-US" b="1" dirty="0">
                <a:solidFill>
                  <a:srgbClr val="FCFCC6"/>
                </a:solidFill>
                <a:latin typeface="Arial Narrow" pitchFamily="-112" charset="0"/>
                <a:ea typeface="ヒラギノ角ゴ Pro W3"/>
                <a:cs typeface="ヒラギノ角ゴ Pro W3"/>
              </a:rPr>
              <a:t>s mercy in 11:25-27 is paralleled in 11:30-31.</a:t>
            </a:r>
          </a:p>
          <a:p>
            <a:pPr marL="457200" indent="-457200" defTabSz="914400" eaLnBrk="0" fontAlgn="base" hangingPunct="0">
              <a:spcBef>
                <a:spcPct val="20000"/>
              </a:spcBef>
              <a:spcAft>
                <a:spcPct val="0"/>
              </a:spcAft>
              <a:buFontTx/>
              <a:buAutoNum type="arabicPeriod"/>
              <a:defRPr/>
            </a:pPr>
            <a:r>
              <a:rPr lang="en-US" b="1" dirty="0">
                <a:solidFill>
                  <a:srgbClr val="FCFCC6"/>
                </a:solidFill>
                <a:latin typeface="Arial Narrow" pitchFamily="-112" charset="0"/>
                <a:ea typeface="ヒラギノ角ゴ Pro W3"/>
                <a:cs typeface="ヒラギノ角ゴ Pro W3"/>
              </a:rPr>
              <a:t>Israel is being saved </a:t>
            </a:r>
            <a:r>
              <a:rPr lang="en-US" b="1" u="sng" dirty="0">
                <a:solidFill>
                  <a:srgbClr val="FCFCC6"/>
                </a:solidFill>
                <a:latin typeface="Arial Narrow" pitchFamily="-112" charset="0"/>
                <a:ea typeface="ヒラギノ角ゴ Pro W3"/>
                <a:cs typeface="ヒラギノ角ゴ Pro W3"/>
              </a:rPr>
              <a:t>now</a:t>
            </a:r>
            <a:r>
              <a:rPr lang="en-US" b="1" dirty="0">
                <a:solidFill>
                  <a:srgbClr val="FCFCC6"/>
                </a:solidFill>
                <a:latin typeface="Arial Narrow" pitchFamily="-112" charset="0"/>
                <a:ea typeface="ヒラギノ角ゴ Pro W3"/>
                <a:cs typeface="ヒラギノ角ゴ Pro W3"/>
              </a:rPr>
              <a:t> (11:31). </a:t>
            </a:r>
          </a:p>
          <a:p>
            <a:pPr marL="457200" indent="-457200" defTabSz="914400" eaLnBrk="0" fontAlgn="base" hangingPunct="0">
              <a:spcBef>
                <a:spcPct val="20000"/>
              </a:spcBef>
              <a:spcAft>
                <a:spcPct val="0"/>
              </a:spcAft>
              <a:buFontTx/>
              <a:buAutoNum type="arabicPeriod"/>
              <a:defRPr/>
            </a:pPr>
            <a:r>
              <a:rPr lang="en-US" b="1" dirty="0">
                <a:solidFill>
                  <a:srgbClr val="FCFCC6"/>
                </a:solidFill>
                <a:latin typeface="Arial Narrow" pitchFamily="-112" charset="0"/>
                <a:ea typeface="ヒラギノ角ゴ Pro W3"/>
                <a:cs typeface="ヒラギノ角ゴ Pro W3"/>
              </a:rPr>
              <a:t>Future mass conversion contradicts the spirit of an earlier statement in 1 Thess. 2:14b-16.</a:t>
            </a:r>
          </a:p>
          <a:p>
            <a:pPr marL="457200" indent="-457200" defTabSz="914400" eaLnBrk="0" fontAlgn="base" hangingPunct="0">
              <a:spcBef>
                <a:spcPct val="20000"/>
              </a:spcBef>
              <a:spcAft>
                <a:spcPct val="0"/>
              </a:spcAft>
              <a:buFontTx/>
              <a:buAutoNum type="arabicPeriod"/>
              <a:defRPr/>
            </a:pPr>
            <a:r>
              <a:rPr lang="en-US" b="1" dirty="0">
                <a:solidFill>
                  <a:srgbClr val="FCFCC6"/>
                </a:solidFill>
                <a:latin typeface="Arial Narrow" pitchFamily="-112" charset="0"/>
                <a:ea typeface="ヒラギノ角ゴ Pro W3"/>
                <a:cs typeface="ヒラギノ角ゴ Pro W3"/>
              </a:rPr>
              <a:t>Romans 11:26b-27 is not the second coming, but first coming of Christ.</a:t>
            </a:r>
          </a:p>
          <a:p>
            <a:pPr marL="457200" indent="-457200" defTabSz="914400" eaLnBrk="0" fontAlgn="base" hangingPunct="0">
              <a:spcBef>
                <a:spcPct val="20000"/>
              </a:spcBef>
              <a:spcAft>
                <a:spcPct val="0"/>
              </a:spcAft>
              <a:buFontTx/>
              <a:buAutoNum type="arabicPeriod"/>
              <a:defRPr/>
            </a:pPr>
            <a:r>
              <a:rPr lang="en-US" b="1" dirty="0">
                <a:solidFill>
                  <a:srgbClr val="FCFCC6"/>
                </a:solidFill>
                <a:latin typeface="Arial Narrow" pitchFamily="-112" charset="0"/>
                <a:ea typeface="ヒラギノ角ゴ Pro W3"/>
                <a:cs typeface="ヒラギノ角ゴ Pro W3"/>
              </a:rPr>
              <a:t>Some Jews believe in Christ, some do not.</a:t>
            </a:r>
          </a:p>
          <a:p>
            <a:pPr marL="457200" indent="-457200" defTabSz="914400" eaLnBrk="0" fontAlgn="base" hangingPunct="0">
              <a:spcBef>
                <a:spcPct val="20000"/>
              </a:spcBef>
              <a:spcAft>
                <a:spcPct val="0"/>
              </a:spcAft>
              <a:buFontTx/>
              <a:buAutoNum type="arabicPeriod"/>
              <a:defRPr/>
            </a:pPr>
            <a:r>
              <a:rPr lang="en-US" b="1" dirty="0">
                <a:solidFill>
                  <a:srgbClr val="FCFCC6"/>
                </a:solidFill>
                <a:latin typeface="Arial Narrow" pitchFamily="-112" charset="0"/>
                <a:ea typeface="ヒラギノ角ゴ Pro W3"/>
                <a:cs typeface="ヒラギノ角ゴ Pro W3"/>
              </a:rPr>
              <a:t>Throughout history God keeps a remnant (11:5).</a:t>
            </a:r>
          </a:p>
        </p:txBody>
      </p:sp>
      <p:pic>
        <p:nvPicPr>
          <p:cNvPr id="45061" name="Picture 5" descr="BD07640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0"/>
            <a:ext cx="1139825" cy="1770063"/>
          </a:xfrm>
          <a:prstGeom prst="rect">
            <a:avLst/>
          </a:prstGeom>
          <a:noFill/>
          <a:ln w="9525">
            <a:noFill/>
            <a:miter lim="800000"/>
            <a:headEnd/>
            <a:tailEnd/>
          </a:ln>
        </p:spPr>
      </p:pic>
    </p:spTree>
    <p:extLst>
      <p:ext uri="{BB962C8B-B14F-4D97-AF65-F5344CB8AC3E}">
        <p14:creationId xmlns:p14="http://schemas.microsoft.com/office/powerpoint/2010/main" val="3909021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45061"/>
                                        </p:tgtEl>
                                        <p:attrNameLst>
                                          <p:attrName>style.visibility</p:attrName>
                                        </p:attrNameLst>
                                      </p:cBhvr>
                                      <p:to>
                                        <p:strVal val="visible"/>
                                      </p:to>
                                    </p:set>
                                    <p:anim calcmode="lin" valueType="num">
                                      <p:cBhvr additive="base">
                                        <p:cTn id="7" dur="500" fill="hold"/>
                                        <p:tgtEl>
                                          <p:spTgt spid="45061"/>
                                        </p:tgtEl>
                                        <p:attrNameLst>
                                          <p:attrName>ppt_x</p:attrName>
                                        </p:attrNameLst>
                                      </p:cBhvr>
                                      <p:tavLst>
                                        <p:tav tm="0">
                                          <p:val>
                                            <p:strVal val="0-#ppt_w/2"/>
                                          </p:val>
                                        </p:tav>
                                        <p:tav tm="100000">
                                          <p:val>
                                            <p:strVal val="#ppt_x"/>
                                          </p:val>
                                        </p:tav>
                                      </p:tavLst>
                                    </p:anim>
                                    <p:anim calcmode="lin" valueType="num">
                                      <p:cBhvr additive="base">
                                        <p:cTn id="8" dur="500" fill="hold"/>
                                        <p:tgtEl>
                                          <p:spTgt spid="4506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5067">
                                            <p:bg/>
                                          </p:spTgt>
                                        </p:tgtEl>
                                        <p:attrNameLst>
                                          <p:attrName>style.visibility</p:attrName>
                                        </p:attrNameLst>
                                      </p:cBhvr>
                                      <p:to>
                                        <p:strVal val="visible"/>
                                      </p:to>
                                    </p:set>
                                    <p:anim calcmode="lin" valueType="num">
                                      <p:cBhvr additive="base">
                                        <p:cTn id="13" dur="500" fill="hold"/>
                                        <p:tgtEl>
                                          <p:spTgt spid="45067">
                                            <p:bg/>
                                          </p:spTgt>
                                        </p:tgtEl>
                                        <p:attrNameLst>
                                          <p:attrName>ppt_x</p:attrName>
                                        </p:attrNameLst>
                                      </p:cBhvr>
                                      <p:tavLst>
                                        <p:tav tm="0">
                                          <p:val>
                                            <p:strVal val="0-#ppt_w/2"/>
                                          </p:val>
                                        </p:tav>
                                        <p:tav tm="100000">
                                          <p:val>
                                            <p:strVal val="#ppt_x"/>
                                          </p:val>
                                        </p:tav>
                                      </p:tavLst>
                                    </p:anim>
                                    <p:anim calcmode="lin" valueType="num">
                                      <p:cBhvr additive="base">
                                        <p:cTn id="14" dur="500" fill="hold"/>
                                        <p:tgtEl>
                                          <p:spTgt spid="45067">
                                            <p:bg/>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5067">
                                            <p:txEl>
                                              <p:pRg st="0" end="0"/>
                                            </p:txEl>
                                          </p:spTgt>
                                        </p:tgtEl>
                                        <p:attrNameLst>
                                          <p:attrName>style.visibility</p:attrName>
                                        </p:attrNameLst>
                                      </p:cBhvr>
                                      <p:to>
                                        <p:strVal val="visible"/>
                                      </p:to>
                                    </p:set>
                                    <p:anim calcmode="lin" valueType="num">
                                      <p:cBhvr additive="base">
                                        <p:cTn id="19" dur="500" fill="hold"/>
                                        <p:tgtEl>
                                          <p:spTgt spid="45067">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50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5067">
                                            <p:txEl>
                                              <p:pRg st="2" end="2"/>
                                            </p:txEl>
                                          </p:spTgt>
                                        </p:tgtEl>
                                        <p:attrNameLst>
                                          <p:attrName>style.visibility</p:attrName>
                                        </p:attrNameLst>
                                      </p:cBhvr>
                                      <p:to>
                                        <p:strVal val="visible"/>
                                      </p:to>
                                    </p:set>
                                    <p:anim calcmode="lin" valueType="num">
                                      <p:cBhvr additive="base">
                                        <p:cTn id="25" dur="500" fill="hold"/>
                                        <p:tgtEl>
                                          <p:spTgt spid="4506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50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5067">
                                            <p:txEl>
                                              <p:pRg st="3" end="3"/>
                                            </p:txEl>
                                          </p:spTgt>
                                        </p:tgtEl>
                                        <p:attrNameLst>
                                          <p:attrName>style.visibility</p:attrName>
                                        </p:attrNameLst>
                                      </p:cBhvr>
                                      <p:to>
                                        <p:strVal val="visible"/>
                                      </p:to>
                                    </p:set>
                                    <p:anim calcmode="lin" valueType="num">
                                      <p:cBhvr additive="base">
                                        <p:cTn id="31" dur="500" fill="hold"/>
                                        <p:tgtEl>
                                          <p:spTgt spid="45067">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506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5067">
                                            <p:txEl>
                                              <p:pRg st="4" end="4"/>
                                            </p:txEl>
                                          </p:spTgt>
                                        </p:tgtEl>
                                        <p:attrNameLst>
                                          <p:attrName>style.visibility</p:attrName>
                                        </p:attrNameLst>
                                      </p:cBhvr>
                                      <p:to>
                                        <p:strVal val="visible"/>
                                      </p:to>
                                    </p:set>
                                    <p:anim calcmode="lin" valueType="num">
                                      <p:cBhvr additive="base">
                                        <p:cTn id="37" dur="500" fill="hold"/>
                                        <p:tgtEl>
                                          <p:spTgt spid="45067">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506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5067">
                                            <p:txEl>
                                              <p:pRg st="5" end="5"/>
                                            </p:txEl>
                                          </p:spTgt>
                                        </p:tgtEl>
                                        <p:attrNameLst>
                                          <p:attrName>style.visibility</p:attrName>
                                        </p:attrNameLst>
                                      </p:cBhvr>
                                      <p:to>
                                        <p:strVal val="visible"/>
                                      </p:to>
                                    </p:set>
                                    <p:anim calcmode="lin" valueType="num">
                                      <p:cBhvr additive="base">
                                        <p:cTn id="43" dur="500" fill="hold"/>
                                        <p:tgtEl>
                                          <p:spTgt spid="45067">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506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5067">
                                            <p:txEl>
                                              <p:pRg st="6" end="6"/>
                                            </p:txEl>
                                          </p:spTgt>
                                        </p:tgtEl>
                                        <p:attrNameLst>
                                          <p:attrName>style.visibility</p:attrName>
                                        </p:attrNameLst>
                                      </p:cBhvr>
                                      <p:to>
                                        <p:strVal val="visible"/>
                                      </p:to>
                                    </p:set>
                                    <p:anim calcmode="lin" valueType="num">
                                      <p:cBhvr additive="base">
                                        <p:cTn id="49" dur="500" fill="hold"/>
                                        <p:tgtEl>
                                          <p:spTgt spid="45067">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506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5067">
                                            <p:txEl>
                                              <p:pRg st="7" end="7"/>
                                            </p:txEl>
                                          </p:spTgt>
                                        </p:tgtEl>
                                        <p:attrNameLst>
                                          <p:attrName>style.visibility</p:attrName>
                                        </p:attrNameLst>
                                      </p:cBhvr>
                                      <p:to>
                                        <p:strVal val="visible"/>
                                      </p:to>
                                    </p:set>
                                    <p:anim calcmode="lin" valueType="num">
                                      <p:cBhvr additive="base">
                                        <p:cTn id="55" dur="500" fill="hold"/>
                                        <p:tgtEl>
                                          <p:spTgt spid="45067">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4506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5067">
                                            <p:txEl>
                                              <p:pRg st="8" end="8"/>
                                            </p:txEl>
                                          </p:spTgt>
                                        </p:tgtEl>
                                        <p:attrNameLst>
                                          <p:attrName>style.visibility</p:attrName>
                                        </p:attrNameLst>
                                      </p:cBhvr>
                                      <p:to>
                                        <p:strVal val="visible"/>
                                      </p:to>
                                    </p:set>
                                    <p:anim calcmode="lin" valueType="num">
                                      <p:cBhvr additive="base">
                                        <p:cTn id="61" dur="500" fill="hold"/>
                                        <p:tgtEl>
                                          <p:spTgt spid="45067">
                                            <p:txEl>
                                              <p:pRg st="8" end="8"/>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45067">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5067">
                                            <p:txEl>
                                              <p:pRg st="9" end="9"/>
                                            </p:txEl>
                                          </p:spTgt>
                                        </p:tgtEl>
                                        <p:attrNameLst>
                                          <p:attrName>style.visibility</p:attrName>
                                        </p:attrNameLst>
                                      </p:cBhvr>
                                      <p:to>
                                        <p:strVal val="visible"/>
                                      </p:to>
                                    </p:set>
                                    <p:anim calcmode="lin" valueType="num">
                                      <p:cBhvr additive="base">
                                        <p:cTn id="67" dur="500" fill="hold"/>
                                        <p:tgtEl>
                                          <p:spTgt spid="45067">
                                            <p:txEl>
                                              <p:pRg st="9" end="9"/>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45067">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45065">
                                            <p:bg/>
                                          </p:spTgt>
                                        </p:tgtEl>
                                        <p:attrNameLst>
                                          <p:attrName>style.visibility</p:attrName>
                                        </p:attrNameLst>
                                      </p:cBhvr>
                                      <p:to>
                                        <p:strVal val="visible"/>
                                      </p:to>
                                    </p:set>
                                    <p:anim calcmode="lin" valueType="num">
                                      <p:cBhvr additive="base">
                                        <p:cTn id="73" dur="500" fill="hold"/>
                                        <p:tgtEl>
                                          <p:spTgt spid="45065">
                                            <p:bg/>
                                          </p:spTgt>
                                        </p:tgtEl>
                                        <p:attrNameLst>
                                          <p:attrName>ppt_x</p:attrName>
                                        </p:attrNameLst>
                                      </p:cBhvr>
                                      <p:tavLst>
                                        <p:tav tm="0">
                                          <p:val>
                                            <p:strVal val="0-#ppt_w/2"/>
                                          </p:val>
                                        </p:tav>
                                        <p:tav tm="100000">
                                          <p:val>
                                            <p:strVal val="#ppt_x"/>
                                          </p:val>
                                        </p:tav>
                                      </p:tavLst>
                                    </p:anim>
                                    <p:anim calcmode="lin" valueType="num">
                                      <p:cBhvr additive="base">
                                        <p:cTn id="74" dur="500" fill="hold"/>
                                        <p:tgtEl>
                                          <p:spTgt spid="45065">
                                            <p:bg/>
                                          </p:spTgt>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45065">
                                            <p:txEl>
                                              <p:pRg st="0" end="0"/>
                                            </p:txEl>
                                          </p:spTgt>
                                        </p:tgtEl>
                                        <p:attrNameLst>
                                          <p:attrName>style.visibility</p:attrName>
                                        </p:attrNameLst>
                                      </p:cBhvr>
                                      <p:to>
                                        <p:strVal val="visible"/>
                                      </p:to>
                                    </p:set>
                                    <p:anim calcmode="lin" valueType="num">
                                      <p:cBhvr additive="base">
                                        <p:cTn id="79" dur="500" fill="hold"/>
                                        <p:tgtEl>
                                          <p:spTgt spid="45065">
                                            <p:txEl>
                                              <p:pRg st="0" end="0"/>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4506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5065">
                                            <p:txEl>
                                              <p:pRg st="2" end="2"/>
                                            </p:txEl>
                                          </p:spTgt>
                                        </p:tgtEl>
                                        <p:attrNameLst>
                                          <p:attrName>style.visibility</p:attrName>
                                        </p:attrNameLst>
                                      </p:cBhvr>
                                      <p:to>
                                        <p:strVal val="visible"/>
                                      </p:to>
                                    </p:set>
                                    <p:anim calcmode="lin" valueType="num">
                                      <p:cBhvr additive="base">
                                        <p:cTn id="85" dur="500" fill="hold"/>
                                        <p:tgtEl>
                                          <p:spTgt spid="45065">
                                            <p:txEl>
                                              <p:pRg st="2" end="2"/>
                                            </p:txEl>
                                          </p:spTgt>
                                        </p:tgtEl>
                                        <p:attrNameLst>
                                          <p:attrName>ppt_x</p:attrName>
                                        </p:attrNameLst>
                                      </p:cBhvr>
                                      <p:tavLst>
                                        <p:tav tm="0">
                                          <p:val>
                                            <p:strVal val="0-#ppt_w/2"/>
                                          </p:val>
                                        </p:tav>
                                        <p:tav tm="100000">
                                          <p:val>
                                            <p:strVal val="#ppt_x"/>
                                          </p:val>
                                        </p:tav>
                                      </p:tavLst>
                                    </p:anim>
                                    <p:anim calcmode="lin" valueType="num">
                                      <p:cBhvr additive="base">
                                        <p:cTn id="86" dur="500" fill="hold"/>
                                        <p:tgtEl>
                                          <p:spTgt spid="4506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45065">
                                            <p:txEl>
                                              <p:pRg st="3" end="3"/>
                                            </p:txEl>
                                          </p:spTgt>
                                        </p:tgtEl>
                                        <p:attrNameLst>
                                          <p:attrName>style.visibility</p:attrName>
                                        </p:attrNameLst>
                                      </p:cBhvr>
                                      <p:to>
                                        <p:strVal val="visible"/>
                                      </p:to>
                                    </p:set>
                                    <p:anim calcmode="lin" valueType="num">
                                      <p:cBhvr additive="base">
                                        <p:cTn id="91" dur="500" fill="hold"/>
                                        <p:tgtEl>
                                          <p:spTgt spid="45065">
                                            <p:txEl>
                                              <p:pRg st="3" end="3"/>
                                            </p:txEl>
                                          </p:spTgt>
                                        </p:tgtEl>
                                        <p:attrNameLst>
                                          <p:attrName>ppt_x</p:attrName>
                                        </p:attrNameLst>
                                      </p:cBhvr>
                                      <p:tavLst>
                                        <p:tav tm="0">
                                          <p:val>
                                            <p:strVal val="0-#ppt_w/2"/>
                                          </p:val>
                                        </p:tav>
                                        <p:tav tm="100000">
                                          <p:val>
                                            <p:strVal val="#ppt_x"/>
                                          </p:val>
                                        </p:tav>
                                      </p:tavLst>
                                    </p:anim>
                                    <p:anim calcmode="lin" valueType="num">
                                      <p:cBhvr additive="base">
                                        <p:cTn id="92" dur="500" fill="hold"/>
                                        <p:tgtEl>
                                          <p:spTgt spid="4506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45065">
                                            <p:txEl>
                                              <p:pRg st="4" end="4"/>
                                            </p:txEl>
                                          </p:spTgt>
                                        </p:tgtEl>
                                        <p:attrNameLst>
                                          <p:attrName>style.visibility</p:attrName>
                                        </p:attrNameLst>
                                      </p:cBhvr>
                                      <p:to>
                                        <p:strVal val="visible"/>
                                      </p:to>
                                    </p:set>
                                    <p:anim calcmode="lin" valueType="num">
                                      <p:cBhvr additive="base">
                                        <p:cTn id="97" dur="500" fill="hold"/>
                                        <p:tgtEl>
                                          <p:spTgt spid="45065">
                                            <p:txEl>
                                              <p:pRg st="4" end="4"/>
                                            </p:txEl>
                                          </p:spTgt>
                                        </p:tgtEl>
                                        <p:attrNameLst>
                                          <p:attrName>ppt_x</p:attrName>
                                        </p:attrNameLst>
                                      </p:cBhvr>
                                      <p:tavLst>
                                        <p:tav tm="0">
                                          <p:val>
                                            <p:strVal val="0-#ppt_w/2"/>
                                          </p:val>
                                        </p:tav>
                                        <p:tav tm="100000">
                                          <p:val>
                                            <p:strVal val="#ppt_x"/>
                                          </p:val>
                                        </p:tav>
                                      </p:tavLst>
                                    </p:anim>
                                    <p:anim calcmode="lin" valueType="num">
                                      <p:cBhvr additive="base">
                                        <p:cTn id="98" dur="500" fill="hold"/>
                                        <p:tgtEl>
                                          <p:spTgt spid="4506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45065">
                                            <p:txEl>
                                              <p:pRg st="5" end="5"/>
                                            </p:txEl>
                                          </p:spTgt>
                                        </p:tgtEl>
                                        <p:attrNameLst>
                                          <p:attrName>style.visibility</p:attrName>
                                        </p:attrNameLst>
                                      </p:cBhvr>
                                      <p:to>
                                        <p:strVal val="visible"/>
                                      </p:to>
                                    </p:set>
                                    <p:anim calcmode="lin" valueType="num">
                                      <p:cBhvr additive="base">
                                        <p:cTn id="103" dur="500" fill="hold"/>
                                        <p:tgtEl>
                                          <p:spTgt spid="45065">
                                            <p:txEl>
                                              <p:pRg st="5" end="5"/>
                                            </p:txEl>
                                          </p:spTgt>
                                        </p:tgtEl>
                                        <p:attrNameLst>
                                          <p:attrName>ppt_x</p:attrName>
                                        </p:attrNameLst>
                                      </p:cBhvr>
                                      <p:tavLst>
                                        <p:tav tm="0">
                                          <p:val>
                                            <p:strVal val="0-#ppt_w/2"/>
                                          </p:val>
                                        </p:tav>
                                        <p:tav tm="100000">
                                          <p:val>
                                            <p:strVal val="#ppt_x"/>
                                          </p:val>
                                        </p:tav>
                                      </p:tavLst>
                                    </p:anim>
                                    <p:anim calcmode="lin" valueType="num">
                                      <p:cBhvr additive="base">
                                        <p:cTn id="104" dur="500" fill="hold"/>
                                        <p:tgtEl>
                                          <p:spTgt spid="4506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45065">
                                            <p:txEl>
                                              <p:pRg st="6" end="6"/>
                                            </p:txEl>
                                          </p:spTgt>
                                        </p:tgtEl>
                                        <p:attrNameLst>
                                          <p:attrName>style.visibility</p:attrName>
                                        </p:attrNameLst>
                                      </p:cBhvr>
                                      <p:to>
                                        <p:strVal val="visible"/>
                                      </p:to>
                                    </p:set>
                                    <p:anim calcmode="lin" valueType="num">
                                      <p:cBhvr additive="base">
                                        <p:cTn id="109" dur="500" fill="hold"/>
                                        <p:tgtEl>
                                          <p:spTgt spid="45065">
                                            <p:txEl>
                                              <p:pRg st="6" end="6"/>
                                            </p:txEl>
                                          </p:spTgt>
                                        </p:tgtEl>
                                        <p:attrNameLst>
                                          <p:attrName>ppt_x</p:attrName>
                                        </p:attrNameLst>
                                      </p:cBhvr>
                                      <p:tavLst>
                                        <p:tav tm="0">
                                          <p:val>
                                            <p:strVal val="0-#ppt_w/2"/>
                                          </p:val>
                                        </p:tav>
                                        <p:tav tm="100000">
                                          <p:val>
                                            <p:strVal val="#ppt_x"/>
                                          </p:val>
                                        </p:tav>
                                      </p:tavLst>
                                    </p:anim>
                                    <p:anim calcmode="lin" valueType="num">
                                      <p:cBhvr additive="base">
                                        <p:cTn id="110" dur="500" fill="hold"/>
                                        <p:tgtEl>
                                          <p:spTgt spid="4506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ntr" presetSubtype="8" fill="hold" grpId="0" nodeType="clickEffect">
                                  <p:stCondLst>
                                    <p:cond delay="0"/>
                                  </p:stCondLst>
                                  <p:childTnLst>
                                    <p:set>
                                      <p:cBhvr>
                                        <p:cTn id="114" dur="1" fill="hold">
                                          <p:stCondLst>
                                            <p:cond delay="0"/>
                                          </p:stCondLst>
                                        </p:cTn>
                                        <p:tgtEl>
                                          <p:spTgt spid="45065">
                                            <p:txEl>
                                              <p:pRg st="7" end="7"/>
                                            </p:txEl>
                                          </p:spTgt>
                                        </p:tgtEl>
                                        <p:attrNameLst>
                                          <p:attrName>style.visibility</p:attrName>
                                        </p:attrNameLst>
                                      </p:cBhvr>
                                      <p:to>
                                        <p:strVal val="visible"/>
                                      </p:to>
                                    </p:set>
                                    <p:anim calcmode="lin" valueType="num">
                                      <p:cBhvr additive="base">
                                        <p:cTn id="115" dur="500" fill="hold"/>
                                        <p:tgtEl>
                                          <p:spTgt spid="45065">
                                            <p:txEl>
                                              <p:pRg st="7" end="7"/>
                                            </p:txEl>
                                          </p:spTgt>
                                        </p:tgtEl>
                                        <p:attrNameLst>
                                          <p:attrName>ppt_x</p:attrName>
                                        </p:attrNameLst>
                                      </p:cBhvr>
                                      <p:tavLst>
                                        <p:tav tm="0">
                                          <p:val>
                                            <p:strVal val="0-#ppt_w/2"/>
                                          </p:val>
                                        </p:tav>
                                        <p:tav tm="100000">
                                          <p:val>
                                            <p:strVal val="#ppt_x"/>
                                          </p:val>
                                        </p:tav>
                                      </p:tavLst>
                                    </p:anim>
                                    <p:anim calcmode="lin" valueType="num">
                                      <p:cBhvr additive="base">
                                        <p:cTn id="116" dur="500" fill="hold"/>
                                        <p:tgtEl>
                                          <p:spTgt spid="45065">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build="p" animBg="1" autoUpdateAnimBg="0"/>
      <p:bldP spid="45067" grpId="0" build="p" animBg="1"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7138"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rev 14v19 angels-fourth.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761" y="1185333"/>
            <a:ext cx="9159761" cy="5672667"/>
          </a:xfrm>
          <a:prstGeom prst="rect">
            <a:avLst/>
          </a:prstGeom>
        </p:spPr>
      </p:pic>
      <p:sp>
        <p:nvSpPr>
          <p:cNvPr id="2080770" name="Rectangle 2"/>
          <p:cNvSpPr>
            <a:spLocks noGrp="1" noChangeArrowheads="1"/>
          </p:cNvSpPr>
          <p:nvPr>
            <p:ph type="title"/>
          </p:nvPr>
        </p:nvSpPr>
        <p:spPr>
          <a:xfrm>
            <a:off x="0" y="0"/>
            <a:ext cx="8229600" cy="1143000"/>
          </a:xfrm>
        </p:spPr>
        <p:txBody>
          <a:bodyPr/>
          <a:lstStyle/>
          <a:p>
            <a:pPr eaLnBrk="1" hangingPunct="1">
              <a:defRPr/>
            </a:pPr>
            <a:r>
              <a:rPr lang="en-US" sz="4800" b="1" dirty="0">
                <a:solidFill>
                  <a:srgbClr val="66FF33"/>
                </a:solidFill>
              </a:rPr>
              <a:t>Revelation 14:6-7 </a:t>
            </a:r>
            <a:r>
              <a:rPr lang="en-US" sz="3600" b="1" dirty="0">
                <a:solidFill>
                  <a:srgbClr val="66FF33"/>
                </a:solidFill>
              </a:rPr>
              <a:t>NAU</a:t>
            </a:r>
            <a:endParaRPr lang="en-US" sz="4800" b="1" dirty="0">
              <a:solidFill>
                <a:srgbClr val="66FF33"/>
              </a:solidFill>
            </a:endParaRPr>
          </a:p>
        </p:txBody>
      </p:sp>
      <p:sp>
        <p:nvSpPr>
          <p:cNvPr id="2080772" name="Text Box 4"/>
          <p:cNvSpPr txBox="1">
            <a:spLocks noChangeArrowheads="1"/>
          </p:cNvSpPr>
          <p:nvPr/>
        </p:nvSpPr>
        <p:spPr bwMode="auto">
          <a:xfrm>
            <a:off x="914399" y="1363163"/>
            <a:ext cx="7636933" cy="22890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defTabSz="914400" fontAlgn="base">
              <a:lnSpc>
                <a:spcPct val="95000"/>
              </a:lnSpc>
              <a:spcBef>
                <a:spcPct val="0"/>
              </a:spcBef>
              <a:spcAft>
                <a:spcPct val="0"/>
              </a:spcAft>
              <a:defRPr/>
            </a:pPr>
            <a:r>
              <a:rPr lang="en-US" sz="3000" b="1" dirty="0">
                <a:solidFill>
                  <a:srgbClr val="FFFFFF"/>
                </a:solidFill>
                <a:effectLst>
                  <a:glow rad="254000">
                    <a:srgbClr val="000000">
                      <a:alpha val="75000"/>
                    </a:srgbClr>
                  </a:glow>
                </a:effectLst>
                <a:latin typeface="Arial" charset="0"/>
                <a:ea typeface="ＭＳ Ｐゴシック" charset="0"/>
                <a:cs typeface="Arial" charset="0"/>
              </a:rPr>
              <a:t>"And I saw another angel flying in mid-heaven, having an </a:t>
            </a:r>
            <a:r>
              <a:rPr lang="en-US" sz="3000" b="1" dirty="0">
                <a:solidFill>
                  <a:srgbClr val="FFFF00"/>
                </a:solidFill>
                <a:effectLst>
                  <a:glow rad="254000">
                    <a:srgbClr val="000000">
                      <a:alpha val="75000"/>
                    </a:srgbClr>
                  </a:glow>
                </a:effectLst>
                <a:latin typeface="Arial" charset="0"/>
                <a:ea typeface="ＭＳ Ｐゴシック" charset="0"/>
                <a:cs typeface="Arial" charset="0"/>
              </a:rPr>
              <a:t>eternal gospel</a:t>
            </a:r>
            <a:r>
              <a:rPr lang="en-US" sz="3000" b="1" dirty="0">
                <a:solidFill>
                  <a:srgbClr val="FFFFFF"/>
                </a:solidFill>
                <a:effectLst>
                  <a:glow rad="254000">
                    <a:srgbClr val="000000">
                      <a:alpha val="75000"/>
                    </a:srgbClr>
                  </a:glow>
                </a:effectLst>
                <a:latin typeface="Arial" charset="0"/>
                <a:ea typeface="ＭＳ Ｐゴシック" charset="0"/>
                <a:cs typeface="Arial" charset="0"/>
              </a:rPr>
              <a:t> to preach to those who live on the earth, and to every nation and tribe and tongue and people;</a:t>
            </a:r>
          </a:p>
        </p:txBody>
      </p:sp>
      <p:sp>
        <p:nvSpPr>
          <p:cNvPr id="6" name="Text Box 19"/>
          <p:cNvSpPr txBox="1">
            <a:spLocks noChangeArrowheads="1"/>
          </p:cNvSpPr>
          <p:nvPr/>
        </p:nvSpPr>
        <p:spPr bwMode="auto">
          <a:xfrm>
            <a:off x="8436279" y="12452"/>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389</a:t>
            </a:r>
            <a:endParaRPr lang="en-US" dirty="0">
              <a:solidFill>
                <a:srgbClr val="FFFFFF"/>
              </a:solidFill>
              <a:latin typeface="Arial" charset="0"/>
              <a:cs typeface="Arial" charset="0"/>
            </a:endParaRPr>
          </a:p>
        </p:txBody>
      </p:sp>
      <p:sp>
        <p:nvSpPr>
          <p:cNvPr id="8" name="Text Box 4"/>
          <p:cNvSpPr txBox="1">
            <a:spLocks noChangeArrowheads="1"/>
          </p:cNvSpPr>
          <p:nvPr/>
        </p:nvSpPr>
        <p:spPr bwMode="auto">
          <a:xfrm>
            <a:off x="914399" y="3782215"/>
            <a:ext cx="7636933" cy="22890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defTabSz="914400" fontAlgn="base">
              <a:lnSpc>
                <a:spcPct val="95000"/>
              </a:lnSpc>
              <a:spcBef>
                <a:spcPct val="0"/>
              </a:spcBef>
              <a:spcAft>
                <a:spcPct val="0"/>
              </a:spcAft>
              <a:defRPr/>
            </a:pPr>
            <a:r>
              <a:rPr lang="en-US" sz="3000" b="1" baseline="30000" dirty="0">
                <a:solidFill>
                  <a:srgbClr val="FFFFFF"/>
                </a:solidFill>
                <a:effectLst>
                  <a:glow rad="254000">
                    <a:srgbClr val="000000">
                      <a:alpha val="75000"/>
                    </a:srgbClr>
                  </a:glow>
                </a:effectLst>
                <a:latin typeface="Arial" charset="0"/>
                <a:ea typeface="ＭＳ Ｐゴシック" charset="0"/>
                <a:cs typeface="Arial" charset="0"/>
              </a:rPr>
              <a:t>7</a:t>
            </a:r>
            <a:r>
              <a:rPr lang="en-US" sz="3000" b="1" dirty="0">
                <a:solidFill>
                  <a:srgbClr val="FFFFFF"/>
                </a:solidFill>
                <a:effectLst>
                  <a:glow rad="254000">
                    <a:srgbClr val="000000">
                      <a:alpha val="75000"/>
                    </a:srgbClr>
                  </a:glow>
                </a:effectLst>
                <a:latin typeface="Arial" charset="0"/>
                <a:ea typeface="ＭＳ Ｐゴシック" charset="0"/>
                <a:cs typeface="Arial" charset="0"/>
              </a:rPr>
              <a:t>and he said with a loud voice, </a:t>
            </a:r>
            <a:r>
              <a:rPr lang="en-US" sz="3000" b="1" dirty="0">
                <a:solidFill>
                  <a:srgbClr val="FFFFFF"/>
                </a:solidFill>
                <a:effectLst>
                  <a:glow rad="254000">
                    <a:srgbClr val="000000">
                      <a:alpha val="75000"/>
                    </a:srgbClr>
                  </a:glow>
                </a:effectLst>
                <a:latin typeface="Arial"/>
                <a:ea typeface="ＭＳ Ｐゴシック" charset="0"/>
                <a:cs typeface="Arial" charset="0"/>
              </a:rPr>
              <a:t>'</a:t>
            </a:r>
            <a:r>
              <a:rPr lang="en-US" sz="3000" b="1" dirty="0">
                <a:solidFill>
                  <a:srgbClr val="FFFFFF"/>
                </a:solidFill>
                <a:effectLst>
                  <a:glow rad="254000">
                    <a:srgbClr val="000000">
                      <a:alpha val="75000"/>
                    </a:srgbClr>
                  </a:glow>
                </a:effectLst>
                <a:latin typeface="Arial" charset="0"/>
                <a:ea typeface="ＭＳ Ｐゴシック" charset="0"/>
                <a:cs typeface="Arial" charset="0"/>
              </a:rPr>
              <a:t>Fear God, and give Him glory, because the hour of His judgment has come; </a:t>
            </a:r>
            <a:r>
              <a:rPr lang="en-US" sz="3000" b="1" dirty="0">
                <a:solidFill>
                  <a:srgbClr val="FFFF00"/>
                </a:solidFill>
                <a:effectLst>
                  <a:glow rad="254000">
                    <a:srgbClr val="000000">
                      <a:alpha val="75000"/>
                    </a:srgbClr>
                  </a:glow>
                </a:effectLst>
                <a:latin typeface="Arial" charset="0"/>
                <a:ea typeface="ＭＳ Ｐゴシック" charset="0"/>
                <a:cs typeface="Arial" charset="0"/>
              </a:rPr>
              <a:t>worship Him who made the heaven and the earth and sea and springs of waters</a:t>
            </a:r>
            <a:r>
              <a:rPr lang="en-US" sz="3000" b="1" dirty="0">
                <a:solidFill>
                  <a:srgbClr val="FFFFFF"/>
                </a:solidFill>
                <a:effectLst>
                  <a:glow rad="254000">
                    <a:srgbClr val="000000">
                      <a:alpha val="75000"/>
                    </a:srgbClr>
                  </a:glow>
                </a:effectLst>
                <a:latin typeface="Arial" charset="0"/>
                <a:ea typeface="ＭＳ Ｐゴシック" charset="0"/>
                <a:cs typeface="Arial" charset="0"/>
              </a:rPr>
              <a:t>.'</a:t>
            </a:r>
            <a:r>
              <a:rPr lang="en-US" altLang="ja-JP" sz="3000" b="1" dirty="0">
                <a:solidFill>
                  <a:srgbClr val="FFFFFF"/>
                </a:solidFill>
                <a:effectLst>
                  <a:glow rad="254000">
                    <a:srgbClr val="000000">
                      <a:alpha val="75000"/>
                    </a:srgbClr>
                  </a:glow>
                </a:effectLst>
                <a:latin typeface="Arial"/>
                <a:ea typeface="ＭＳ Ｐゴシック" charset="0"/>
                <a:cs typeface="Arial" charset="0"/>
              </a:rPr>
              <a:t>"</a:t>
            </a:r>
            <a:endParaRPr lang="en-US" sz="3000" b="1" dirty="0">
              <a:solidFill>
                <a:srgbClr val="FFFFFF"/>
              </a:solidFill>
              <a:effectLst>
                <a:glow rad="254000">
                  <a:srgbClr val="000000">
                    <a:alpha val="75000"/>
                  </a:srgbClr>
                </a:glow>
              </a:effectLst>
              <a:latin typeface="Arial" charset="0"/>
              <a:ea typeface="ＭＳ Ｐゴシック" charset="0"/>
              <a:cs typeface="Arial" charset="0"/>
            </a:endParaRPr>
          </a:p>
        </p:txBody>
      </p:sp>
    </p:spTree>
    <p:extLst>
      <p:ext uri="{BB962C8B-B14F-4D97-AF65-F5344CB8AC3E}">
        <p14:creationId xmlns:p14="http://schemas.microsoft.com/office/powerpoint/2010/main" val="27595889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807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0772"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5" descr="John 1.3 jesus creating_adam.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0" name="Rectangle 2"/>
          <p:cNvSpPr>
            <a:spLocks noGrp="1" noChangeArrowheads="1"/>
          </p:cNvSpPr>
          <p:nvPr>
            <p:ph type="title"/>
          </p:nvPr>
        </p:nvSpPr>
        <p:spPr>
          <a:xfrm>
            <a:off x="295067" y="696733"/>
            <a:ext cx="2895600" cy="3254737"/>
          </a:xfrm>
          <a:noFill/>
          <a:ln>
            <a:noFill/>
          </a:ln>
          <a:effectLst>
            <a:outerShdw blurRad="63500" dist="38099" dir="2700000" algn="ctr" rotWithShape="0">
              <a:schemeClr val="tx1">
                <a:alpha val="74998"/>
              </a:schemeClr>
            </a:outerShdw>
          </a:effectLst>
        </p:spPr>
        <p:txBody>
          <a:bodyPr wrap="square">
            <a:spAutoFit/>
          </a:bodyPr>
          <a:lstStyle/>
          <a:p>
            <a:pPr algn="l" eaLnBrk="1" hangingPunct="1">
              <a:lnSpc>
                <a:spcPct val="95000"/>
              </a:lnSpc>
            </a:pPr>
            <a:r>
              <a:rPr lang="en-US" sz="5400" kern="1200" baseline="30000" dirty="0">
                <a:effectLst>
                  <a:glow rad="254000">
                    <a:srgbClr val="000000">
                      <a:alpha val="75000"/>
                    </a:srgbClr>
                  </a:glow>
                </a:effectLst>
                <a:latin typeface="Arial" charset="0"/>
                <a:cs typeface="Arial" charset="0"/>
              </a:rPr>
              <a:t>Jesus formed Adam from the dust (John 1:3; Gen. 2:7).</a:t>
            </a:r>
          </a:p>
        </p:txBody>
      </p:sp>
    </p:spTree>
    <p:extLst>
      <p:ext uri="{BB962C8B-B14F-4D97-AF65-F5344CB8AC3E}">
        <p14:creationId xmlns:p14="http://schemas.microsoft.com/office/powerpoint/2010/main" val="28636675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29" name="Picture 4" descr="Jesus Creator-Adam Ev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2217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953000" y="3813829"/>
            <a:ext cx="4114800" cy="2202142"/>
          </a:xfrm>
          <a:noFill/>
          <a:ln w="9525">
            <a:noFill/>
            <a:miter lim="800000"/>
            <a:headEnd/>
            <a:tailEnd/>
          </a:ln>
          <a:effectLst>
            <a:outerShdw blurRad="63500" dist="38099" dir="2700000" algn="ctr" rotWithShape="0">
              <a:schemeClr val="tx1">
                <a:alpha val="74998"/>
              </a:schemeClr>
            </a:outerShdw>
          </a:effectLst>
        </p:spPr>
        <p:txBody>
          <a:bodyPr vert="horz" wrap="square" lIns="91440" tIns="45720" rIns="91440" bIns="45720" numCol="1" anchor="ctr" anchorCtr="0" compatLnSpc="1">
            <a:prstTxWarp prst="textNoShape">
              <a:avLst/>
            </a:prstTxWarp>
            <a:spAutoFit/>
          </a:bodyPr>
          <a:lstStyle/>
          <a:p>
            <a:pPr algn="l" eaLnBrk="1" hangingPunct="1">
              <a:lnSpc>
                <a:spcPct val="95000"/>
              </a:lnSpc>
            </a:pPr>
            <a:r>
              <a:rPr lang="en-US" sz="5400" kern="1200" baseline="30000" dirty="0">
                <a:effectLst>
                  <a:glow rad="254000">
                    <a:srgbClr val="000000">
                      <a:alpha val="75000"/>
                    </a:srgbClr>
                  </a:glow>
                </a:effectLst>
                <a:latin typeface="Arial" charset="0"/>
                <a:cs typeface="Arial" charset="0"/>
              </a:rPr>
              <a:t>Jesus Created Adam and Eve (John 1:3; Gen. 2:21-23)</a:t>
            </a:r>
          </a:p>
        </p:txBody>
      </p:sp>
    </p:spTree>
    <p:extLst>
      <p:ext uri="{BB962C8B-B14F-4D97-AF65-F5344CB8AC3E}">
        <p14:creationId xmlns:p14="http://schemas.microsoft.com/office/powerpoint/2010/main" val="13947197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2605099" cy="6781800"/>
          </a:xfrm>
        </p:spPr>
        <p:txBody>
          <a:bodyPr/>
          <a:lstStyle/>
          <a:p>
            <a:pPr>
              <a:defRPr/>
            </a:pPr>
            <a:r>
              <a:rPr lang="en-US" dirty="0">
                <a:latin typeface="Arial" charset="0"/>
              </a:rPr>
              <a:t>Jesus is best qualified to judge and rescue his creation</a:t>
            </a:r>
          </a:p>
        </p:txBody>
      </p:sp>
      <p:pic>
        <p:nvPicPr>
          <p:cNvPr id="3" name="Picture 2" descr="rev 7 Grace HandsReachDownUp.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52117" y="0"/>
            <a:ext cx="6491883" cy="6858000"/>
          </a:xfrm>
          <a:prstGeom prst="rect">
            <a:avLst/>
          </a:prstGeom>
        </p:spPr>
      </p:pic>
    </p:spTree>
    <p:extLst>
      <p:ext uri="{BB962C8B-B14F-4D97-AF65-F5344CB8AC3E}">
        <p14:creationId xmlns:p14="http://schemas.microsoft.com/office/powerpoint/2010/main" val="3733340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B8A0E3F-EF9A-1346-AD33-EBB43115100B}"/>
              </a:ext>
            </a:extLst>
          </p:cNvPr>
          <p:cNvGrpSpPr/>
          <p:nvPr/>
        </p:nvGrpSpPr>
        <p:grpSpPr>
          <a:xfrm>
            <a:off x="-1" y="653009"/>
            <a:ext cx="9131549" cy="4286636"/>
            <a:chOff x="-1" y="653009"/>
            <a:chExt cx="9131549" cy="4286636"/>
          </a:xfrm>
        </p:grpSpPr>
        <p:pic>
          <p:nvPicPr>
            <p:cNvPr id="8" name="Picture 7">
              <a:extLst>
                <a:ext uri="{FF2B5EF4-FFF2-40B4-BE49-F238E27FC236}">
                  <a16:creationId xmlns:a16="http://schemas.microsoft.com/office/drawing/2014/main" id="{BB30704F-19AE-2E43-BEDF-56F255351C06}"/>
                </a:ext>
              </a:extLst>
            </p:cNvPr>
            <p:cNvPicPr>
              <a:picLocks noChangeAspect="1"/>
            </p:cNvPicPr>
            <p:nvPr/>
          </p:nvPicPr>
          <p:blipFill rotWithShape="1">
            <a:blip r:embed="rId3"/>
            <a:srcRect b="22790"/>
            <a:stretch/>
          </p:blipFill>
          <p:spPr>
            <a:xfrm>
              <a:off x="-1" y="653009"/>
              <a:ext cx="9131549" cy="4286636"/>
            </a:xfrm>
            <a:prstGeom prst="rect">
              <a:avLst/>
            </a:prstGeom>
          </p:spPr>
        </p:pic>
        <p:sp>
          <p:nvSpPr>
            <p:cNvPr id="9" name="Rectangle 8">
              <a:extLst>
                <a:ext uri="{FF2B5EF4-FFF2-40B4-BE49-F238E27FC236}">
                  <a16:creationId xmlns:a16="http://schemas.microsoft.com/office/drawing/2014/main" id="{1877EA9F-5059-194D-8DA8-A12E165860EB}"/>
                </a:ext>
              </a:extLst>
            </p:cNvPr>
            <p:cNvSpPr/>
            <p:nvPr/>
          </p:nvSpPr>
          <p:spPr bwMode="auto">
            <a:xfrm>
              <a:off x="3186260" y="4628561"/>
              <a:ext cx="2724346" cy="311084"/>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6"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
        <p:nvSpPr>
          <p:cNvPr id="2" name="Title 1"/>
          <p:cNvSpPr>
            <a:spLocks noGrp="1"/>
          </p:cNvSpPr>
          <p:nvPr>
            <p:ph type="title"/>
          </p:nvPr>
        </p:nvSpPr>
        <p:spPr>
          <a:xfrm>
            <a:off x="12452" y="4751028"/>
            <a:ext cx="9119096" cy="1631216"/>
          </a:xfrm>
          <a:solidFill>
            <a:schemeClr val="bg1"/>
          </a:solidFill>
          <a:ln>
            <a:noFill/>
          </a:ln>
        </p:spPr>
        <p:txBody>
          <a:bodyPr wrap="square">
            <a:spAutoFit/>
          </a:bodyPr>
          <a:lstStyle/>
          <a:p>
            <a:r>
              <a:rPr lang="en-US" sz="2400" b="1" kern="1200" dirty="0">
                <a:solidFill>
                  <a:schemeClr val="tx1"/>
                </a:solidFill>
                <a:effectLst/>
                <a:ea typeface="ＭＳ Ｐゴシック" charset="0"/>
              </a:rPr>
              <a:t>"I saw that one of the heads of the beast seemed wounded beyond recovery—but the fatal wound was healed! </a:t>
            </a:r>
            <a:br>
              <a:rPr lang="en-US" sz="2400" b="1" kern="1200" dirty="0">
                <a:solidFill>
                  <a:schemeClr val="tx1"/>
                </a:solidFill>
                <a:effectLst/>
                <a:ea typeface="ＭＳ Ｐゴシック" charset="0"/>
              </a:rPr>
            </a:br>
            <a:r>
              <a:rPr lang="en-US" sz="2400" b="1" kern="1200" dirty="0">
                <a:solidFill>
                  <a:schemeClr val="tx1"/>
                </a:solidFill>
                <a:effectLst/>
                <a:ea typeface="ＭＳ Ｐゴシック" charset="0"/>
              </a:rPr>
              <a:t>The whole world marveled at this miracle and gave allegiance to the beast” (13:3</a:t>
            </a:r>
            <a:r>
              <a:rPr lang="en-US" sz="2000" b="1" kern="1200" dirty="0">
                <a:solidFill>
                  <a:schemeClr val="tx1"/>
                </a:solidFill>
                <a:effectLst/>
                <a:ea typeface="ＭＳ Ｐゴシック" charset="0"/>
              </a:rPr>
              <a:t> NLT</a:t>
            </a:r>
            <a:r>
              <a:rPr lang="en-US" sz="2400" b="1" kern="1200" dirty="0">
                <a:solidFill>
                  <a:schemeClr val="tx1"/>
                </a:solidFill>
                <a:effectLst/>
                <a:ea typeface="ＭＳ Ｐゴシック" charset="0"/>
              </a:rPr>
              <a:t>).</a:t>
            </a:r>
          </a:p>
        </p:txBody>
      </p:sp>
    </p:spTree>
    <p:extLst>
      <p:ext uri="{BB962C8B-B14F-4D97-AF65-F5344CB8AC3E}">
        <p14:creationId xmlns:p14="http://schemas.microsoft.com/office/powerpoint/2010/main" val="37177872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6802" name="Rectangle 2"/>
          <p:cNvSpPr>
            <a:spLocks noGrp="1" noChangeArrowheads="1"/>
          </p:cNvSpPr>
          <p:nvPr>
            <p:ph type="title" idx="4294967295"/>
          </p:nvPr>
        </p:nvSpPr>
        <p:spPr/>
        <p:txBody>
          <a:bodyPr/>
          <a:lstStyle/>
          <a:p>
            <a:pPr eaLnBrk="1" hangingPunct="1">
              <a:spcAft>
                <a:spcPts val="13"/>
              </a:spcAft>
              <a:defRPr/>
            </a:pPr>
            <a:r>
              <a:rPr lang="en-US">
                <a:cs typeface="+mj-cs"/>
              </a:rPr>
              <a:t>Evolution Creation 00896</a:t>
            </a:r>
          </a:p>
        </p:txBody>
      </p:sp>
      <p:pic>
        <p:nvPicPr>
          <p:cNvPr id="989186" name="Picture 3" descr="Evolution Creation 00896"/>
          <p:cNvPicPr>
            <a:picLocks noGrp="1" noChangeAspect="1" noChangeArrowheads="1"/>
          </p:cNvPicPr>
          <p:nvPr>
            <p:ph idx="4294967295"/>
          </p:nvPr>
        </p:nvPicPr>
        <p:blipFill>
          <a:blip r:embed="rId3">
            <a:extLst>
              <a:ext uri="{28A0092B-C50C-407E-A947-70E740481C1C}">
                <a14:useLocalDpi xmlns:a14="http://schemas.microsoft.com/office/drawing/2010/main"/>
              </a:ext>
            </a:extLst>
          </a:blip>
          <a:srcRect/>
          <a:stretch>
            <a:fillRect/>
          </a:stretch>
        </p:blipFill>
        <p:spPr>
          <a:xfrm>
            <a:off x="0" y="0"/>
            <a:ext cx="9144000" cy="68516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6148" name="Text Box 4"/>
          <p:cNvSpPr txBox="1">
            <a:spLocks noChangeArrowheads="1"/>
          </p:cNvSpPr>
          <p:nvPr/>
        </p:nvSpPr>
        <p:spPr bwMode="auto">
          <a:xfrm>
            <a:off x="185738" y="263525"/>
            <a:ext cx="4800600" cy="6032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defTabSz="914400" fontAlgn="base">
              <a:lnSpc>
                <a:spcPct val="80000"/>
              </a:lnSpc>
              <a:spcBef>
                <a:spcPct val="50000"/>
              </a:spcBef>
              <a:spcAft>
                <a:spcPct val="0"/>
              </a:spcAft>
              <a:defRPr/>
            </a:pPr>
            <a:r>
              <a:rPr lang="en-US" sz="4200" dirty="0">
                <a:solidFill>
                  <a:srgbClr val="000000"/>
                </a:solidFill>
                <a:latin typeface="Futura Md BT" pitchFamily="34" charset="0"/>
                <a:ea typeface="ＭＳ Ｐゴシック"/>
                <a:cs typeface="Arial" charset="0"/>
              </a:rPr>
              <a:t>EVOLUTION</a:t>
            </a:r>
          </a:p>
        </p:txBody>
      </p:sp>
      <p:sp>
        <p:nvSpPr>
          <p:cNvPr id="6149" name="Text Box 5"/>
          <p:cNvSpPr txBox="1">
            <a:spLocks noChangeArrowheads="1"/>
          </p:cNvSpPr>
          <p:nvPr/>
        </p:nvSpPr>
        <p:spPr bwMode="auto">
          <a:xfrm>
            <a:off x="6815138" y="2438400"/>
            <a:ext cx="1828800" cy="65087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914400" fontAlgn="base">
              <a:lnSpc>
                <a:spcPct val="90000"/>
              </a:lnSpc>
              <a:spcBef>
                <a:spcPct val="50000"/>
              </a:spcBef>
              <a:spcAft>
                <a:spcPct val="0"/>
              </a:spcAft>
              <a:defRPr/>
            </a:pPr>
            <a:r>
              <a:rPr lang="en-US" sz="2000" dirty="0">
                <a:solidFill>
                  <a:srgbClr val="000000"/>
                </a:solidFill>
                <a:latin typeface="Futura Md BT" charset="0"/>
                <a:cs typeface="Arial" charset="0"/>
              </a:rPr>
              <a:t>MAN</a:t>
            </a:r>
            <a:r>
              <a:rPr lang="fr-FR" altLang="ja-JP" sz="2000" dirty="0">
                <a:solidFill>
                  <a:srgbClr val="000000"/>
                </a:solidFill>
                <a:latin typeface="Futura Md BT" charset="0"/>
                <a:cs typeface="Arial" charset="0"/>
              </a:rPr>
              <a:t>'</a:t>
            </a:r>
            <a:r>
              <a:rPr lang="en-US" sz="2000" dirty="0">
                <a:solidFill>
                  <a:srgbClr val="000000"/>
                </a:solidFill>
                <a:latin typeface="Futura Md BT" charset="0"/>
                <a:cs typeface="Arial" charset="0"/>
              </a:rPr>
              <a:t>S</a:t>
            </a:r>
            <a:br>
              <a:rPr lang="en-US" sz="2000" dirty="0">
                <a:solidFill>
                  <a:srgbClr val="000000"/>
                </a:solidFill>
                <a:latin typeface="Futura Md BT" charset="0"/>
                <a:cs typeface="Arial" charset="0"/>
              </a:rPr>
            </a:br>
            <a:r>
              <a:rPr lang="en-US" sz="2000" dirty="0">
                <a:solidFill>
                  <a:srgbClr val="000000"/>
                </a:solidFill>
                <a:latin typeface="Futura Md BT" charset="0"/>
                <a:cs typeface="Arial" charset="0"/>
              </a:rPr>
              <a:t>EXISTENCE</a:t>
            </a:r>
          </a:p>
        </p:txBody>
      </p:sp>
      <p:sp>
        <p:nvSpPr>
          <p:cNvPr id="6150" name="Text Box 6"/>
          <p:cNvSpPr txBox="1">
            <a:spLocks noChangeArrowheads="1"/>
          </p:cNvSpPr>
          <p:nvPr/>
        </p:nvSpPr>
        <p:spPr bwMode="auto">
          <a:xfrm>
            <a:off x="0" y="2895600"/>
            <a:ext cx="8763000" cy="3238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fontAlgn="base">
              <a:lnSpc>
                <a:spcPct val="80000"/>
              </a:lnSpc>
              <a:spcBef>
                <a:spcPct val="50000"/>
              </a:spcBef>
              <a:spcAft>
                <a:spcPct val="0"/>
              </a:spcAft>
              <a:defRPr/>
            </a:pPr>
            <a:r>
              <a:rPr lang="en-US" dirty="0">
                <a:solidFill>
                  <a:srgbClr val="000000"/>
                </a:solidFill>
                <a:latin typeface="Futura Md BT" pitchFamily="34" charset="0"/>
                <a:ea typeface="ＭＳ Ｐゴシック"/>
                <a:cs typeface="Arial" charset="0"/>
              </a:rPr>
              <a:t>Suffering •  Disease •  Bloodshed</a:t>
            </a:r>
          </a:p>
        </p:txBody>
      </p:sp>
      <p:sp>
        <p:nvSpPr>
          <p:cNvPr id="6153" name="Text Box 9"/>
          <p:cNvSpPr txBox="1">
            <a:spLocks noChangeArrowheads="1"/>
          </p:cNvSpPr>
          <p:nvPr/>
        </p:nvSpPr>
        <p:spPr bwMode="auto">
          <a:xfrm>
            <a:off x="185738" y="3516313"/>
            <a:ext cx="4800600" cy="6032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defTabSz="914400" fontAlgn="base">
              <a:lnSpc>
                <a:spcPct val="80000"/>
              </a:lnSpc>
              <a:spcBef>
                <a:spcPct val="50000"/>
              </a:spcBef>
              <a:spcAft>
                <a:spcPct val="0"/>
              </a:spcAft>
              <a:defRPr/>
            </a:pPr>
            <a:r>
              <a:rPr lang="en-US" sz="4200" dirty="0">
                <a:solidFill>
                  <a:srgbClr val="000000"/>
                </a:solidFill>
                <a:latin typeface="Futura Md BT" pitchFamily="34" charset="0"/>
                <a:ea typeface="ＭＳ Ｐゴシック"/>
                <a:cs typeface="Arial" charset="0"/>
              </a:rPr>
              <a:t>CREATION</a:t>
            </a:r>
          </a:p>
        </p:txBody>
      </p:sp>
      <p:sp>
        <p:nvSpPr>
          <p:cNvPr id="6154" name="Text Box 10"/>
          <p:cNvSpPr txBox="1">
            <a:spLocks noChangeArrowheads="1"/>
          </p:cNvSpPr>
          <p:nvPr/>
        </p:nvSpPr>
        <p:spPr bwMode="auto">
          <a:xfrm rot="1968474">
            <a:off x="3924300" y="5018088"/>
            <a:ext cx="1828800" cy="70802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914400" fontAlgn="base">
              <a:lnSpc>
                <a:spcPct val="90000"/>
              </a:lnSpc>
              <a:spcBef>
                <a:spcPct val="50000"/>
              </a:spcBef>
              <a:spcAft>
                <a:spcPct val="0"/>
              </a:spcAft>
              <a:defRPr/>
            </a:pPr>
            <a:r>
              <a:rPr lang="en-US" sz="2200" dirty="0">
                <a:solidFill>
                  <a:srgbClr val="000000"/>
                </a:solidFill>
                <a:latin typeface="Futura Md BT" charset="0"/>
                <a:cs typeface="Arial" charset="0"/>
              </a:rPr>
              <a:t>MAN</a:t>
            </a:r>
            <a:r>
              <a:rPr lang="fr-FR" altLang="ja-JP" sz="2200" dirty="0">
                <a:solidFill>
                  <a:srgbClr val="000000"/>
                </a:solidFill>
                <a:latin typeface="Futura Md BT" charset="0"/>
                <a:cs typeface="Arial" charset="0"/>
              </a:rPr>
              <a:t>'</a:t>
            </a:r>
            <a:r>
              <a:rPr lang="en-US" sz="2200" dirty="0">
                <a:solidFill>
                  <a:srgbClr val="000000"/>
                </a:solidFill>
                <a:latin typeface="Futura Md BT" charset="0"/>
                <a:cs typeface="Arial" charset="0"/>
              </a:rPr>
              <a:t>S</a:t>
            </a:r>
            <a:br>
              <a:rPr lang="en-US" sz="2200" dirty="0">
                <a:solidFill>
                  <a:srgbClr val="000000"/>
                </a:solidFill>
                <a:latin typeface="Futura Md BT" charset="0"/>
                <a:cs typeface="Arial" charset="0"/>
              </a:rPr>
            </a:br>
            <a:r>
              <a:rPr lang="en-US" sz="2200" dirty="0">
                <a:solidFill>
                  <a:srgbClr val="000000"/>
                </a:solidFill>
                <a:latin typeface="Futura Md BT" charset="0"/>
                <a:cs typeface="Arial" charset="0"/>
              </a:rPr>
              <a:t>ACTIONS</a:t>
            </a:r>
          </a:p>
        </p:txBody>
      </p:sp>
      <p:sp>
        <p:nvSpPr>
          <p:cNvPr id="6155" name="Text Box 11"/>
          <p:cNvSpPr txBox="1">
            <a:spLocks noChangeArrowheads="1"/>
          </p:cNvSpPr>
          <p:nvPr/>
        </p:nvSpPr>
        <p:spPr bwMode="auto">
          <a:xfrm rot="-859022">
            <a:off x="2074863" y="1885950"/>
            <a:ext cx="2354262" cy="668338"/>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fontAlgn="base">
              <a:lnSpc>
                <a:spcPct val="90000"/>
              </a:lnSpc>
              <a:spcBef>
                <a:spcPct val="50000"/>
              </a:spcBef>
              <a:spcAft>
                <a:spcPct val="0"/>
              </a:spcAft>
              <a:defRPr/>
            </a:pPr>
            <a:r>
              <a:rPr lang="en-US" sz="4200" dirty="0">
                <a:solidFill>
                  <a:srgbClr val="FFFFFF"/>
                </a:solidFill>
                <a:latin typeface="Futura Md BT" pitchFamily="34" charset="0"/>
                <a:ea typeface="ＭＳ Ｐゴシック"/>
                <a:cs typeface="Arial" charset="0"/>
              </a:rPr>
              <a:t>DEATH</a:t>
            </a:r>
          </a:p>
        </p:txBody>
      </p:sp>
      <p:sp>
        <p:nvSpPr>
          <p:cNvPr id="6156" name="Text Box 12"/>
          <p:cNvSpPr txBox="1">
            <a:spLocks noChangeArrowheads="1"/>
          </p:cNvSpPr>
          <p:nvPr/>
        </p:nvSpPr>
        <p:spPr bwMode="auto">
          <a:xfrm rot="-897523">
            <a:off x="3516313" y="1425575"/>
            <a:ext cx="3962400" cy="366713"/>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fontAlgn="base">
              <a:lnSpc>
                <a:spcPct val="90000"/>
              </a:lnSpc>
              <a:spcBef>
                <a:spcPct val="50000"/>
              </a:spcBef>
              <a:spcAft>
                <a:spcPct val="0"/>
              </a:spcAft>
              <a:defRPr/>
            </a:pPr>
            <a:r>
              <a:rPr lang="en-US" sz="2000" dirty="0">
                <a:solidFill>
                  <a:srgbClr val="FFFFFF"/>
                </a:solidFill>
                <a:latin typeface="Futura Md BT" pitchFamily="34" charset="0"/>
                <a:ea typeface="ＭＳ Ｐゴシック"/>
                <a:cs typeface="Arial" charset="0"/>
              </a:rPr>
              <a:t>MILLIONS OF YEARS</a:t>
            </a:r>
          </a:p>
        </p:txBody>
      </p:sp>
      <p:sp>
        <p:nvSpPr>
          <p:cNvPr id="989194" name="WordArt 13"/>
          <p:cNvSpPr>
            <a:spLocks noChangeArrowheads="1" noChangeShapeType="1" noTextEdit="1"/>
          </p:cNvSpPr>
          <p:nvPr/>
        </p:nvSpPr>
        <p:spPr bwMode="auto">
          <a:xfrm>
            <a:off x="6508750" y="5160963"/>
            <a:ext cx="990600" cy="457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b="1" kern="10" spc="-180">
                <a:solidFill>
                  <a:srgbClr val="000000"/>
                </a:solidFill>
                <a:latin typeface="Times New Roman"/>
                <a:ea typeface="Times New Roman"/>
                <a:cs typeface="Times New Roman"/>
              </a:rPr>
              <a:t>DEATH</a:t>
            </a:r>
          </a:p>
        </p:txBody>
      </p:sp>
      <p:sp>
        <p:nvSpPr>
          <p:cNvPr id="12"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390</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74677086"/>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8450" name="Rectangle 2"/>
          <p:cNvSpPr>
            <a:spLocks noGrp="1" noChangeArrowheads="1"/>
          </p:cNvSpPr>
          <p:nvPr>
            <p:ph type="title"/>
          </p:nvPr>
        </p:nvSpPr>
        <p:spPr/>
        <p:txBody>
          <a:bodyPr/>
          <a:lstStyle/>
          <a:p>
            <a:pPr algn="l" eaLnBrk="1" hangingPunct="1">
              <a:defRPr/>
            </a:pPr>
            <a:r>
              <a:rPr lang="en-US" sz="2000" dirty="0">
                <a:solidFill>
                  <a:schemeClr val="bg1"/>
                </a:solidFill>
              </a:rPr>
              <a:t>7 C</a:t>
            </a:r>
            <a:r>
              <a:rPr lang="fr-FR" altLang="ja-JP" sz="2000" dirty="0">
                <a:solidFill>
                  <a:schemeClr val="bg1"/>
                </a:solidFill>
                <a:latin typeface="Arial"/>
              </a:rPr>
              <a:t>'</a:t>
            </a:r>
            <a:r>
              <a:rPr lang="en-US" sz="2000" dirty="0">
                <a:solidFill>
                  <a:schemeClr val="bg1"/>
                </a:solidFill>
              </a:rPr>
              <a:t>s Animated—Gen. 1:31 omitted</a:t>
            </a:r>
          </a:p>
        </p:txBody>
      </p:sp>
      <p:pic>
        <p:nvPicPr>
          <p:cNvPr id="991234" name="Picture 3" descr="Seven C's of History 00906-bkg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1235" name="Picture 5" descr="Seven C's of History 00906-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52675" y="809625"/>
            <a:ext cx="1803400" cy="181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1236" name="Picture 6" descr="Seven C's of History 009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14463" y="2436813"/>
            <a:ext cx="1785937" cy="183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1237" name="Picture 7" descr="Seven C's of History 00906-Chris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98688" y="4144963"/>
            <a:ext cx="1839912" cy="187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1238" name="Picture 8" descr="Seven C's of History 00906-consummati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53200" y="4876800"/>
            <a:ext cx="1778000" cy="176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1239" name="Picture 9" descr="Seven C's of History 00906-corruptio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00538" y="152400"/>
            <a:ext cx="1795462"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1240" name="Picture 10" descr="Seven C's of History 00906-creation"/>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53200" y="152400"/>
            <a:ext cx="1839913"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1241" name="Picture 11" descr="Seven C's of History 00906-cross"/>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11638" y="4872038"/>
            <a:ext cx="1893887" cy="178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2"/>
          <p:cNvSpPr txBox="1">
            <a:spLocks noChangeArrowheads="1"/>
          </p:cNvSpPr>
          <p:nvPr/>
        </p:nvSpPr>
        <p:spPr bwMode="auto">
          <a:xfrm>
            <a:off x="3505200" y="2743200"/>
            <a:ext cx="5257800"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defTabSz="914400" eaLnBrk="1" hangingPunct="1">
              <a:spcAft>
                <a:spcPts val="13"/>
              </a:spcAft>
              <a:defRPr/>
            </a:pPr>
            <a:r>
              <a:rPr lang="en-US" sz="6000" b="1" spc="-170" dirty="0">
                <a:solidFill>
                  <a:srgbClr val="FF9900"/>
                </a:solidFill>
                <a:effectLst>
                  <a:glow rad="101600">
                    <a:srgbClr val="000000">
                      <a:alpha val="75000"/>
                    </a:srgbClr>
                  </a:glow>
                </a:effectLst>
                <a:latin typeface="Arial Narrow"/>
                <a:ea typeface="ＭＳ Ｐゴシック"/>
                <a:cs typeface="Arial Narrow"/>
              </a:rPr>
              <a:t>THE SEVEN C</a:t>
            </a:r>
            <a:r>
              <a:rPr lang="fr-FR" sz="6000" b="1" spc="-170" dirty="0">
                <a:solidFill>
                  <a:srgbClr val="FF9900"/>
                </a:solidFill>
                <a:effectLst>
                  <a:glow rad="101600">
                    <a:srgbClr val="000000">
                      <a:alpha val="75000"/>
                    </a:srgbClr>
                  </a:glow>
                </a:effectLst>
                <a:latin typeface="Arial Narrow"/>
                <a:ea typeface="ＭＳ Ｐゴシック"/>
                <a:cs typeface="Arial Narrow"/>
              </a:rPr>
              <a:t>'</a:t>
            </a:r>
            <a:r>
              <a:rPr lang="en-US" sz="6000" b="1" spc="-170" dirty="0">
                <a:solidFill>
                  <a:srgbClr val="FF9900"/>
                </a:solidFill>
                <a:effectLst>
                  <a:glow rad="101600">
                    <a:srgbClr val="000000">
                      <a:alpha val="75000"/>
                    </a:srgbClr>
                  </a:glow>
                </a:effectLst>
                <a:latin typeface="Arial Narrow"/>
                <a:ea typeface="ＭＳ Ｐゴシック"/>
                <a:cs typeface="Arial Narrow"/>
              </a:rPr>
              <a:t>s OF HISTORY</a:t>
            </a:r>
          </a:p>
        </p:txBody>
      </p:sp>
      <p:sp>
        <p:nvSpPr>
          <p:cNvPr id="13" name="Rectangle 2"/>
          <p:cNvSpPr txBox="1">
            <a:spLocks noChangeArrowheads="1"/>
          </p:cNvSpPr>
          <p:nvPr/>
        </p:nvSpPr>
        <p:spPr bwMode="auto">
          <a:xfrm>
            <a:off x="1752600" y="381000"/>
            <a:ext cx="37338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defTabSz="914400" eaLnBrk="1" hangingPunct="1">
              <a:spcAft>
                <a:spcPts val="13"/>
              </a:spcAft>
              <a:defRPr/>
            </a:pPr>
            <a:r>
              <a:rPr lang="en-US" sz="3600" b="1" spc="-170" dirty="0">
                <a:solidFill>
                  <a:srgbClr val="FFFFFF"/>
                </a:solidFill>
                <a:effectLst>
                  <a:glow rad="101600">
                    <a:srgbClr val="000000">
                      <a:alpha val="75000"/>
                    </a:srgbClr>
                  </a:glow>
                </a:effectLst>
                <a:latin typeface="Arial"/>
                <a:ea typeface="ＭＳ Ｐゴシック"/>
                <a:cs typeface="Arial"/>
              </a:rPr>
              <a:t>CORRUPTION</a:t>
            </a:r>
          </a:p>
        </p:txBody>
      </p:sp>
      <p:sp>
        <p:nvSpPr>
          <p:cNvPr id="15" name="Rectangle 2"/>
          <p:cNvSpPr txBox="1">
            <a:spLocks noChangeArrowheads="1"/>
          </p:cNvSpPr>
          <p:nvPr/>
        </p:nvSpPr>
        <p:spPr bwMode="auto">
          <a:xfrm>
            <a:off x="2971800" y="6172200"/>
            <a:ext cx="37338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defTabSz="914400" eaLnBrk="1" hangingPunct="1">
              <a:spcAft>
                <a:spcPts val="13"/>
              </a:spcAft>
              <a:defRPr/>
            </a:pPr>
            <a:r>
              <a:rPr lang="en-US" sz="3600" b="1" spc="-170" dirty="0">
                <a:solidFill>
                  <a:srgbClr val="FFFFFF"/>
                </a:solidFill>
                <a:effectLst>
                  <a:glow rad="101600">
                    <a:srgbClr val="000000">
                      <a:alpha val="75000"/>
                    </a:srgbClr>
                  </a:glow>
                </a:effectLst>
                <a:latin typeface="Arial"/>
                <a:ea typeface="ＭＳ Ｐゴシック"/>
                <a:cs typeface="Arial"/>
              </a:rPr>
              <a:t>CROSS</a:t>
            </a:r>
          </a:p>
        </p:txBody>
      </p:sp>
      <p:sp>
        <p:nvSpPr>
          <p:cNvPr id="16" name="Rectangle 2"/>
          <p:cNvSpPr txBox="1">
            <a:spLocks noChangeArrowheads="1"/>
          </p:cNvSpPr>
          <p:nvPr/>
        </p:nvSpPr>
        <p:spPr bwMode="auto">
          <a:xfrm>
            <a:off x="1143000" y="4953000"/>
            <a:ext cx="37338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defTabSz="914400" eaLnBrk="1" hangingPunct="1">
              <a:spcAft>
                <a:spcPts val="13"/>
              </a:spcAft>
              <a:defRPr/>
            </a:pPr>
            <a:r>
              <a:rPr lang="en-US" sz="3600" b="1" spc="-170" dirty="0">
                <a:solidFill>
                  <a:srgbClr val="FFFFFF"/>
                </a:solidFill>
                <a:effectLst>
                  <a:glow rad="101600">
                    <a:srgbClr val="000000">
                      <a:alpha val="75000"/>
                    </a:srgbClr>
                  </a:glow>
                </a:effectLst>
                <a:latin typeface="Arial"/>
                <a:ea typeface="ＭＳ Ｐゴシック"/>
                <a:cs typeface="Arial"/>
              </a:rPr>
              <a:t>CHRIST</a:t>
            </a:r>
          </a:p>
        </p:txBody>
      </p:sp>
      <p:sp>
        <p:nvSpPr>
          <p:cNvPr id="17" name="Rectangle 2"/>
          <p:cNvSpPr txBox="1">
            <a:spLocks noChangeArrowheads="1"/>
          </p:cNvSpPr>
          <p:nvPr/>
        </p:nvSpPr>
        <p:spPr bwMode="auto">
          <a:xfrm>
            <a:off x="228600" y="3505200"/>
            <a:ext cx="37338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defTabSz="914400" eaLnBrk="1" hangingPunct="1">
              <a:spcAft>
                <a:spcPts val="13"/>
              </a:spcAft>
              <a:defRPr/>
            </a:pPr>
            <a:r>
              <a:rPr lang="en-US" sz="3600" b="1" spc="-170" dirty="0">
                <a:solidFill>
                  <a:srgbClr val="FFFFFF"/>
                </a:solidFill>
                <a:effectLst>
                  <a:glow rad="101600">
                    <a:srgbClr val="000000">
                      <a:alpha val="75000"/>
                    </a:srgbClr>
                  </a:glow>
                </a:effectLst>
                <a:latin typeface="Arial"/>
                <a:ea typeface="ＭＳ Ｐゴシック"/>
                <a:cs typeface="Arial"/>
              </a:rPr>
              <a:t>CONFUSION</a:t>
            </a:r>
          </a:p>
        </p:txBody>
      </p:sp>
      <p:sp>
        <p:nvSpPr>
          <p:cNvPr id="18" name="Rectangle 2"/>
          <p:cNvSpPr txBox="1">
            <a:spLocks noChangeArrowheads="1"/>
          </p:cNvSpPr>
          <p:nvPr/>
        </p:nvSpPr>
        <p:spPr bwMode="auto">
          <a:xfrm>
            <a:off x="228600" y="1828800"/>
            <a:ext cx="37338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defTabSz="914400" eaLnBrk="1" hangingPunct="1">
              <a:spcAft>
                <a:spcPts val="13"/>
              </a:spcAft>
              <a:defRPr/>
            </a:pPr>
            <a:r>
              <a:rPr lang="en-US" sz="3600" b="1" spc="-170" dirty="0">
                <a:solidFill>
                  <a:srgbClr val="FFFFFF"/>
                </a:solidFill>
                <a:effectLst>
                  <a:glow rad="101600">
                    <a:srgbClr val="000000">
                      <a:alpha val="75000"/>
                    </a:srgbClr>
                  </a:glow>
                </a:effectLst>
                <a:latin typeface="Arial"/>
                <a:ea typeface="ＭＳ Ｐゴシック"/>
                <a:cs typeface="Arial"/>
              </a:rPr>
              <a:t>CATASTROPHE</a:t>
            </a:r>
          </a:p>
        </p:txBody>
      </p:sp>
      <p:sp>
        <p:nvSpPr>
          <p:cNvPr id="19" name="Rectangle 2"/>
          <p:cNvSpPr txBox="1">
            <a:spLocks noChangeArrowheads="1"/>
          </p:cNvSpPr>
          <p:nvPr/>
        </p:nvSpPr>
        <p:spPr bwMode="auto">
          <a:xfrm>
            <a:off x="5715000" y="0"/>
            <a:ext cx="31242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defTabSz="914400" eaLnBrk="1" hangingPunct="1">
              <a:spcAft>
                <a:spcPts val="13"/>
              </a:spcAft>
              <a:defRPr/>
            </a:pPr>
            <a:r>
              <a:rPr lang="en-US" sz="3600" b="1" spc="-170" dirty="0">
                <a:solidFill>
                  <a:srgbClr val="FFFFFF"/>
                </a:solidFill>
                <a:effectLst>
                  <a:glow rad="101600">
                    <a:srgbClr val="000000">
                      <a:alpha val="75000"/>
                    </a:srgbClr>
                  </a:glow>
                </a:effectLst>
                <a:latin typeface="Arial"/>
                <a:ea typeface="ＭＳ Ｐゴシック"/>
                <a:cs typeface="Arial"/>
              </a:rPr>
              <a:t>CREATION</a:t>
            </a:r>
          </a:p>
        </p:txBody>
      </p:sp>
      <p:sp>
        <p:nvSpPr>
          <p:cNvPr id="20" name="Rectangle 2"/>
          <p:cNvSpPr txBox="1">
            <a:spLocks noChangeArrowheads="1"/>
          </p:cNvSpPr>
          <p:nvPr/>
        </p:nvSpPr>
        <p:spPr bwMode="auto">
          <a:xfrm>
            <a:off x="5410200" y="5867400"/>
            <a:ext cx="38100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defTabSz="914400" eaLnBrk="1" hangingPunct="1">
              <a:spcAft>
                <a:spcPts val="13"/>
              </a:spcAft>
              <a:defRPr/>
            </a:pPr>
            <a:r>
              <a:rPr lang="en-US" sz="3600" b="1" spc="-170" dirty="0">
                <a:solidFill>
                  <a:srgbClr val="FFFFFF"/>
                </a:solidFill>
                <a:effectLst>
                  <a:glow rad="101600">
                    <a:srgbClr val="000000">
                      <a:alpha val="75000"/>
                    </a:srgbClr>
                  </a:glow>
                </a:effectLst>
                <a:latin typeface="Arial"/>
                <a:ea typeface="ＭＳ Ｐゴシック"/>
                <a:cs typeface="Arial"/>
              </a:rPr>
              <a:t>CONSUMMATION</a:t>
            </a:r>
          </a:p>
        </p:txBody>
      </p:sp>
      <p:sp>
        <p:nvSpPr>
          <p:cNvPr id="21" name="Text Box 19"/>
          <p:cNvSpPr txBox="1">
            <a:spLocks noChangeArrowheads="1"/>
          </p:cNvSpPr>
          <p:nvPr/>
        </p:nvSpPr>
        <p:spPr bwMode="auto">
          <a:xfrm>
            <a:off x="8436279" y="12452"/>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000000"/>
                </a:solidFill>
                <a:latin typeface="Arial" charset="0"/>
                <a:cs typeface="Arial" charset="0"/>
              </a:rPr>
              <a:t>390</a:t>
            </a:r>
            <a:endParaRPr lang="en-US" dirty="0">
              <a:solidFill>
                <a:srgbClr val="000000"/>
              </a:solidFill>
              <a:latin typeface="Arial" charset="0"/>
              <a:cs typeface="Arial" charset="0"/>
            </a:endParaRPr>
          </a:p>
        </p:txBody>
      </p:sp>
    </p:spTree>
    <p:extLst>
      <p:ext uri="{BB962C8B-B14F-4D97-AF65-F5344CB8AC3E}">
        <p14:creationId xmlns:p14="http://schemas.microsoft.com/office/powerpoint/2010/main" val="1962440169"/>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9"/>
          <p:cNvSpPr txBox="1">
            <a:spLocks noChangeArrowheads="1"/>
          </p:cNvSpPr>
          <p:nvPr/>
        </p:nvSpPr>
        <p:spPr bwMode="auto">
          <a:xfrm>
            <a:off x="8436279" y="12452"/>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389</a:t>
            </a:r>
            <a:endParaRPr lang="en-US" dirty="0">
              <a:solidFill>
                <a:srgbClr val="FFFFFF"/>
              </a:solidFill>
              <a:latin typeface="Arial" charset="0"/>
              <a:cs typeface="Arial" charset="0"/>
            </a:endParaRPr>
          </a:p>
        </p:txBody>
      </p:sp>
      <p:pic>
        <p:nvPicPr>
          <p:cNvPr id="3" name="Picture 2" descr="Rev 14.8 Babylon the Grea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43000"/>
            <a:ext cx="7572375" cy="5715000"/>
          </a:xfrm>
          <a:prstGeom prst="rect">
            <a:avLst/>
          </a:prstGeom>
        </p:spPr>
      </p:pic>
      <p:sp>
        <p:nvSpPr>
          <p:cNvPr id="2080770" name="Rectangle 2"/>
          <p:cNvSpPr>
            <a:spLocks noGrp="1" noChangeArrowheads="1"/>
          </p:cNvSpPr>
          <p:nvPr>
            <p:ph type="title"/>
          </p:nvPr>
        </p:nvSpPr>
        <p:spPr>
          <a:xfrm>
            <a:off x="0" y="-1"/>
            <a:ext cx="8515048" cy="1862667"/>
          </a:xfrm>
        </p:spPr>
        <p:txBody>
          <a:bodyPr>
            <a:normAutofit fontScale="90000"/>
          </a:bodyPr>
          <a:lstStyle/>
          <a:p>
            <a:pPr eaLnBrk="1" hangingPunct="1">
              <a:lnSpc>
                <a:spcPct val="95000"/>
              </a:lnSpc>
              <a:defRPr/>
            </a:pPr>
            <a:r>
              <a:rPr lang="en-US" sz="2800" b="1" dirty="0">
                <a:solidFill>
                  <a:srgbClr val="FFFFFF"/>
                </a:solidFill>
                <a:effectLst>
                  <a:glow rad="254000">
                    <a:srgbClr val="000000">
                      <a:alpha val="75000"/>
                    </a:srgbClr>
                  </a:glow>
                </a:effectLst>
                <a:latin typeface="Arial" charset="0"/>
                <a:cs typeface="Arial" charset="0"/>
              </a:rPr>
              <a:t>"Then another angel followed him through the sky, shouting, 'Babylon is fallen—that great city is fallen—because she made all the nations of the world drink the wine of her passionate immorality'" (14:8</a:t>
            </a:r>
            <a:r>
              <a:rPr lang="en-US" sz="2700" b="1" dirty="0">
                <a:solidFill>
                  <a:srgbClr val="FFFFFF"/>
                </a:solidFill>
                <a:effectLst>
                  <a:glow rad="254000">
                    <a:srgbClr val="000000">
                      <a:alpha val="75000"/>
                    </a:srgbClr>
                  </a:glow>
                </a:effectLst>
                <a:latin typeface="Arial" charset="0"/>
                <a:cs typeface="Arial" charset="0"/>
              </a:rPr>
              <a:t> </a:t>
            </a:r>
            <a:r>
              <a:rPr lang="en-US" sz="2200" b="1" dirty="0">
                <a:solidFill>
                  <a:srgbClr val="FFFFFF"/>
                </a:solidFill>
                <a:effectLst>
                  <a:glow rad="254000">
                    <a:srgbClr val="000000">
                      <a:alpha val="75000"/>
                    </a:srgbClr>
                  </a:glow>
                </a:effectLst>
                <a:latin typeface="Arial" charset="0"/>
                <a:cs typeface="Arial" charset="0"/>
              </a:rPr>
              <a:t>NLT</a:t>
            </a:r>
            <a:r>
              <a:rPr lang="en-US" sz="2800" b="1" dirty="0">
                <a:solidFill>
                  <a:srgbClr val="FFFFFF"/>
                </a:solidFill>
                <a:effectLst>
                  <a:glow rad="254000">
                    <a:srgbClr val="000000">
                      <a:alpha val="75000"/>
                    </a:srgbClr>
                  </a:glow>
                </a:effectLst>
                <a:latin typeface="Arial" charset="0"/>
                <a:cs typeface="Arial" charset="0"/>
              </a:rPr>
              <a:t>)</a:t>
            </a:r>
          </a:p>
        </p:txBody>
      </p:sp>
      <p:pic>
        <p:nvPicPr>
          <p:cNvPr id="5" name="Picture 4" descr="rev 14 babylon burned.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98434" y="1865161"/>
            <a:ext cx="5667375" cy="4276725"/>
          </a:xfrm>
          <a:prstGeom prst="rect">
            <a:avLst/>
          </a:prstGeom>
          <a:ln>
            <a:solidFill>
              <a:srgbClr val="000000"/>
            </a:solidFill>
          </a:ln>
        </p:spPr>
      </p:pic>
    </p:spTree>
    <p:extLst>
      <p:ext uri="{BB962C8B-B14F-4D97-AF65-F5344CB8AC3E}">
        <p14:creationId xmlns:p14="http://schemas.microsoft.com/office/powerpoint/2010/main" val="38067121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4.10 Lake of Fir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ext Box 19"/>
          <p:cNvSpPr txBox="1">
            <a:spLocks noChangeArrowheads="1"/>
          </p:cNvSpPr>
          <p:nvPr/>
        </p:nvSpPr>
        <p:spPr bwMode="auto">
          <a:xfrm>
            <a:off x="8436279" y="12452"/>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389</a:t>
            </a:r>
            <a:endParaRPr lang="en-US" dirty="0">
              <a:solidFill>
                <a:srgbClr val="FFFFFF"/>
              </a:solidFill>
              <a:latin typeface="Arial" charset="0"/>
              <a:cs typeface="Arial" charset="0"/>
            </a:endParaRPr>
          </a:p>
        </p:txBody>
      </p:sp>
      <p:sp>
        <p:nvSpPr>
          <p:cNvPr id="2080770" name="Rectangle 2"/>
          <p:cNvSpPr>
            <a:spLocks noGrp="1" noChangeArrowheads="1"/>
          </p:cNvSpPr>
          <p:nvPr>
            <p:ph type="title"/>
          </p:nvPr>
        </p:nvSpPr>
        <p:spPr>
          <a:xfrm>
            <a:off x="0" y="-1"/>
            <a:ext cx="8229599" cy="4305906"/>
          </a:xfrm>
        </p:spPr>
        <p:txBody>
          <a:bodyPr anchor="t">
            <a:normAutofit fontScale="90000"/>
          </a:bodyPr>
          <a:lstStyle/>
          <a:p>
            <a:pPr eaLnBrk="1" hangingPunct="1">
              <a:lnSpc>
                <a:spcPct val="95000"/>
              </a:lnSpc>
              <a:defRPr/>
            </a:pPr>
            <a:r>
              <a:rPr lang="en-US" sz="2800" b="1" dirty="0">
                <a:solidFill>
                  <a:srgbClr val="FFFFFF"/>
                </a:solidFill>
                <a:effectLst>
                  <a:glow rad="254000">
                    <a:srgbClr val="000000">
                      <a:alpha val="75000"/>
                    </a:srgbClr>
                  </a:glow>
                </a:effectLst>
                <a:latin typeface="Arial" charset="0"/>
                <a:cs typeface="Arial" charset="0"/>
              </a:rPr>
              <a:t>"Then a third angel followed them, shouting, 'Anyone who worships the beast and his statue or who accepts his mark on the forehead or on the hand </a:t>
            </a:r>
            <a:r>
              <a:rPr lang="en-US" sz="2800" b="1" baseline="30000" dirty="0">
                <a:solidFill>
                  <a:srgbClr val="FFFFFF"/>
                </a:solidFill>
                <a:effectLst>
                  <a:glow rad="254000">
                    <a:srgbClr val="000000">
                      <a:alpha val="75000"/>
                    </a:srgbClr>
                  </a:glow>
                </a:effectLst>
                <a:latin typeface="Arial" charset="0"/>
                <a:cs typeface="Arial" charset="0"/>
              </a:rPr>
              <a:t>10</a:t>
            </a:r>
            <a:r>
              <a:rPr lang="en-US" sz="2800" b="1" dirty="0">
                <a:solidFill>
                  <a:srgbClr val="FFFFFF"/>
                </a:solidFill>
                <a:effectLst>
                  <a:glow rad="254000">
                    <a:srgbClr val="000000">
                      <a:alpha val="75000"/>
                    </a:srgbClr>
                  </a:glow>
                </a:effectLst>
                <a:latin typeface="Arial" charset="0"/>
                <a:cs typeface="Arial" charset="0"/>
              </a:rPr>
              <a:t>must drink the wine of God</a:t>
            </a:r>
            <a:r>
              <a:rPr lang="fr-FR" sz="2800" b="1" dirty="0">
                <a:solidFill>
                  <a:srgbClr val="FFFFFF"/>
                </a:solidFill>
                <a:effectLst>
                  <a:glow rad="254000">
                    <a:srgbClr val="000000">
                      <a:alpha val="75000"/>
                    </a:srgbClr>
                  </a:glow>
                </a:effectLst>
                <a:latin typeface="Arial" charset="0"/>
                <a:cs typeface="Arial" charset="0"/>
              </a:rPr>
              <a:t>'</a:t>
            </a:r>
            <a:r>
              <a:rPr lang="en-US" sz="2800" b="1" dirty="0">
                <a:solidFill>
                  <a:srgbClr val="FFFFFF"/>
                </a:solidFill>
                <a:effectLst>
                  <a:glow rad="254000">
                    <a:srgbClr val="000000">
                      <a:alpha val="75000"/>
                    </a:srgbClr>
                  </a:glow>
                </a:effectLst>
                <a:latin typeface="Arial" charset="0"/>
                <a:cs typeface="Arial" charset="0"/>
              </a:rPr>
              <a:t>s anger. It has been poured full strength into God</a:t>
            </a:r>
            <a:r>
              <a:rPr lang="fr-FR" sz="2800" b="1" dirty="0">
                <a:solidFill>
                  <a:srgbClr val="FFFFFF"/>
                </a:solidFill>
                <a:effectLst>
                  <a:glow rad="254000">
                    <a:srgbClr val="000000">
                      <a:alpha val="75000"/>
                    </a:srgbClr>
                  </a:glow>
                </a:effectLst>
                <a:latin typeface="Arial" charset="0"/>
                <a:cs typeface="Arial" charset="0"/>
              </a:rPr>
              <a:t>'</a:t>
            </a:r>
            <a:r>
              <a:rPr lang="en-US" sz="2800" b="1" dirty="0">
                <a:solidFill>
                  <a:srgbClr val="FFFFFF"/>
                </a:solidFill>
                <a:effectLst>
                  <a:glow rad="254000">
                    <a:srgbClr val="000000">
                      <a:alpha val="75000"/>
                    </a:srgbClr>
                  </a:glow>
                </a:effectLst>
                <a:latin typeface="Arial" charset="0"/>
                <a:cs typeface="Arial" charset="0"/>
              </a:rPr>
              <a:t>s cup of wrath. And they will be tormented with fire and burning sulfur in the presence of the holy angels and the Lamb.  </a:t>
            </a:r>
            <a:r>
              <a:rPr lang="en-US" sz="2800" b="1" baseline="30000" dirty="0">
                <a:solidFill>
                  <a:srgbClr val="FFFFFF"/>
                </a:solidFill>
                <a:effectLst>
                  <a:glow rad="254000">
                    <a:srgbClr val="000000">
                      <a:alpha val="75000"/>
                    </a:srgbClr>
                  </a:glow>
                </a:effectLst>
                <a:latin typeface="Arial" charset="0"/>
                <a:cs typeface="Arial" charset="0"/>
              </a:rPr>
              <a:t>11</a:t>
            </a:r>
            <a:r>
              <a:rPr lang="en-US" sz="2800" b="1" dirty="0">
                <a:solidFill>
                  <a:srgbClr val="FFFFFF"/>
                </a:solidFill>
                <a:effectLst>
                  <a:glow rad="254000">
                    <a:srgbClr val="000000">
                      <a:alpha val="75000"/>
                    </a:srgbClr>
                  </a:glow>
                </a:effectLst>
                <a:latin typeface="Arial" charset="0"/>
                <a:cs typeface="Arial" charset="0"/>
              </a:rPr>
              <a:t>The smoke of their torment will rise forever and ever, and they will have no relief day or night, for they have worshiped the beast and his statue and have accepted the mark of his name"' (14:9-11</a:t>
            </a:r>
            <a:r>
              <a:rPr lang="en-US" sz="2200" b="1" dirty="0">
                <a:solidFill>
                  <a:srgbClr val="FFFFFF"/>
                </a:solidFill>
                <a:effectLst>
                  <a:glow rad="254000">
                    <a:srgbClr val="000000">
                      <a:alpha val="75000"/>
                    </a:srgbClr>
                  </a:glow>
                </a:effectLst>
                <a:latin typeface="Arial" charset="0"/>
                <a:cs typeface="Arial" charset="0"/>
              </a:rPr>
              <a:t> NLT</a:t>
            </a:r>
            <a:r>
              <a:rPr lang="en-US" sz="2800" b="1" dirty="0">
                <a:solidFill>
                  <a:srgbClr val="FFFFFF"/>
                </a:solidFill>
                <a:effectLst>
                  <a:glow rad="254000">
                    <a:srgbClr val="000000">
                      <a:alpha val="75000"/>
                    </a:srgbClr>
                  </a:glow>
                </a:effectLst>
                <a:latin typeface="Arial" charset="0"/>
                <a:cs typeface="Arial" charset="0"/>
              </a:rPr>
              <a:t>)</a:t>
            </a:r>
          </a:p>
        </p:txBody>
      </p:sp>
    </p:spTree>
    <p:extLst>
      <p:ext uri="{BB962C8B-B14F-4D97-AF65-F5344CB8AC3E}">
        <p14:creationId xmlns:p14="http://schemas.microsoft.com/office/powerpoint/2010/main" val="1998051918"/>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Title 1"/>
          <p:cNvSpPr>
            <a:spLocks noGrp="1"/>
          </p:cNvSpPr>
          <p:nvPr>
            <p:ph type="title"/>
          </p:nvPr>
        </p:nvSpPr>
        <p:spPr>
          <a:xfrm>
            <a:off x="5019524" y="374945"/>
            <a:ext cx="3925253" cy="6186397"/>
          </a:xfrm>
        </p:spPr>
        <p:txBody>
          <a:bodyPr/>
          <a:lstStyle/>
          <a:p>
            <a:r>
              <a:rPr lang="en-US" sz="2800" b="1" dirty="0">
                <a:latin typeface="Arial" charset="0"/>
                <a:ea typeface="ＭＳ Ｐゴシック" charset="0"/>
              </a:rPr>
              <a:t>"And I heard a voice from heaven saying, 'Write this down: Blessed are those who die in the Lord from now on. Yes, says the Spirit, they are blessed indeed, for </a:t>
            </a:r>
            <a:r>
              <a:rPr lang="en-US" sz="2800" b="1" dirty="0">
                <a:solidFill>
                  <a:srgbClr val="FFFF00"/>
                </a:solidFill>
                <a:latin typeface="Arial" charset="0"/>
                <a:ea typeface="ＭＳ Ｐゴシック" charset="0"/>
              </a:rPr>
              <a:t>they will rest from their hard work</a:t>
            </a:r>
            <a:r>
              <a:rPr lang="en-US" sz="2800" b="1" dirty="0">
                <a:latin typeface="Arial" charset="0"/>
                <a:ea typeface="ＭＳ Ｐゴシック" charset="0"/>
              </a:rPr>
              <a:t>; for their good deeds follow them!'" </a:t>
            </a:r>
            <a:br>
              <a:rPr lang="en-US" sz="2800" b="1" dirty="0">
                <a:latin typeface="Arial" charset="0"/>
                <a:ea typeface="ＭＳ Ｐゴシック" charset="0"/>
              </a:rPr>
            </a:br>
            <a:r>
              <a:rPr lang="en-US" sz="2800" b="1" dirty="0">
                <a:latin typeface="Arial" charset="0"/>
                <a:ea typeface="ＭＳ Ｐゴシック" charset="0"/>
              </a:rPr>
              <a:t>(14:13 </a:t>
            </a:r>
            <a:r>
              <a:rPr lang="en-US" sz="2000" b="1" dirty="0">
                <a:latin typeface="Arial" charset="0"/>
                <a:ea typeface="ＭＳ Ｐゴシック" charset="0"/>
              </a:rPr>
              <a:t>NLT</a:t>
            </a:r>
            <a:r>
              <a:rPr lang="en-US" sz="2800" b="1" dirty="0">
                <a:latin typeface="Arial" charset="0"/>
                <a:ea typeface="ＭＳ Ｐゴシック" charset="0"/>
              </a:rPr>
              <a:t>)</a:t>
            </a: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391</a:t>
            </a:r>
            <a:endParaRPr lang="en-US" dirty="0">
              <a:solidFill>
                <a:srgbClr val="FFFFFF"/>
              </a:solidFill>
              <a:latin typeface="Arial" charset="0"/>
              <a:cs typeface="Arial" charset="0"/>
            </a:endParaRPr>
          </a:p>
        </p:txBody>
      </p:sp>
      <p:pic>
        <p:nvPicPr>
          <p:cNvPr id="3" name="Picture 2" descr="Rev 14 sealed taken to heave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4189"/>
            <a:ext cx="5019524" cy="6783141"/>
          </a:xfrm>
          <a:prstGeom prst="rect">
            <a:avLst/>
          </a:prstGeom>
        </p:spPr>
      </p:pic>
    </p:spTree>
    <p:extLst>
      <p:ext uri="{BB962C8B-B14F-4D97-AF65-F5344CB8AC3E}">
        <p14:creationId xmlns:p14="http://schemas.microsoft.com/office/powerpoint/2010/main" val="28074564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Title 1"/>
          <p:cNvSpPr>
            <a:spLocks noGrp="1"/>
          </p:cNvSpPr>
          <p:nvPr>
            <p:ph type="title"/>
          </p:nvPr>
        </p:nvSpPr>
        <p:spPr>
          <a:xfrm>
            <a:off x="-12098" y="4354280"/>
            <a:ext cx="9150396" cy="2134492"/>
          </a:xfrm>
        </p:spPr>
        <p:txBody>
          <a:bodyPr/>
          <a:lstStyle/>
          <a:p>
            <a:r>
              <a:rPr lang="en-US" sz="2800" b="1" dirty="0">
                <a:latin typeface="Arial" charset="0"/>
                <a:ea typeface="ＭＳ Ｐゴシック" charset="0"/>
              </a:rPr>
              <a:t>"Then I saw a white cloud, and seated on the cloud was someone like the Son of Man.   He had a gold crown on his head and a sharp sickle in his hand" </a:t>
            </a:r>
            <a:br>
              <a:rPr lang="en-US" sz="2800" b="1" dirty="0">
                <a:latin typeface="Arial" charset="0"/>
                <a:ea typeface="ＭＳ Ｐゴシック" charset="0"/>
              </a:rPr>
            </a:br>
            <a:r>
              <a:rPr lang="en-US" sz="2800" b="1" dirty="0">
                <a:latin typeface="Arial" charset="0"/>
                <a:ea typeface="ＭＳ Ｐゴシック" charset="0"/>
              </a:rPr>
              <a:t>(14:14 </a:t>
            </a:r>
            <a:r>
              <a:rPr lang="en-US" sz="2000" b="1" dirty="0">
                <a:latin typeface="Arial" charset="0"/>
                <a:ea typeface="ＭＳ Ｐゴシック" charset="0"/>
              </a:rPr>
              <a:t>NLT</a:t>
            </a:r>
            <a:r>
              <a:rPr lang="en-US" sz="2800" b="1" dirty="0">
                <a:latin typeface="Arial" charset="0"/>
                <a:ea typeface="ＭＳ Ｐゴシック" charset="0"/>
              </a:rPr>
              <a:t>)</a:t>
            </a: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391</a:t>
            </a:r>
            <a:endParaRPr lang="en-US" dirty="0">
              <a:solidFill>
                <a:srgbClr val="FFFFFF"/>
              </a:solidFill>
              <a:latin typeface="Arial" charset="0"/>
              <a:cs typeface="Arial" charset="0"/>
            </a:endParaRPr>
          </a:p>
        </p:txBody>
      </p:sp>
      <p:pic>
        <p:nvPicPr>
          <p:cNvPr id="3" name="Picture 2" descr="REv 14.14 clou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69141" y="0"/>
            <a:ext cx="5007429" cy="3755572"/>
          </a:xfrm>
          <a:prstGeom prst="rect">
            <a:avLst/>
          </a:prstGeom>
        </p:spPr>
      </p:pic>
      <p:pic>
        <p:nvPicPr>
          <p:cNvPr id="5" name="Picture 4" descr="REv 14.14 Gold Crow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90095"/>
            <a:ext cx="3176509" cy="2258182"/>
          </a:xfrm>
          <a:prstGeom prst="rect">
            <a:avLst/>
          </a:prstGeom>
        </p:spPr>
      </p:pic>
      <p:pic>
        <p:nvPicPr>
          <p:cNvPr id="6" name="Picture 5" descr="REv 14.14 sickle3.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75048" y="1790095"/>
            <a:ext cx="3168952" cy="2242033"/>
          </a:xfrm>
          <a:prstGeom prst="rect">
            <a:avLst/>
          </a:prstGeom>
        </p:spPr>
      </p:pic>
    </p:spTree>
    <p:extLst>
      <p:ext uri="{BB962C8B-B14F-4D97-AF65-F5344CB8AC3E}">
        <p14:creationId xmlns:p14="http://schemas.microsoft.com/office/powerpoint/2010/main" val="218528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500"/>
                                        <p:tgtEl>
                                          <p:spTgt spid="5"/>
                                        </p:tgtEl>
                                      </p:cBhvr>
                                    </p:animEffect>
                                  </p:childTnLst>
                                </p:cTn>
                              </p:par>
                            </p:childTnLst>
                          </p:cTn>
                        </p:par>
                        <p:par>
                          <p:cTn id="8" fill="hold">
                            <p:stCondLst>
                              <p:cond delay="1500"/>
                            </p:stCondLst>
                            <p:childTnLst>
                              <p:par>
                                <p:cTn id="9" presetID="9"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Title 1"/>
          <p:cNvSpPr>
            <a:spLocks noGrp="1"/>
          </p:cNvSpPr>
          <p:nvPr>
            <p:ph type="title"/>
          </p:nvPr>
        </p:nvSpPr>
        <p:spPr>
          <a:xfrm>
            <a:off x="5668177" y="1003209"/>
            <a:ext cx="3276600" cy="5183188"/>
          </a:xfrm>
        </p:spPr>
        <p:txBody>
          <a:bodyPr/>
          <a:lstStyle/>
          <a:p>
            <a:r>
              <a:rPr lang="en-US" sz="3600" b="1" dirty="0">
                <a:latin typeface="Arial" charset="0"/>
                <a:ea typeface="ＭＳ Ｐゴシック" charset="0"/>
              </a:rPr>
              <a:t>The final judgment is previewed in the imagery of 3 angels trampling grapes in a winepress (14:15-20)</a:t>
            </a:r>
          </a:p>
        </p:txBody>
      </p:sp>
      <p:pic>
        <p:nvPicPr>
          <p:cNvPr id="2" name="Picture 1" descr="rev 14 winepress of wrath angel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03209"/>
            <a:ext cx="5482060" cy="5325255"/>
          </a:xfrm>
          <a:prstGeom prst="rect">
            <a:avLst/>
          </a:prstGeom>
        </p:spPr>
      </p:pic>
      <p:sp>
        <p:nvSpPr>
          <p:cNvPr id="4"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391</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6843714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Title 1"/>
          <p:cNvSpPr>
            <a:spLocks noGrp="1"/>
          </p:cNvSpPr>
          <p:nvPr>
            <p:ph type="title"/>
          </p:nvPr>
        </p:nvSpPr>
        <p:spPr>
          <a:xfrm>
            <a:off x="0" y="1"/>
            <a:ext cx="8944778" cy="2286000"/>
          </a:xfrm>
        </p:spPr>
        <p:txBody>
          <a:bodyPr anchor="t"/>
          <a:lstStyle/>
          <a:p>
            <a:r>
              <a:rPr lang="en-US" sz="2400" b="1" dirty="0">
                <a:latin typeface="Arial" charset="0"/>
                <a:ea typeface="ＭＳ Ｐゴシック" charset="0"/>
              </a:rPr>
              <a:t>"After that, another angel came from the Temple in heaven, and he also had a sharp sickle.  </a:t>
            </a:r>
            <a:r>
              <a:rPr lang="en-US" sz="2400" b="1" baseline="30000" dirty="0">
                <a:latin typeface="Arial" charset="0"/>
                <a:ea typeface="ＭＳ Ｐゴシック" charset="0"/>
              </a:rPr>
              <a:t>18</a:t>
            </a:r>
            <a:r>
              <a:rPr lang="en-US" sz="2400" b="1" dirty="0">
                <a:latin typeface="Arial" charset="0"/>
                <a:ea typeface="ＭＳ Ｐゴシック" charset="0"/>
              </a:rPr>
              <a:t>Then another angel, who had power to destroy with fire, came from the altar. He shouted to the angel with the sharp sickle, 'Swing your sickle now to gather the clusters of grapes from the vines of the earth, for they are ripe for judgment'" (14:17-18 NLT)</a:t>
            </a:r>
          </a:p>
        </p:txBody>
      </p:sp>
      <p:pic>
        <p:nvPicPr>
          <p:cNvPr id="2" name="Picture 1" descr="REv 14.10 Angels on balcon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9630" y="2482408"/>
            <a:ext cx="8133322" cy="4119994"/>
          </a:xfrm>
          <a:prstGeom prst="rect">
            <a:avLst/>
          </a:prstGeom>
        </p:spPr>
      </p:pic>
    </p:spTree>
    <p:extLst>
      <p:ext uri="{BB962C8B-B14F-4D97-AF65-F5344CB8AC3E}">
        <p14:creationId xmlns:p14="http://schemas.microsoft.com/office/powerpoint/2010/main" val="22559685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Title 1"/>
          <p:cNvSpPr>
            <a:spLocks noGrp="1"/>
          </p:cNvSpPr>
          <p:nvPr>
            <p:ph type="title"/>
          </p:nvPr>
        </p:nvSpPr>
        <p:spPr>
          <a:xfrm>
            <a:off x="0" y="1"/>
            <a:ext cx="8944778" cy="2286000"/>
          </a:xfrm>
        </p:spPr>
        <p:txBody>
          <a:bodyPr anchor="t"/>
          <a:lstStyle/>
          <a:p>
            <a:r>
              <a:rPr lang="en-US" sz="2400" b="1" dirty="0">
                <a:latin typeface="Arial" charset="0"/>
                <a:ea typeface="ＭＳ Ｐゴシック" charset="0"/>
              </a:rPr>
              <a:t>Grapes</a:t>
            </a:r>
          </a:p>
        </p:txBody>
      </p:sp>
      <p:pic>
        <p:nvPicPr>
          <p:cNvPr id="5" name="Picture 4" descr="rev 14 grape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095" y="12097"/>
            <a:ext cx="9156395" cy="6845903"/>
          </a:xfrm>
          <a:prstGeom prst="rect">
            <a:avLst/>
          </a:prstGeom>
        </p:spPr>
      </p:pic>
      <p:pic>
        <p:nvPicPr>
          <p:cNvPr id="7" name="Picture 6" descr="rev 14 Sickl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3047" y="3998987"/>
            <a:ext cx="3907530" cy="2774346"/>
          </a:xfrm>
          <a:prstGeom prst="rect">
            <a:avLst/>
          </a:prstGeom>
        </p:spPr>
      </p:pic>
    </p:spTree>
    <p:extLst>
      <p:ext uri="{BB962C8B-B14F-4D97-AF65-F5344CB8AC3E}">
        <p14:creationId xmlns:p14="http://schemas.microsoft.com/office/powerpoint/2010/main" val="16433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391</a:t>
            </a:r>
            <a:endParaRPr lang="en-US" dirty="0">
              <a:solidFill>
                <a:srgbClr val="FFFFFF"/>
              </a:solidFill>
              <a:latin typeface="Arial" charset="0"/>
              <a:cs typeface="Arial" charset="0"/>
            </a:endParaRPr>
          </a:p>
        </p:txBody>
      </p:sp>
      <p:pic>
        <p:nvPicPr>
          <p:cNvPr id="5" name="Picture 4" descr="rev 14 gods wrath agains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64127" y="-1"/>
            <a:ext cx="6079873" cy="4559905"/>
          </a:xfrm>
          <a:prstGeom prst="rect">
            <a:avLst/>
          </a:prstGeom>
        </p:spPr>
      </p:pic>
      <p:sp>
        <p:nvSpPr>
          <p:cNvPr id="998401" name="Title 1"/>
          <p:cNvSpPr>
            <a:spLocks noGrp="1"/>
          </p:cNvSpPr>
          <p:nvPr>
            <p:ph type="title"/>
          </p:nvPr>
        </p:nvSpPr>
        <p:spPr>
          <a:xfrm>
            <a:off x="0" y="0"/>
            <a:ext cx="3362476" cy="6858000"/>
          </a:xfrm>
        </p:spPr>
        <p:txBody>
          <a:bodyPr/>
          <a:lstStyle/>
          <a:p>
            <a:r>
              <a:rPr lang="en-US" sz="2400" b="1" dirty="0">
                <a:latin typeface="Arial" charset="0"/>
                <a:ea typeface="ＭＳ Ｐゴシック" charset="0"/>
              </a:rPr>
              <a:t>"So the angel swung his sickle over the earth and loaded the grapes into the great winepress of God</a:t>
            </a:r>
            <a:r>
              <a:rPr lang="fr-FR" sz="2400" b="1" dirty="0">
                <a:latin typeface="Arial" charset="0"/>
                <a:ea typeface="ＭＳ Ｐゴシック" charset="0"/>
              </a:rPr>
              <a:t>'</a:t>
            </a:r>
            <a:r>
              <a:rPr lang="en-US" sz="2400" b="1" dirty="0">
                <a:latin typeface="Arial" charset="0"/>
                <a:ea typeface="ＭＳ Ｐゴシック" charset="0"/>
              </a:rPr>
              <a:t>s wrath.  </a:t>
            </a:r>
            <a:r>
              <a:rPr lang="en-US" sz="2400" b="1" baseline="30000" dirty="0">
                <a:latin typeface="Arial" charset="0"/>
                <a:ea typeface="ＭＳ Ｐゴシック" charset="0"/>
              </a:rPr>
              <a:t>20</a:t>
            </a:r>
            <a:r>
              <a:rPr lang="en-US" sz="2400" b="1" dirty="0">
                <a:latin typeface="Arial" charset="0"/>
                <a:ea typeface="ＭＳ Ｐゴシック" charset="0"/>
              </a:rPr>
              <a:t>The grapes were trampled in the winepress outside the city, and blood flowed from the winepress in a stream about 180 miles long and as high as a horse</a:t>
            </a:r>
            <a:r>
              <a:rPr lang="fr-FR" sz="2400" b="1" dirty="0">
                <a:latin typeface="Arial" charset="0"/>
                <a:ea typeface="ＭＳ Ｐゴシック" charset="0"/>
              </a:rPr>
              <a:t>'</a:t>
            </a:r>
            <a:r>
              <a:rPr lang="en-US" sz="2400" b="1" dirty="0">
                <a:latin typeface="Arial" charset="0"/>
                <a:ea typeface="ＭＳ Ｐゴシック" charset="0"/>
              </a:rPr>
              <a:t>s bridle" (14:19-20 </a:t>
            </a:r>
            <a:r>
              <a:rPr lang="en-US" sz="2000" b="1" dirty="0">
                <a:latin typeface="Arial" charset="0"/>
                <a:ea typeface="ＭＳ Ｐゴシック" charset="0"/>
              </a:rPr>
              <a:t>NLT</a:t>
            </a:r>
            <a:r>
              <a:rPr lang="en-US" sz="2400" b="1" dirty="0">
                <a:latin typeface="Arial" charset="0"/>
                <a:ea typeface="ＭＳ Ｐゴシック" charset="0"/>
              </a:rPr>
              <a:t>)</a:t>
            </a:r>
          </a:p>
        </p:txBody>
      </p:sp>
      <p:pic>
        <p:nvPicPr>
          <p:cNvPr id="3" name="Picture 2" descr="rev 14 grapes_and_blood_by_hisue995-d32r0qm-269x300.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46275" y="2818195"/>
            <a:ext cx="3416300" cy="3810000"/>
          </a:xfrm>
          <a:prstGeom prst="rect">
            <a:avLst/>
          </a:prstGeom>
          <a:ln w="76200" cmpd="sng">
            <a:solidFill>
              <a:schemeClr val="bg1"/>
            </a:solidFill>
          </a:ln>
        </p:spPr>
      </p:pic>
    </p:spTree>
    <p:extLst>
      <p:ext uri="{BB962C8B-B14F-4D97-AF65-F5344CB8AC3E}">
        <p14:creationId xmlns:p14="http://schemas.microsoft.com/office/powerpoint/2010/main" val="92241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875"/>
            <a:ext cx="8350250" cy="1446213"/>
          </a:xfrm>
          <a:noFill/>
          <a:ln>
            <a:noFill/>
          </a:ln>
          <a:effectLst/>
        </p:spPr>
        <p:txBody>
          <a:bodyPr wrap="square">
            <a:spAutoFit/>
          </a:bodyPr>
          <a:lstStyle/>
          <a:p>
            <a:pPr algn="l"/>
            <a:r>
              <a:rPr lang="en-US" b="1" kern="1200" dirty="0">
                <a:solidFill>
                  <a:schemeClr val="bg1"/>
                </a:solidFill>
                <a:effectLst>
                  <a:glow rad="127000">
                    <a:schemeClr val="tx1">
                      <a:alpha val="90000"/>
                    </a:schemeClr>
                  </a:glow>
                </a:effectLst>
                <a:latin typeface="Arial" charset="0"/>
                <a:ea typeface="ＭＳ Ｐゴシック" charset="0"/>
                <a:cs typeface="Arial" charset="0"/>
              </a:rPr>
              <a:t>Revelation 13 Alludes to Nations in Daniel 7</a:t>
            </a:r>
          </a:p>
        </p:txBody>
      </p:sp>
      <p:sp>
        <p:nvSpPr>
          <p:cNvPr id="11" name="TextBox 9"/>
          <p:cNvSpPr txBox="1">
            <a:spLocks noChangeArrowheads="1"/>
          </p:cNvSpPr>
          <p:nvPr/>
        </p:nvSpPr>
        <p:spPr bwMode="auto">
          <a:xfrm>
            <a:off x="8445500" y="-5475"/>
            <a:ext cx="698178"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effectLst>
                  <a:glow rad="127000">
                    <a:srgbClr val="000000">
                      <a:alpha val="90000"/>
                    </a:srgbClr>
                  </a:glow>
                </a:effectLst>
                <a:latin typeface="Arial" charset="0"/>
                <a:cs typeface="Arial" charset="0"/>
              </a:rPr>
              <a:t>331</a:t>
            </a:r>
          </a:p>
        </p:txBody>
      </p:sp>
      <p:pic>
        <p:nvPicPr>
          <p:cNvPr id="3" name="Picture 2"/>
          <p:cNvPicPr>
            <a:picLocks noChangeAspect="1"/>
          </p:cNvPicPr>
          <p:nvPr/>
        </p:nvPicPr>
        <p:blipFill>
          <a:blip r:embed="rId4"/>
          <a:stretch>
            <a:fillRect/>
          </a:stretch>
        </p:blipFill>
        <p:spPr>
          <a:xfrm>
            <a:off x="152400" y="1727200"/>
            <a:ext cx="8534400" cy="4724400"/>
          </a:xfrm>
          <a:prstGeom prst="rect">
            <a:avLst/>
          </a:prstGeom>
        </p:spPr>
      </p:pic>
    </p:spTree>
    <p:extLst>
      <p:ext uri="{BB962C8B-B14F-4D97-AF65-F5344CB8AC3E}">
        <p14:creationId xmlns:p14="http://schemas.microsoft.com/office/powerpoint/2010/main" val="2109354934"/>
      </p:ext>
    </p:extLst>
  </p:cSld>
  <p:clrMapOvr>
    <a:overrideClrMapping bg1="lt1" tx1="dk1" bg2="lt2" tx2="dk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90474" name="Rectangle 31" descr="Purple mesh"/>
          <p:cNvSpPr>
            <a:spLocks noGrp="1" noChangeArrowheads="1"/>
          </p:cNvSpPr>
          <p:nvPr>
            <p:ph type="title"/>
          </p:nvPr>
        </p:nvSpPr>
        <p:spPr>
          <a:xfrm>
            <a:off x="271375" y="356052"/>
            <a:ext cx="8249818" cy="833178"/>
          </a:xfrm>
          <a:blipFill dpi="0" rotWithShape="0">
            <a:blip r:embed="rId3"/>
            <a:srcRect/>
            <a:tile tx="0" ty="0" sx="100000" sy="100000" flip="none" algn="tl"/>
          </a:blipFill>
          <a:ln w="28575" cap="flat">
            <a:solidFill>
              <a:schemeClr val="bg1"/>
            </a:solidFill>
            <a:miter lim="800000"/>
            <a:headEnd/>
            <a:tailEnd/>
          </a:ln>
        </p:spPr>
        <p:txBody>
          <a:bodyPr wrap="square" lIns="90000" tIns="46800" rIns="90000" bIns="46800" anchor="ctr">
            <a:spAutoFit/>
          </a:bodyPr>
          <a:lstStyle/>
          <a:p>
            <a:r>
              <a:rPr lang="en-US" sz="4800" dirty="0">
                <a:solidFill>
                  <a:schemeClr val="bg1"/>
                </a:solidFill>
                <a:latin typeface="Comic Sans MS" charset="0"/>
              </a:rPr>
              <a:t>Chronology of Revelation</a:t>
            </a:r>
          </a:p>
        </p:txBody>
      </p:sp>
      <p:sp>
        <p:nvSpPr>
          <p:cNvPr id="190492" name="Text Box 30"/>
          <p:cNvSpPr txBox="1">
            <a:spLocks noChangeArrowheads="1"/>
          </p:cNvSpPr>
          <p:nvPr/>
        </p:nvSpPr>
        <p:spPr bwMode="auto">
          <a:xfrm>
            <a:off x="8488363" y="4763"/>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340</a:t>
            </a:r>
          </a:p>
        </p:txBody>
      </p:sp>
      <p:sp>
        <p:nvSpPr>
          <p:cNvPr id="32" name="Rectangle 31" descr="Purple mesh">
            <a:extLst>
              <a:ext uri="{FF2B5EF4-FFF2-40B4-BE49-F238E27FC236}">
                <a16:creationId xmlns:a16="http://schemas.microsoft.com/office/drawing/2014/main" id="{609F7078-BFE2-1B4F-B43E-499A14886229}"/>
              </a:ext>
            </a:extLst>
          </p:cNvPr>
          <p:cNvSpPr txBox="1">
            <a:spLocks noChangeArrowheads="1"/>
          </p:cNvSpPr>
          <p:nvPr/>
        </p:nvSpPr>
        <p:spPr bwMode="auto">
          <a:xfrm>
            <a:off x="165326" y="1711348"/>
            <a:ext cx="8677731" cy="1571842"/>
          </a:xfrm>
          <a:prstGeom prst="rect">
            <a:avLst/>
          </a:prstGeom>
          <a:blipFill dpi="0" rotWithShape="0">
            <a:blip r:embed="rId3"/>
            <a:srcRect/>
            <a:tile tx="0" ty="0" sx="100000" sy="100000" flip="none" algn="tl"/>
          </a:blipFill>
          <a:ln w="28575" cap="flat">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pitchFamily="8" charset="0"/>
              </a:defRPr>
            </a:lvl6pPr>
            <a:lvl7pPr marL="914400" algn="ctr" rtl="0" eaLnBrk="0" fontAlgn="base" hangingPunct="0">
              <a:spcBef>
                <a:spcPct val="0"/>
              </a:spcBef>
              <a:spcAft>
                <a:spcPct val="0"/>
              </a:spcAft>
              <a:defRPr sz="4400">
                <a:solidFill>
                  <a:schemeClr val="tx2"/>
                </a:solidFill>
                <a:latin typeface="Times New Roman" pitchFamily="8" charset="0"/>
              </a:defRPr>
            </a:lvl7pPr>
            <a:lvl8pPr marL="1371600" algn="ctr" rtl="0" eaLnBrk="0" fontAlgn="base" hangingPunct="0">
              <a:spcBef>
                <a:spcPct val="0"/>
              </a:spcBef>
              <a:spcAft>
                <a:spcPct val="0"/>
              </a:spcAft>
              <a:defRPr sz="4400">
                <a:solidFill>
                  <a:schemeClr val="tx2"/>
                </a:solidFill>
                <a:latin typeface="Times New Roman" pitchFamily="8" charset="0"/>
              </a:defRPr>
            </a:lvl8pPr>
            <a:lvl9pPr marL="1828800" algn="ctr" rtl="0" eaLnBrk="0" fontAlgn="base" hangingPunct="0">
              <a:spcBef>
                <a:spcPct val="0"/>
              </a:spcBef>
              <a:spcAft>
                <a:spcPct val="0"/>
              </a:spcAft>
              <a:defRPr sz="4400">
                <a:solidFill>
                  <a:schemeClr val="tx2"/>
                </a:solidFill>
                <a:latin typeface="Times New Roman" pitchFamily="8" charset="0"/>
              </a:defRPr>
            </a:lvl9pPr>
          </a:lstStyle>
          <a:p>
            <a:pPr marL="587375" indent="-587375" algn="l" defTabSz="914400"/>
            <a:r>
              <a:rPr lang="en-US" sz="4800" kern="0" dirty="0">
                <a:solidFill>
                  <a:schemeClr val="bg1"/>
                </a:solidFill>
                <a:latin typeface="Comic Sans MS" charset="0"/>
              </a:rPr>
              <a:t>1. What is the basic structure of the book?</a:t>
            </a:r>
          </a:p>
        </p:txBody>
      </p:sp>
      <p:sp>
        <p:nvSpPr>
          <p:cNvPr id="33" name="Rectangle 31" descr="Purple mesh">
            <a:extLst>
              <a:ext uri="{FF2B5EF4-FFF2-40B4-BE49-F238E27FC236}">
                <a16:creationId xmlns:a16="http://schemas.microsoft.com/office/drawing/2014/main" id="{EB695FBD-7E36-7846-AD16-D15EA8CCA703}"/>
              </a:ext>
            </a:extLst>
          </p:cNvPr>
          <p:cNvSpPr txBox="1">
            <a:spLocks noChangeArrowheads="1"/>
          </p:cNvSpPr>
          <p:nvPr/>
        </p:nvSpPr>
        <p:spPr bwMode="auto">
          <a:xfrm>
            <a:off x="165327" y="3574811"/>
            <a:ext cx="8962294" cy="2310505"/>
          </a:xfrm>
          <a:prstGeom prst="rect">
            <a:avLst/>
          </a:prstGeom>
          <a:blipFill dpi="0" rotWithShape="0">
            <a:blip r:embed="rId3"/>
            <a:srcRect/>
            <a:tile tx="0" ty="0" sx="100000" sy="100000" flip="none" algn="tl"/>
          </a:blipFill>
          <a:ln w="28575" cap="flat">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pitchFamily="8" charset="0"/>
              </a:defRPr>
            </a:lvl6pPr>
            <a:lvl7pPr marL="914400" algn="ctr" rtl="0" eaLnBrk="0" fontAlgn="base" hangingPunct="0">
              <a:spcBef>
                <a:spcPct val="0"/>
              </a:spcBef>
              <a:spcAft>
                <a:spcPct val="0"/>
              </a:spcAft>
              <a:defRPr sz="4400">
                <a:solidFill>
                  <a:schemeClr val="tx2"/>
                </a:solidFill>
                <a:latin typeface="Times New Roman" pitchFamily="8" charset="0"/>
              </a:defRPr>
            </a:lvl7pPr>
            <a:lvl8pPr marL="1371600" algn="ctr" rtl="0" eaLnBrk="0" fontAlgn="base" hangingPunct="0">
              <a:spcBef>
                <a:spcPct val="0"/>
              </a:spcBef>
              <a:spcAft>
                <a:spcPct val="0"/>
              </a:spcAft>
              <a:defRPr sz="4400">
                <a:solidFill>
                  <a:schemeClr val="tx2"/>
                </a:solidFill>
                <a:latin typeface="Times New Roman" pitchFamily="8" charset="0"/>
              </a:defRPr>
            </a:lvl8pPr>
            <a:lvl9pPr marL="1828800" algn="ctr" rtl="0" eaLnBrk="0" fontAlgn="base" hangingPunct="0">
              <a:spcBef>
                <a:spcPct val="0"/>
              </a:spcBef>
              <a:spcAft>
                <a:spcPct val="0"/>
              </a:spcAft>
              <a:defRPr sz="4400">
                <a:solidFill>
                  <a:schemeClr val="tx2"/>
                </a:solidFill>
                <a:latin typeface="Times New Roman" pitchFamily="8" charset="0"/>
              </a:defRPr>
            </a:lvl9pPr>
          </a:lstStyle>
          <a:p>
            <a:pPr marL="587375" indent="-587375" algn="l" defTabSz="914400"/>
            <a:r>
              <a:rPr lang="en-US" sz="4800" kern="0" dirty="0">
                <a:solidFill>
                  <a:schemeClr val="bg1"/>
                </a:solidFill>
                <a:latin typeface="Comic Sans MS" charset="0"/>
              </a:rPr>
              <a:t>2. What is the key to understand the chronology of the third part?</a:t>
            </a:r>
          </a:p>
        </p:txBody>
      </p:sp>
    </p:spTree>
    <p:extLst>
      <p:ext uri="{BB962C8B-B14F-4D97-AF65-F5344CB8AC3E}">
        <p14:creationId xmlns:p14="http://schemas.microsoft.com/office/powerpoint/2010/main" val="2941987740"/>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90466" name="Picture 4" descr="Pict1029"/>
          <p:cNvPicPr>
            <a:picLocks noGrp="1" noChangeAspect="1" noChangeArrowheads="1"/>
          </p:cNvPicPr>
          <p:nvPr>
            <p:ph idx="1"/>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 y="466157"/>
            <a:ext cx="9144000" cy="6391844"/>
          </a:xfrm>
          <a:gradFill rotWithShape="1">
            <a:gsLst>
              <a:gs pos="0">
                <a:srgbClr val="FFCCFF"/>
              </a:gs>
              <a:gs pos="50000">
                <a:srgbClr val="FFCCFF"/>
              </a:gs>
              <a:gs pos="100000">
                <a:srgbClr val="FFCCFF"/>
              </a:gs>
            </a:gsLst>
            <a:lin ang="5400000" scaled="1"/>
          </a:gradFill>
        </p:spPr>
      </p:pic>
      <p:sp>
        <p:nvSpPr>
          <p:cNvPr id="582669" name="Rectangle 13"/>
          <p:cNvSpPr>
            <a:spLocks noChangeArrowheads="1"/>
          </p:cNvSpPr>
          <p:nvPr/>
        </p:nvSpPr>
        <p:spPr bwMode="auto">
          <a:xfrm>
            <a:off x="4859338" y="6237288"/>
            <a:ext cx="2952750" cy="620712"/>
          </a:xfrm>
          <a:prstGeom prst="rect">
            <a:avLst/>
          </a:prstGeom>
          <a:noFill/>
          <a:ln w="57150">
            <a:solidFill>
              <a:srgbClr val="000066"/>
            </a:solidFill>
            <a:miter lim="800000"/>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72" name="Rectangle 16"/>
          <p:cNvSpPr>
            <a:spLocks noChangeArrowheads="1"/>
          </p:cNvSpPr>
          <p:nvPr/>
        </p:nvSpPr>
        <p:spPr bwMode="auto">
          <a:xfrm>
            <a:off x="3584059" y="4437063"/>
            <a:ext cx="2432828" cy="720725"/>
          </a:xfrm>
          <a:prstGeom prst="rect">
            <a:avLst/>
          </a:prstGeom>
          <a:noFill/>
          <a:ln w="57150">
            <a:solidFill>
              <a:srgbClr val="000066"/>
            </a:solidFill>
            <a:miter lim="800000"/>
            <a:headEnd/>
            <a:tailEnd type="none" w="lg" len="lg"/>
          </a:ln>
          <a:extLst>
            <a:ext uri="{909E8E84-426E-40dd-AFC4-6F175D3DCCD1}">
              <a14:hiddenFill xmlns:a14="http://schemas.microsoft.com/office/drawing/2010/main" xmlns="">
                <a:solidFill>
                  <a:srgbClr val="FFFFFF"/>
                </a:solidFill>
              </a14:hiddenFill>
            </a:ext>
          </a:extLst>
        </p:spPr>
        <p:txBody>
          <a:bodyPr wrap="squar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73" name="Rectangle 17"/>
          <p:cNvSpPr>
            <a:spLocks noChangeArrowheads="1"/>
          </p:cNvSpPr>
          <p:nvPr/>
        </p:nvSpPr>
        <p:spPr bwMode="auto">
          <a:xfrm>
            <a:off x="2601655" y="4437063"/>
            <a:ext cx="1439862" cy="720725"/>
          </a:xfrm>
          <a:prstGeom prst="rect">
            <a:avLst/>
          </a:prstGeom>
          <a:noFill/>
          <a:ln w="57150">
            <a:solidFill>
              <a:srgbClr val="000066"/>
            </a:solidFill>
            <a:miter lim="800000"/>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75" name="AutoShape 19"/>
          <p:cNvSpPr>
            <a:spLocks noChangeArrowheads="1"/>
          </p:cNvSpPr>
          <p:nvPr/>
        </p:nvSpPr>
        <p:spPr bwMode="auto">
          <a:xfrm>
            <a:off x="2987675" y="5084763"/>
            <a:ext cx="936625" cy="503237"/>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xmlns="">
                <a:solidFill>
                  <a:srgbClr val="FFFFFF"/>
                </a:solidFill>
              </a14:hiddenFill>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81" name="AutoShape 25"/>
          <p:cNvSpPr>
            <a:spLocks noChangeArrowheads="1"/>
          </p:cNvSpPr>
          <p:nvPr/>
        </p:nvSpPr>
        <p:spPr bwMode="auto">
          <a:xfrm>
            <a:off x="4859338" y="5084763"/>
            <a:ext cx="1049337" cy="503237"/>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80" name="TextBox 19"/>
          <p:cNvSpPr txBox="1">
            <a:spLocks noChangeArrowheads="1"/>
          </p:cNvSpPr>
          <p:nvPr/>
        </p:nvSpPr>
        <p:spPr bwMode="auto">
          <a:xfrm>
            <a:off x="1857375" y="3071813"/>
            <a:ext cx="1143000" cy="714375"/>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Rapture</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br>
            <a: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3:10</a:t>
            </a:r>
          </a:p>
        </p:txBody>
      </p:sp>
      <p:sp>
        <p:nvSpPr>
          <p:cNvPr id="582682" name="AutoShape 26"/>
          <p:cNvSpPr>
            <a:spLocks noChangeArrowheads="1"/>
          </p:cNvSpPr>
          <p:nvPr/>
        </p:nvSpPr>
        <p:spPr bwMode="auto">
          <a:xfrm>
            <a:off x="5651500" y="5445125"/>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79" name="TextBox 18"/>
          <p:cNvSpPr txBox="1">
            <a:spLocks noChangeArrowheads="1"/>
          </p:cNvSpPr>
          <p:nvPr/>
        </p:nvSpPr>
        <p:spPr bwMode="auto">
          <a:xfrm>
            <a:off x="1244431" y="3071813"/>
            <a:ext cx="898043" cy="571500"/>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Church </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br>
            <a: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Age</a:t>
            </a:r>
          </a:p>
        </p:txBody>
      </p:sp>
      <p:sp>
        <p:nvSpPr>
          <p:cNvPr id="582685" name="AutoShape 29"/>
          <p:cNvSpPr>
            <a:spLocks noChangeArrowheads="1"/>
          </p:cNvSpPr>
          <p:nvPr/>
        </p:nvSpPr>
        <p:spPr bwMode="auto">
          <a:xfrm>
            <a:off x="6333738" y="5949950"/>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74" name="Rectangle 31" descr="Purple mesh"/>
          <p:cNvSpPr>
            <a:spLocks noGrp="1" noChangeArrowheads="1"/>
          </p:cNvSpPr>
          <p:nvPr>
            <p:ph type="title"/>
          </p:nvPr>
        </p:nvSpPr>
        <p:spPr>
          <a:xfrm>
            <a:off x="271375" y="356052"/>
            <a:ext cx="8249818" cy="833178"/>
          </a:xfrm>
          <a:blipFill dpi="0" rotWithShape="0">
            <a:blip r:embed="rId3"/>
            <a:srcRect/>
            <a:tile tx="0" ty="0" sx="100000" sy="100000" flip="none" algn="tl"/>
          </a:blipFill>
          <a:ln w="28575" cap="flat">
            <a:solidFill>
              <a:schemeClr val="bg1"/>
            </a:solidFill>
            <a:miter lim="800000"/>
            <a:headEnd/>
            <a:tailEnd/>
          </a:ln>
        </p:spPr>
        <p:txBody>
          <a:bodyPr wrap="square" lIns="90000" tIns="46800" rIns="90000" bIns="46800" anchor="ctr">
            <a:spAutoFit/>
          </a:bodyPr>
          <a:lstStyle/>
          <a:p>
            <a:r>
              <a:rPr lang="en-US" sz="4800" dirty="0">
                <a:solidFill>
                  <a:schemeClr val="bg1"/>
                </a:solidFill>
                <a:latin typeface="Comic Sans MS" charset="0"/>
              </a:rPr>
              <a:t>Chronology of Revelation</a:t>
            </a:r>
          </a:p>
        </p:txBody>
      </p:sp>
      <p:sp>
        <p:nvSpPr>
          <p:cNvPr id="190475" name="TextBox 14"/>
          <p:cNvSpPr txBox="1">
            <a:spLocks noChangeArrowheads="1"/>
          </p:cNvSpPr>
          <p:nvPr/>
        </p:nvSpPr>
        <p:spPr bwMode="auto">
          <a:xfrm>
            <a:off x="142875" y="1928813"/>
            <a:ext cx="1143000" cy="1071562"/>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a:t>
            </a:r>
            <a:r>
              <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What you have seen</a:t>
            </a:r>
            <a:r>
              <a:rPr kumimoji="0" lang="mr-IN"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(1:19a)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Rev. 1</a:t>
            </a:r>
          </a:p>
        </p:txBody>
      </p:sp>
      <p:sp>
        <p:nvSpPr>
          <p:cNvPr id="190476" name="TextBox 15"/>
          <p:cNvSpPr txBox="1">
            <a:spLocks noChangeArrowheads="1"/>
          </p:cNvSpPr>
          <p:nvPr/>
        </p:nvSpPr>
        <p:spPr bwMode="auto">
          <a:xfrm>
            <a:off x="1209890" y="1928813"/>
            <a:ext cx="1143000" cy="1071562"/>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a:t>
            </a:r>
            <a:r>
              <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What is </a:t>
            </a:r>
            <a:br>
              <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br>
            <a:r>
              <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now</a:t>
            </a:r>
            <a:r>
              <a:rPr kumimoji="0" lang="mr-IN"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(1:19b)</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Rev. 2–3</a:t>
            </a:r>
          </a:p>
        </p:txBody>
      </p:sp>
      <p:sp>
        <p:nvSpPr>
          <p:cNvPr id="190477" name="TextBox 16"/>
          <p:cNvSpPr txBox="1">
            <a:spLocks noChangeArrowheads="1"/>
          </p:cNvSpPr>
          <p:nvPr/>
        </p:nvSpPr>
        <p:spPr bwMode="auto">
          <a:xfrm>
            <a:off x="4357688" y="1928813"/>
            <a:ext cx="1928812" cy="1071562"/>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a:t>
            </a:r>
            <a:r>
              <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What will </a:t>
            </a:r>
            <a:br>
              <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br>
            <a:r>
              <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take place later</a:t>
            </a:r>
            <a:r>
              <a:rPr kumimoji="0" lang="mr-IN"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(1:19c)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Rev. 4–22</a:t>
            </a:r>
          </a:p>
        </p:txBody>
      </p:sp>
      <p:sp>
        <p:nvSpPr>
          <p:cNvPr id="190478" name="TextBox 17"/>
          <p:cNvSpPr txBox="1">
            <a:spLocks noChangeArrowheads="1"/>
          </p:cNvSpPr>
          <p:nvPr/>
        </p:nvSpPr>
        <p:spPr bwMode="auto">
          <a:xfrm>
            <a:off x="285750" y="3071813"/>
            <a:ext cx="785813" cy="571500"/>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Vision of Christ</a:t>
            </a:r>
          </a:p>
        </p:txBody>
      </p:sp>
      <p:sp>
        <p:nvSpPr>
          <p:cNvPr id="190482" name="TextBox 21"/>
          <p:cNvSpPr txBox="1">
            <a:spLocks noChangeArrowheads="1"/>
          </p:cNvSpPr>
          <p:nvPr/>
        </p:nvSpPr>
        <p:spPr bwMode="auto">
          <a:xfrm>
            <a:off x="4689543" y="3627776"/>
            <a:ext cx="1443348" cy="203149"/>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Second Half</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83" name="TextBox 22"/>
          <p:cNvSpPr txBox="1">
            <a:spLocks noChangeArrowheads="1"/>
          </p:cNvSpPr>
          <p:nvPr/>
        </p:nvSpPr>
        <p:spPr bwMode="auto">
          <a:xfrm>
            <a:off x="3223942" y="3071813"/>
            <a:ext cx="1633808" cy="714375"/>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Tribulation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4:1 – 19:10</a:t>
            </a:r>
          </a:p>
        </p:txBody>
      </p:sp>
      <p:sp>
        <p:nvSpPr>
          <p:cNvPr id="190484" name="TextBox 23"/>
          <p:cNvSpPr txBox="1">
            <a:spLocks noChangeArrowheads="1"/>
          </p:cNvSpPr>
          <p:nvPr/>
        </p:nvSpPr>
        <p:spPr bwMode="auto">
          <a:xfrm>
            <a:off x="6643688" y="3046157"/>
            <a:ext cx="928687" cy="500062"/>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Second Coming</a:t>
            </a:r>
          </a:p>
        </p:txBody>
      </p:sp>
      <p:sp>
        <p:nvSpPr>
          <p:cNvPr id="190485" name="TextBox 24"/>
          <p:cNvSpPr txBox="1">
            <a:spLocks noChangeArrowheads="1"/>
          </p:cNvSpPr>
          <p:nvPr/>
        </p:nvSpPr>
        <p:spPr bwMode="auto">
          <a:xfrm>
            <a:off x="7572375" y="3046157"/>
            <a:ext cx="1143000" cy="500062"/>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Millennium</a:t>
            </a:r>
          </a:p>
        </p:txBody>
      </p:sp>
      <p:sp>
        <p:nvSpPr>
          <p:cNvPr id="190486" name="TextBox 25"/>
          <p:cNvSpPr txBox="1">
            <a:spLocks noChangeArrowheads="1"/>
          </p:cNvSpPr>
          <p:nvPr/>
        </p:nvSpPr>
        <p:spPr bwMode="auto">
          <a:xfrm>
            <a:off x="8312408" y="3500438"/>
            <a:ext cx="714375" cy="500062"/>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Eternal State</a:t>
            </a:r>
          </a:p>
        </p:txBody>
      </p:sp>
      <p:cxnSp>
        <p:nvCxnSpPr>
          <p:cNvPr id="190487" name="Straight Arrow Connector 27"/>
          <p:cNvCxnSpPr>
            <a:cxnSpLocks noChangeShapeType="1"/>
          </p:cNvCxnSpPr>
          <p:nvPr/>
        </p:nvCxnSpPr>
        <p:spPr bwMode="auto">
          <a:xfrm rot="16200000" flipV="1">
            <a:off x="8104981" y="4104482"/>
            <a:ext cx="357187" cy="6350"/>
          </a:xfrm>
          <a:prstGeom prst="straightConnector1">
            <a:avLst/>
          </a:prstGeom>
          <a:noFill/>
          <a:ln w="19050">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190488" name="TextBox 30"/>
          <p:cNvSpPr txBox="1">
            <a:spLocks noChangeArrowheads="1"/>
          </p:cNvSpPr>
          <p:nvPr/>
        </p:nvSpPr>
        <p:spPr bwMode="auto">
          <a:xfrm>
            <a:off x="7902457" y="4286250"/>
            <a:ext cx="761432" cy="785813"/>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Great White Throne Judgment</a:t>
            </a:r>
          </a:p>
        </p:txBody>
      </p:sp>
      <p:sp>
        <p:nvSpPr>
          <p:cNvPr id="582667" name="Oval 11"/>
          <p:cNvSpPr>
            <a:spLocks noChangeArrowheads="1"/>
          </p:cNvSpPr>
          <p:nvPr/>
        </p:nvSpPr>
        <p:spPr bwMode="auto">
          <a:xfrm>
            <a:off x="2318265" y="1412875"/>
            <a:ext cx="6804025" cy="4537075"/>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92" name="Text Box 30"/>
          <p:cNvSpPr txBox="1">
            <a:spLocks noChangeArrowheads="1"/>
          </p:cNvSpPr>
          <p:nvPr/>
        </p:nvSpPr>
        <p:spPr bwMode="auto">
          <a:xfrm>
            <a:off x="8488363" y="4763"/>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340</a:t>
            </a:r>
          </a:p>
        </p:txBody>
      </p:sp>
      <p:sp>
        <p:nvSpPr>
          <p:cNvPr id="29" name="TextBox 20"/>
          <p:cNvSpPr txBox="1">
            <a:spLocks noChangeArrowheads="1"/>
          </p:cNvSpPr>
          <p:nvPr/>
        </p:nvSpPr>
        <p:spPr bwMode="auto">
          <a:xfrm>
            <a:off x="417073" y="6155119"/>
            <a:ext cx="2947983" cy="586200"/>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Copyright 1989 Rick Griffith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Adapted from a chart by J. D. Pentecost</a:t>
            </a:r>
          </a:p>
        </p:txBody>
      </p:sp>
      <p:sp>
        <p:nvSpPr>
          <p:cNvPr id="190481" name="TextBox 20"/>
          <p:cNvSpPr txBox="1">
            <a:spLocks noChangeArrowheads="1"/>
          </p:cNvSpPr>
          <p:nvPr/>
        </p:nvSpPr>
        <p:spPr bwMode="auto">
          <a:xfrm>
            <a:off x="2403543" y="3627776"/>
            <a:ext cx="1443348" cy="203149"/>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First Half</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582666" name="Oval 10"/>
          <p:cNvSpPr>
            <a:spLocks noChangeArrowheads="1"/>
          </p:cNvSpPr>
          <p:nvPr/>
        </p:nvSpPr>
        <p:spPr bwMode="auto">
          <a:xfrm>
            <a:off x="1265023" y="1412875"/>
            <a:ext cx="1047097" cy="42481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wrap="squar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68" name="Oval 12"/>
          <p:cNvSpPr>
            <a:spLocks noChangeArrowheads="1"/>
          </p:cNvSpPr>
          <p:nvPr/>
        </p:nvSpPr>
        <p:spPr bwMode="auto">
          <a:xfrm>
            <a:off x="110910" y="1412875"/>
            <a:ext cx="1150938" cy="42481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24252145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82668"/>
                                        </p:tgtEl>
                                        <p:attrNameLst>
                                          <p:attrName>style.visibility</p:attrName>
                                        </p:attrNameLst>
                                      </p:cBhvr>
                                      <p:to>
                                        <p:strVal val="visible"/>
                                      </p:to>
                                    </p:set>
                                    <p:anim calcmode="lin" valueType="num">
                                      <p:cBhvr>
                                        <p:cTn id="7" dur="1000" fill="hold"/>
                                        <p:tgtEl>
                                          <p:spTgt spid="582668"/>
                                        </p:tgtEl>
                                        <p:attrNameLst>
                                          <p:attrName>ppt_w</p:attrName>
                                        </p:attrNameLst>
                                      </p:cBhvr>
                                      <p:tavLst>
                                        <p:tav tm="0">
                                          <p:val>
                                            <p:strVal val="#ppt_w*0.70"/>
                                          </p:val>
                                        </p:tav>
                                        <p:tav tm="100000">
                                          <p:val>
                                            <p:strVal val="#ppt_w"/>
                                          </p:val>
                                        </p:tav>
                                      </p:tavLst>
                                    </p:anim>
                                    <p:anim calcmode="lin" valueType="num">
                                      <p:cBhvr>
                                        <p:cTn id="8" dur="1000" fill="hold"/>
                                        <p:tgtEl>
                                          <p:spTgt spid="582668"/>
                                        </p:tgtEl>
                                        <p:attrNameLst>
                                          <p:attrName>ppt_h</p:attrName>
                                        </p:attrNameLst>
                                      </p:cBhvr>
                                      <p:tavLst>
                                        <p:tav tm="0">
                                          <p:val>
                                            <p:strVal val="#ppt_h"/>
                                          </p:val>
                                        </p:tav>
                                        <p:tav tm="100000">
                                          <p:val>
                                            <p:strVal val="#ppt_h"/>
                                          </p:val>
                                        </p:tav>
                                      </p:tavLst>
                                    </p:anim>
                                    <p:animEffect transition="in" filter="fade">
                                      <p:cBhvr>
                                        <p:cTn id="9" dur="1000"/>
                                        <p:tgtEl>
                                          <p:spTgt spid="58266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82666"/>
                                        </p:tgtEl>
                                        <p:attrNameLst>
                                          <p:attrName>style.visibility</p:attrName>
                                        </p:attrNameLst>
                                      </p:cBhvr>
                                      <p:to>
                                        <p:strVal val="visible"/>
                                      </p:to>
                                    </p:set>
                                    <p:anim calcmode="lin" valueType="num">
                                      <p:cBhvr>
                                        <p:cTn id="14" dur="1000" fill="hold"/>
                                        <p:tgtEl>
                                          <p:spTgt spid="582666"/>
                                        </p:tgtEl>
                                        <p:attrNameLst>
                                          <p:attrName>ppt_w</p:attrName>
                                        </p:attrNameLst>
                                      </p:cBhvr>
                                      <p:tavLst>
                                        <p:tav tm="0">
                                          <p:val>
                                            <p:strVal val="#ppt_w*0.70"/>
                                          </p:val>
                                        </p:tav>
                                        <p:tav tm="100000">
                                          <p:val>
                                            <p:strVal val="#ppt_w"/>
                                          </p:val>
                                        </p:tav>
                                      </p:tavLst>
                                    </p:anim>
                                    <p:anim calcmode="lin" valueType="num">
                                      <p:cBhvr>
                                        <p:cTn id="15" dur="1000" fill="hold"/>
                                        <p:tgtEl>
                                          <p:spTgt spid="582666"/>
                                        </p:tgtEl>
                                        <p:attrNameLst>
                                          <p:attrName>ppt_h</p:attrName>
                                        </p:attrNameLst>
                                      </p:cBhvr>
                                      <p:tavLst>
                                        <p:tav tm="0">
                                          <p:val>
                                            <p:strVal val="#ppt_h"/>
                                          </p:val>
                                        </p:tav>
                                        <p:tav tm="100000">
                                          <p:val>
                                            <p:strVal val="#ppt_h"/>
                                          </p:val>
                                        </p:tav>
                                      </p:tavLst>
                                    </p:anim>
                                    <p:animEffect transition="in" filter="fade">
                                      <p:cBhvr>
                                        <p:cTn id="16" dur="1000"/>
                                        <p:tgtEl>
                                          <p:spTgt spid="58266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82667"/>
                                        </p:tgtEl>
                                        <p:attrNameLst>
                                          <p:attrName>style.visibility</p:attrName>
                                        </p:attrNameLst>
                                      </p:cBhvr>
                                      <p:to>
                                        <p:strVal val="visible"/>
                                      </p:to>
                                    </p:set>
                                    <p:anim calcmode="lin" valueType="num">
                                      <p:cBhvr>
                                        <p:cTn id="21" dur="1000" fill="hold"/>
                                        <p:tgtEl>
                                          <p:spTgt spid="582667"/>
                                        </p:tgtEl>
                                        <p:attrNameLst>
                                          <p:attrName>ppt_w</p:attrName>
                                        </p:attrNameLst>
                                      </p:cBhvr>
                                      <p:tavLst>
                                        <p:tav tm="0">
                                          <p:val>
                                            <p:strVal val="#ppt_w*0.70"/>
                                          </p:val>
                                        </p:tav>
                                        <p:tav tm="100000">
                                          <p:val>
                                            <p:strVal val="#ppt_w"/>
                                          </p:val>
                                        </p:tav>
                                      </p:tavLst>
                                    </p:anim>
                                    <p:anim calcmode="lin" valueType="num">
                                      <p:cBhvr>
                                        <p:cTn id="22" dur="1000" fill="hold"/>
                                        <p:tgtEl>
                                          <p:spTgt spid="582667"/>
                                        </p:tgtEl>
                                        <p:attrNameLst>
                                          <p:attrName>ppt_h</p:attrName>
                                        </p:attrNameLst>
                                      </p:cBhvr>
                                      <p:tavLst>
                                        <p:tav tm="0">
                                          <p:val>
                                            <p:strVal val="#ppt_h"/>
                                          </p:val>
                                        </p:tav>
                                        <p:tav tm="100000">
                                          <p:val>
                                            <p:strVal val="#ppt_h"/>
                                          </p:val>
                                        </p:tav>
                                      </p:tavLst>
                                    </p:anim>
                                    <p:animEffect transition="in" filter="fade">
                                      <p:cBhvr>
                                        <p:cTn id="23" dur="1000"/>
                                        <p:tgtEl>
                                          <p:spTgt spid="58266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xit" presetSubtype="4" fill="hold" grpId="1" nodeType="clickEffect">
                                  <p:stCondLst>
                                    <p:cond delay="0"/>
                                  </p:stCondLst>
                                  <p:childTnLst>
                                    <p:anim calcmode="lin" valueType="num">
                                      <p:cBhvr additive="base">
                                        <p:cTn id="27" dur="500"/>
                                        <p:tgtEl>
                                          <p:spTgt spid="582667"/>
                                        </p:tgtEl>
                                        <p:attrNameLst>
                                          <p:attrName>ppt_x</p:attrName>
                                        </p:attrNameLst>
                                      </p:cBhvr>
                                      <p:tavLst>
                                        <p:tav tm="0">
                                          <p:val>
                                            <p:strVal val="ppt_x"/>
                                          </p:val>
                                        </p:tav>
                                        <p:tav tm="100000">
                                          <p:val>
                                            <p:strVal val="ppt_x"/>
                                          </p:val>
                                        </p:tav>
                                      </p:tavLst>
                                    </p:anim>
                                    <p:anim calcmode="lin" valueType="num">
                                      <p:cBhvr additive="base">
                                        <p:cTn id="28" dur="500"/>
                                        <p:tgtEl>
                                          <p:spTgt spid="582667"/>
                                        </p:tgtEl>
                                        <p:attrNameLst>
                                          <p:attrName>ppt_y</p:attrName>
                                        </p:attrNameLst>
                                      </p:cBhvr>
                                      <p:tavLst>
                                        <p:tav tm="0">
                                          <p:val>
                                            <p:strVal val="ppt_y"/>
                                          </p:val>
                                        </p:tav>
                                        <p:tav tm="100000">
                                          <p:val>
                                            <p:strVal val="1+ppt_h/2"/>
                                          </p:val>
                                        </p:tav>
                                      </p:tavLst>
                                    </p:anim>
                                    <p:set>
                                      <p:cBhvr>
                                        <p:cTn id="29" dur="1" fill="hold">
                                          <p:stCondLst>
                                            <p:cond delay="499"/>
                                          </p:stCondLst>
                                        </p:cTn>
                                        <p:tgtEl>
                                          <p:spTgt spid="582667"/>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582666"/>
                                        </p:tgtEl>
                                        <p:attrNameLst>
                                          <p:attrName>ppt_x</p:attrName>
                                        </p:attrNameLst>
                                      </p:cBhvr>
                                      <p:tavLst>
                                        <p:tav tm="0">
                                          <p:val>
                                            <p:strVal val="ppt_x"/>
                                          </p:val>
                                        </p:tav>
                                        <p:tav tm="100000">
                                          <p:val>
                                            <p:strVal val="ppt_x"/>
                                          </p:val>
                                        </p:tav>
                                      </p:tavLst>
                                    </p:anim>
                                    <p:anim calcmode="lin" valueType="num">
                                      <p:cBhvr additive="base">
                                        <p:cTn id="32" dur="500"/>
                                        <p:tgtEl>
                                          <p:spTgt spid="582666"/>
                                        </p:tgtEl>
                                        <p:attrNameLst>
                                          <p:attrName>ppt_y</p:attrName>
                                        </p:attrNameLst>
                                      </p:cBhvr>
                                      <p:tavLst>
                                        <p:tav tm="0">
                                          <p:val>
                                            <p:strVal val="ppt_y"/>
                                          </p:val>
                                        </p:tav>
                                        <p:tav tm="100000">
                                          <p:val>
                                            <p:strVal val="1+ppt_h/2"/>
                                          </p:val>
                                        </p:tav>
                                      </p:tavLst>
                                    </p:anim>
                                    <p:set>
                                      <p:cBhvr>
                                        <p:cTn id="33" dur="1" fill="hold">
                                          <p:stCondLst>
                                            <p:cond delay="499"/>
                                          </p:stCondLst>
                                        </p:cTn>
                                        <p:tgtEl>
                                          <p:spTgt spid="582666"/>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582668"/>
                                        </p:tgtEl>
                                        <p:attrNameLst>
                                          <p:attrName>ppt_x</p:attrName>
                                        </p:attrNameLst>
                                      </p:cBhvr>
                                      <p:tavLst>
                                        <p:tav tm="0">
                                          <p:val>
                                            <p:strVal val="ppt_x"/>
                                          </p:val>
                                        </p:tav>
                                        <p:tav tm="100000">
                                          <p:val>
                                            <p:strVal val="ppt_x"/>
                                          </p:val>
                                        </p:tav>
                                      </p:tavLst>
                                    </p:anim>
                                    <p:anim calcmode="lin" valueType="num">
                                      <p:cBhvr additive="base">
                                        <p:cTn id="36" dur="500"/>
                                        <p:tgtEl>
                                          <p:spTgt spid="582668"/>
                                        </p:tgtEl>
                                        <p:attrNameLst>
                                          <p:attrName>ppt_y</p:attrName>
                                        </p:attrNameLst>
                                      </p:cBhvr>
                                      <p:tavLst>
                                        <p:tav tm="0">
                                          <p:val>
                                            <p:strVal val="ppt_y"/>
                                          </p:val>
                                        </p:tav>
                                        <p:tav tm="100000">
                                          <p:val>
                                            <p:strVal val="1+ppt_h/2"/>
                                          </p:val>
                                        </p:tav>
                                      </p:tavLst>
                                    </p:anim>
                                    <p:set>
                                      <p:cBhvr>
                                        <p:cTn id="37" dur="1" fill="hold">
                                          <p:stCondLst>
                                            <p:cond delay="499"/>
                                          </p:stCondLst>
                                        </p:cTn>
                                        <p:tgtEl>
                                          <p:spTgt spid="582668"/>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9" fill="hold" grpId="0" nodeType="clickEffect">
                                  <p:stCondLst>
                                    <p:cond delay="0"/>
                                  </p:stCondLst>
                                  <p:childTnLst>
                                    <p:set>
                                      <p:cBhvr>
                                        <p:cTn id="41" dur="1" fill="hold">
                                          <p:stCondLst>
                                            <p:cond delay="0"/>
                                          </p:stCondLst>
                                        </p:cTn>
                                        <p:tgtEl>
                                          <p:spTgt spid="582673"/>
                                        </p:tgtEl>
                                        <p:attrNameLst>
                                          <p:attrName>style.visibility</p:attrName>
                                        </p:attrNameLst>
                                      </p:cBhvr>
                                      <p:to>
                                        <p:strVal val="visible"/>
                                      </p:to>
                                    </p:set>
                                    <p:anim calcmode="lin" valueType="num">
                                      <p:cBhvr additive="base">
                                        <p:cTn id="42" dur="500" fill="hold"/>
                                        <p:tgtEl>
                                          <p:spTgt spid="582673"/>
                                        </p:tgtEl>
                                        <p:attrNameLst>
                                          <p:attrName>ppt_x</p:attrName>
                                        </p:attrNameLst>
                                      </p:cBhvr>
                                      <p:tavLst>
                                        <p:tav tm="0">
                                          <p:val>
                                            <p:strVal val="0-#ppt_w/2"/>
                                          </p:val>
                                        </p:tav>
                                        <p:tav tm="100000">
                                          <p:val>
                                            <p:strVal val="#ppt_x"/>
                                          </p:val>
                                        </p:tav>
                                      </p:tavLst>
                                    </p:anim>
                                    <p:anim calcmode="lin" valueType="num">
                                      <p:cBhvr additive="base">
                                        <p:cTn id="43" dur="500" fill="hold"/>
                                        <p:tgtEl>
                                          <p:spTgt spid="582673"/>
                                        </p:tgtEl>
                                        <p:attrNameLst>
                                          <p:attrName>ppt_y</p:attrName>
                                        </p:attrNameLst>
                                      </p:cBhvr>
                                      <p:tavLst>
                                        <p:tav tm="0">
                                          <p:val>
                                            <p:strVal val="0-#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9" fill="hold" grpId="0" nodeType="clickEffect">
                                  <p:stCondLst>
                                    <p:cond delay="0"/>
                                  </p:stCondLst>
                                  <p:childTnLst>
                                    <p:set>
                                      <p:cBhvr>
                                        <p:cTn id="47" dur="1" fill="hold">
                                          <p:stCondLst>
                                            <p:cond delay="0"/>
                                          </p:stCondLst>
                                        </p:cTn>
                                        <p:tgtEl>
                                          <p:spTgt spid="582672"/>
                                        </p:tgtEl>
                                        <p:attrNameLst>
                                          <p:attrName>style.visibility</p:attrName>
                                        </p:attrNameLst>
                                      </p:cBhvr>
                                      <p:to>
                                        <p:strVal val="visible"/>
                                      </p:to>
                                    </p:set>
                                    <p:anim calcmode="lin" valueType="num">
                                      <p:cBhvr additive="base">
                                        <p:cTn id="48" dur="500" fill="hold"/>
                                        <p:tgtEl>
                                          <p:spTgt spid="582672"/>
                                        </p:tgtEl>
                                        <p:attrNameLst>
                                          <p:attrName>ppt_x</p:attrName>
                                        </p:attrNameLst>
                                      </p:cBhvr>
                                      <p:tavLst>
                                        <p:tav tm="0">
                                          <p:val>
                                            <p:strVal val="0-#ppt_w/2"/>
                                          </p:val>
                                        </p:tav>
                                        <p:tav tm="100000">
                                          <p:val>
                                            <p:strVal val="#ppt_x"/>
                                          </p:val>
                                        </p:tav>
                                      </p:tavLst>
                                    </p:anim>
                                    <p:anim calcmode="lin" valueType="num">
                                      <p:cBhvr additive="base">
                                        <p:cTn id="49" dur="500" fill="hold"/>
                                        <p:tgtEl>
                                          <p:spTgt spid="582672"/>
                                        </p:tgtEl>
                                        <p:attrNameLst>
                                          <p:attrName>ppt_y</p:attrName>
                                        </p:attrNameLst>
                                      </p:cBhvr>
                                      <p:tavLst>
                                        <p:tav tm="0">
                                          <p:val>
                                            <p:strVal val="0-#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9" fill="hold" grpId="0" nodeType="clickEffect">
                                  <p:stCondLst>
                                    <p:cond delay="0"/>
                                  </p:stCondLst>
                                  <p:childTnLst>
                                    <p:set>
                                      <p:cBhvr>
                                        <p:cTn id="53" dur="1" fill="hold">
                                          <p:stCondLst>
                                            <p:cond delay="0"/>
                                          </p:stCondLst>
                                        </p:cTn>
                                        <p:tgtEl>
                                          <p:spTgt spid="582669"/>
                                        </p:tgtEl>
                                        <p:attrNameLst>
                                          <p:attrName>style.visibility</p:attrName>
                                        </p:attrNameLst>
                                      </p:cBhvr>
                                      <p:to>
                                        <p:strVal val="visible"/>
                                      </p:to>
                                    </p:set>
                                    <p:anim calcmode="lin" valueType="num">
                                      <p:cBhvr additive="base">
                                        <p:cTn id="54" dur="500" fill="hold"/>
                                        <p:tgtEl>
                                          <p:spTgt spid="582669"/>
                                        </p:tgtEl>
                                        <p:attrNameLst>
                                          <p:attrName>ppt_x</p:attrName>
                                        </p:attrNameLst>
                                      </p:cBhvr>
                                      <p:tavLst>
                                        <p:tav tm="0">
                                          <p:val>
                                            <p:strVal val="0-#ppt_w/2"/>
                                          </p:val>
                                        </p:tav>
                                        <p:tav tm="100000">
                                          <p:val>
                                            <p:strVal val="#ppt_x"/>
                                          </p:val>
                                        </p:tav>
                                      </p:tavLst>
                                    </p:anim>
                                    <p:anim calcmode="lin" valueType="num">
                                      <p:cBhvr additive="base">
                                        <p:cTn id="55" dur="500" fill="hold"/>
                                        <p:tgtEl>
                                          <p:spTgt spid="582669"/>
                                        </p:tgtEl>
                                        <p:attrNameLst>
                                          <p:attrName>ppt_y</p:attrName>
                                        </p:attrNameLst>
                                      </p:cBhvr>
                                      <p:tavLst>
                                        <p:tav tm="0">
                                          <p:val>
                                            <p:strVal val="0-#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xit" presetSubtype="4" fill="hold" grpId="1" nodeType="clickEffect">
                                  <p:stCondLst>
                                    <p:cond delay="0"/>
                                  </p:stCondLst>
                                  <p:childTnLst>
                                    <p:anim calcmode="lin" valueType="num">
                                      <p:cBhvr additive="base">
                                        <p:cTn id="59" dur="500"/>
                                        <p:tgtEl>
                                          <p:spTgt spid="582673"/>
                                        </p:tgtEl>
                                        <p:attrNameLst>
                                          <p:attrName>ppt_x</p:attrName>
                                        </p:attrNameLst>
                                      </p:cBhvr>
                                      <p:tavLst>
                                        <p:tav tm="0">
                                          <p:val>
                                            <p:strVal val="ppt_x"/>
                                          </p:val>
                                        </p:tav>
                                        <p:tav tm="100000">
                                          <p:val>
                                            <p:strVal val="ppt_x"/>
                                          </p:val>
                                        </p:tav>
                                      </p:tavLst>
                                    </p:anim>
                                    <p:anim calcmode="lin" valueType="num">
                                      <p:cBhvr additive="base">
                                        <p:cTn id="60" dur="500"/>
                                        <p:tgtEl>
                                          <p:spTgt spid="582673"/>
                                        </p:tgtEl>
                                        <p:attrNameLst>
                                          <p:attrName>ppt_y</p:attrName>
                                        </p:attrNameLst>
                                      </p:cBhvr>
                                      <p:tavLst>
                                        <p:tav tm="0">
                                          <p:val>
                                            <p:strVal val="ppt_y"/>
                                          </p:val>
                                        </p:tav>
                                        <p:tav tm="100000">
                                          <p:val>
                                            <p:strVal val="1+ppt_h/2"/>
                                          </p:val>
                                        </p:tav>
                                      </p:tavLst>
                                    </p:anim>
                                    <p:set>
                                      <p:cBhvr>
                                        <p:cTn id="61" dur="1" fill="hold">
                                          <p:stCondLst>
                                            <p:cond delay="499"/>
                                          </p:stCondLst>
                                        </p:cTn>
                                        <p:tgtEl>
                                          <p:spTgt spid="582673"/>
                                        </p:tgtEl>
                                        <p:attrNameLst>
                                          <p:attrName>style.visibility</p:attrName>
                                        </p:attrNameLst>
                                      </p:cBhvr>
                                      <p:to>
                                        <p:strVal val="hidden"/>
                                      </p:to>
                                    </p:set>
                                  </p:childTnLst>
                                </p:cTn>
                              </p:par>
                              <p:par>
                                <p:cTn id="62" presetID="2" presetClass="exit" presetSubtype="4" fill="hold" grpId="1" nodeType="withEffect">
                                  <p:stCondLst>
                                    <p:cond delay="0"/>
                                  </p:stCondLst>
                                  <p:childTnLst>
                                    <p:anim calcmode="lin" valueType="num">
                                      <p:cBhvr additive="base">
                                        <p:cTn id="63" dur="500"/>
                                        <p:tgtEl>
                                          <p:spTgt spid="582672"/>
                                        </p:tgtEl>
                                        <p:attrNameLst>
                                          <p:attrName>ppt_x</p:attrName>
                                        </p:attrNameLst>
                                      </p:cBhvr>
                                      <p:tavLst>
                                        <p:tav tm="0">
                                          <p:val>
                                            <p:strVal val="ppt_x"/>
                                          </p:val>
                                        </p:tav>
                                        <p:tav tm="100000">
                                          <p:val>
                                            <p:strVal val="ppt_x"/>
                                          </p:val>
                                        </p:tav>
                                      </p:tavLst>
                                    </p:anim>
                                    <p:anim calcmode="lin" valueType="num">
                                      <p:cBhvr additive="base">
                                        <p:cTn id="64" dur="500"/>
                                        <p:tgtEl>
                                          <p:spTgt spid="582672"/>
                                        </p:tgtEl>
                                        <p:attrNameLst>
                                          <p:attrName>ppt_y</p:attrName>
                                        </p:attrNameLst>
                                      </p:cBhvr>
                                      <p:tavLst>
                                        <p:tav tm="0">
                                          <p:val>
                                            <p:strVal val="ppt_y"/>
                                          </p:val>
                                        </p:tav>
                                        <p:tav tm="100000">
                                          <p:val>
                                            <p:strVal val="1+ppt_h/2"/>
                                          </p:val>
                                        </p:tav>
                                      </p:tavLst>
                                    </p:anim>
                                    <p:set>
                                      <p:cBhvr>
                                        <p:cTn id="65" dur="1" fill="hold">
                                          <p:stCondLst>
                                            <p:cond delay="499"/>
                                          </p:stCondLst>
                                        </p:cTn>
                                        <p:tgtEl>
                                          <p:spTgt spid="582672"/>
                                        </p:tgtEl>
                                        <p:attrNameLst>
                                          <p:attrName>style.visibility</p:attrName>
                                        </p:attrNameLst>
                                      </p:cBhvr>
                                      <p:to>
                                        <p:strVal val="hidden"/>
                                      </p:to>
                                    </p:set>
                                  </p:childTnLst>
                                </p:cTn>
                              </p:par>
                              <p:par>
                                <p:cTn id="66" presetID="2" presetClass="exit" presetSubtype="4" fill="hold" grpId="1" nodeType="withEffect">
                                  <p:stCondLst>
                                    <p:cond delay="0"/>
                                  </p:stCondLst>
                                  <p:childTnLst>
                                    <p:anim calcmode="lin" valueType="num">
                                      <p:cBhvr additive="base">
                                        <p:cTn id="67" dur="500"/>
                                        <p:tgtEl>
                                          <p:spTgt spid="582669"/>
                                        </p:tgtEl>
                                        <p:attrNameLst>
                                          <p:attrName>ppt_x</p:attrName>
                                        </p:attrNameLst>
                                      </p:cBhvr>
                                      <p:tavLst>
                                        <p:tav tm="0">
                                          <p:val>
                                            <p:strVal val="ppt_x"/>
                                          </p:val>
                                        </p:tav>
                                        <p:tav tm="100000">
                                          <p:val>
                                            <p:strVal val="ppt_x"/>
                                          </p:val>
                                        </p:tav>
                                      </p:tavLst>
                                    </p:anim>
                                    <p:anim calcmode="lin" valueType="num">
                                      <p:cBhvr additive="base">
                                        <p:cTn id="68" dur="500"/>
                                        <p:tgtEl>
                                          <p:spTgt spid="582669"/>
                                        </p:tgtEl>
                                        <p:attrNameLst>
                                          <p:attrName>ppt_y</p:attrName>
                                        </p:attrNameLst>
                                      </p:cBhvr>
                                      <p:tavLst>
                                        <p:tav tm="0">
                                          <p:val>
                                            <p:strVal val="ppt_y"/>
                                          </p:val>
                                        </p:tav>
                                        <p:tav tm="100000">
                                          <p:val>
                                            <p:strVal val="1+ppt_h/2"/>
                                          </p:val>
                                        </p:tav>
                                      </p:tavLst>
                                    </p:anim>
                                    <p:set>
                                      <p:cBhvr>
                                        <p:cTn id="69" dur="1" fill="hold">
                                          <p:stCondLst>
                                            <p:cond delay="499"/>
                                          </p:stCondLst>
                                        </p:cTn>
                                        <p:tgtEl>
                                          <p:spTgt spid="582669"/>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582675"/>
                                        </p:tgtEl>
                                        <p:attrNameLst>
                                          <p:attrName>style.visibility</p:attrName>
                                        </p:attrNameLst>
                                      </p:cBhvr>
                                      <p:to>
                                        <p:strVal val="visible"/>
                                      </p:to>
                                    </p:set>
                                    <p:animEffect transition="in" filter="dissolve">
                                      <p:cBhvr>
                                        <p:cTn id="74" dur="500"/>
                                        <p:tgtEl>
                                          <p:spTgt spid="582675"/>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582681"/>
                                        </p:tgtEl>
                                        <p:attrNameLst>
                                          <p:attrName>style.visibility</p:attrName>
                                        </p:attrNameLst>
                                      </p:cBhvr>
                                      <p:to>
                                        <p:strVal val="visible"/>
                                      </p:to>
                                    </p:set>
                                    <p:animEffect transition="in" filter="dissolve">
                                      <p:cBhvr>
                                        <p:cTn id="79" dur="500"/>
                                        <p:tgtEl>
                                          <p:spTgt spid="582681"/>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582682"/>
                                        </p:tgtEl>
                                        <p:attrNameLst>
                                          <p:attrName>style.visibility</p:attrName>
                                        </p:attrNameLst>
                                      </p:cBhvr>
                                      <p:to>
                                        <p:strVal val="visible"/>
                                      </p:to>
                                    </p:set>
                                    <p:animEffect transition="in" filter="dissolve">
                                      <p:cBhvr>
                                        <p:cTn id="84" dur="500"/>
                                        <p:tgtEl>
                                          <p:spTgt spid="582682"/>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582685"/>
                                        </p:tgtEl>
                                        <p:attrNameLst>
                                          <p:attrName>style.visibility</p:attrName>
                                        </p:attrNameLst>
                                      </p:cBhvr>
                                      <p:to>
                                        <p:strVal val="visible"/>
                                      </p:to>
                                    </p:set>
                                    <p:animEffect transition="in" filter="dissolve">
                                      <p:cBhvr>
                                        <p:cTn id="89" dur="500"/>
                                        <p:tgtEl>
                                          <p:spTgt spid="582685"/>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xit" presetSubtype="4" fill="hold" grpId="1" nodeType="clickEffect">
                                  <p:stCondLst>
                                    <p:cond delay="0"/>
                                  </p:stCondLst>
                                  <p:childTnLst>
                                    <p:anim calcmode="lin" valueType="num">
                                      <p:cBhvr additive="base">
                                        <p:cTn id="93" dur="500"/>
                                        <p:tgtEl>
                                          <p:spTgt spid="582675"/>
                                        </p:tgtEl>
                                        <p:attrNameLst>
                                          <p:attrName>ppt_x</p:attrName>
                                        </p:attrNameLst>
                                      </p:cBhvr>
                                      <p:tavLst>
                                        <p:tav tm="0">
                                          <p:val>
                                            <p:strVal val="ppt_x"/>
                                          </p:val>
                                        </p:tav>
                                        <p:tav tm="100000">
                                          <p:val>
                                            <p:strVal val="ppt_x"/>
                                          </p:val>
                                        </p:tav>
                                      </p:tavLst>
                                    </p:anim>
                                    <p:anim calcmode="lin" valueType="num">
                                      <p:cBhvr additive="base">
                                        <p:cTn id="94" dur="500"/>
                                        <p:tgtEl>
                                          <p:spTgt spid="582675"/>
                                        </p:tgtEl>
                                        <p:attrNameLst>
                                          <p:attrName>ppt_y</p:attrName>
                                        </p:attrNameLst>
                                      </p:cBhvr>
                                      <p:tavLst>
                                        <p:tav tm="0">
                                          <p:val>
                                            <p:strVal val="ppt_y"/>
                                          </p:val>
                                        </p:tav>
                                        <p:tav tm="100000">
                                          <p:val>
                                            <p:strVal val="1+ppt_h/2"/>
                                          </p:val>
                                        </p:tav>
                                      </p:tavLst>
                                    </p:anim>
                                    <p:set>
                                      <p:cBhvr>
                                        <p:cTn id="95" dur="1" fill="hold">
                                          <p:stCondLst>
                                            <p:cond delay="499"/>
                                          </p:stCondLst>
                                        </p:cTn>
                                        <p:tgtEl>
                                          <p:spTgt spid="582675"/>
                                        </p:tgtEl>
                                        <p:attrNameLst>
                                          <p:attrName>style.visibility</p:attrName>
                                        </p:attrNameLst>
                                      </p:cBhvr>
                                      <p:to>
                                        <p:strVal val="hidden"/>
                                      </p:to>
                                    </p:set>
                                  </p:childTnLst>
                                </p:cTn>
                              </p:par>
                              <p:par>
                                <p:cTn id="96" presetID="2" presetClass="exit" presetSubtype="4" fill="hold" grpId="1" nodeType="withEffect">
                                  <p:stCondLst>
                                    <p:cond delay="0"/>
                                  </p:stCondLst>
                                  <p:childTnLst>
                                    <p:anim calcmode="lin" valueType="num">
                                      <p:cBhvr additive="base">
                                        <p:cTn id="97" dur="500"/>
                                        <p:tgtEl>
                                          <p:spTgt spid="582681"/>
                                        </p:tgtEl>
                                        <p:attrNameLst>
                                          <p:attrName>ppt_x</p:attrName>
                                        </p:attrNameLst>
                                      </p:cBhvr>
                                      <p:tavLst>
                                        <p:tav tm="0">
                                          <p:val>
                                            <p:strVal val="ppt_x"/>
                                          </p:val>
                                        </p:tav>
                                        <p:tav tm="100000">
                                          <p:val>
                                            <p:strVal val="ppt_x"/>
                                          </p:val>
                                        </p:tav>
                                      </p:tavLst>
                                    </p:anim>
                                    <p:anim calcmode="lin" valueType="num">
                                      <p:cBhvr additive="base">
                                        <p:cTn id="98" dur="500"/>
                                        <p:tgtEl>
                                          <p:spTgt spid="582681"/>
                                        </p:tgtEl>
                                        <p:attrNameLst>
                                          <p:attrName>ppt_y</p:attrName>
                                        </p:attrNameLst>
                                      </p:cBhvr>
                                      <p:tavLst>
                                        <p:tav tm="0">
                                          <p:val>
                                            <p:strVal val="ppt_y"/>
                                          </p:val>
                                        </p:tav>
                                        <p:tav tm="100000">
                                          <p:val>
                                            <p:strVal val="1+ppt_h/2"/>
                                          </p:val>
                                        </p:tav>
                                      </p:tavLst>
                                    </p:anim>
                                    <p:set>
                                      <p:cBhvr>
                                        <p:cTn id="99" dur="1" fill="hold">
                                          <p:stCondLst>
                                            <p:cond delay="499"/>
                                          </p:stCondLst>
                                        </p:cTn>
                                        <p:tgtEl>
                                          <p:spTgt spid="582681"/>
                                        </p:tgtEl>
                                        <p:attrNameLst>
                                          <p:attrName>style.visibility</p:attrName>
                                        </p:attrNameLst>
                                      </p:cBhvr>
                                      <p:to>
                                        <p:strVal val="hidden"/>
                                      </p:to>
                                    </p:set>
                                  </p:childTnLst>
                                </p:cTn>
                              </p:par>
                              <p:par>
                                <p:cTn id="100" presetID="2" presetClass="exit" presetSubtype="4" fill="hold" grpId="1" nodeType="withEffect">
                                  <p:stCondLst>
                                    <p:cond delay="0"/>
                                  </p:stCondLst>
                                  <p:childTnLst>
                                    <p:anim calcmode="lin" valueType="num">
                                      <p:cBhvr additive="base">
                                        <p:cTn id="101" dur="500"/>
                                        <p:tgtEl>
                                          <p:spTgt spid="582682"/>
                                        </p:tgtEl>
                                        <p:attrNameLst>
                                          <p:attrName>ppt_x</p:attrName>
                                        </p:attrNameLst>
                                      </p:cBhvr>
                                      <p:tavLst>
                                        <p:tav tm="0">
                                          <p:val>
                                            <p:strVal val="ppt_x"/>
                                          </p:val>
                                        </p:tav>
                                        <p:tav tm="100000">
                                          <p:val>
                                            <p:strVal val="ppt_x"/>
                                          </p:val>
                                        </p:tav>
                                      </p:tavLst>
                                    </p:anim>
                                    <p:anim calcmode="lin" valueType="num">
                                      <p:cBhvr additive="base">
                                        <p:cTn id="102" dur="500"/>
                                        <p:tgtEl>
                                          <p:spTgt spid="582682"/>
                                        </p:tgtEl>
                                        <p:attrNameLst>
                                          <p:attrName>ppt_y</p:attrName>
                                        </p:attrNameLst>
                                      </p:cBhvr>
                                      <p:tavLst>
                                        <p:tav tm="0">
                                          <p:val>
                                            <p:strVal val="ppt_y"/>
                                          </p:val>
                                        </p:tav>
                                        <p:tav tm="100000">
                                          <p:val>
                                            <p:strVal val="1+ppt_h/2"/>
                                          </p:val>
                                        </p:tav>
                                      </p:tavLst>
                                    </p:anim>
                                    <p:set>
                                      <p:cBhvr>
                                        <p:cTn id="103" dur="1" fill="hold">
                                          <p:stCondLst>
                                            <p:cond delay="499"/>
                                          </p:stCondLst>
                                        </p:cTn>
                                        <p:tgtEl>
                                          <p:spTgt spid="582682"/>
                                        </p:tgtEl>
                                        <p:attrNameLst>
                                          <p:attrName>style.visibility</p:attrName>
                                        </p:attrNameLst>
                                      </p:cBhvr>
                                      <p:to>
                                        <p:strVal val="hidden"/>
                                      </p:to>
                                    </p:set>
                                  </p:childTnLst>
                                </p:cTn>
                              </p:par>
                              <p:par>
                                <p:cTn id="104" presetID="2" presetClass="exit" presetSubtype="4" fill="hold" grpId="1" nodeType="withEffect">
                                  <p:stCondLst>
                                    <p:cond delay="0"/>
                                  </p:stCondLst>
                                  <p:childTnLst>
                                    <p:anim calcmode="lin" valueType="num">
                                      <p:cBhvr additive="base">
                                        <p:cTn id="105" dur="500"/>
                                        <p:tgtEl>
                                          <p:spTgt spid="582685"/>
                                        </p:tgtEl>
                                        <p:attrNameLst>
                                          <p:attrName>ppt_x</p:attrName>
                                        </p:attrNameLst>
                                      </p:cBhvr>
                                      <p:tavLst>
                                        <p:tav tm="0">
                                          <p:val>
                                            <p:strVal val="ppt_x"/>
                                          </p:val>
                                        </p:tav>
                                        <p:tav tm="100000">
                                          <p:val>
                                            <p:strVal val="ppt_x"/>
                                          </p:val>
                                        </p:tav>
                                      </p:tavLst>
                                    </p:anim>
                                    <p:anim calcmode="lin" valueType="num">
                                      <p:cBhvr additive="base">
                                        <p:cTn id="106" dur="500"/>
                                        <p:tgtEl>
                                          <p:spTgt spid="582685"/>
                                        </p:tgtEl>
                                        <p:attrNameLst>
                                          <p:attrName>ppt_y</p:attrName>
                                        </p:attrNameLst>
                                      </p:cBhvr>
                                      <p:tavLst>
                                        <p:tav tm="0">
                                          <p:val>
                                            <p:strVal val="ppt_y"/>
                                          </p:val>
                                        </p:tav>
                                        <p:tav tm="100000">
                                          <p:val>
                                            <p:strVal val="1+ppt_h/2"/>
                                          </p:val>
                                        </p:tav>
                                      </p:tavLst>
                                    </p:anim>
                                    <p:set>
                                      <p:cBhvr>
                                        <p:cTn id="107" dur="1" fill="hold">
                                          <p:stCondLst>
                                            <p:cond delay="499"/>
                                          </p:stCondLst>
                                        </p:cTn>
                                        <p:tgtEl>
                                          <p:spTgt spid="5826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9" grpId="0" animBg="1"/>
      <p:bldP spid="582669" grpId="1" animBg="1"/>
      <p:bldP spid="582672" grpId="0" animBg="1"/>
      <p:bldP spid="582672" grpId="1" animBg="1"/>
      <p:bldP spid="582673" grpId="0" animBg="1"/>
      <p:bldP spid="582673" grpId="1" animBg="1"/>
      <p:bldP spid="582675" grpId="0" animBg="1"/>
      <p:bldP spid="582675" grpId="1" animBg="1"/>
      <p:bldP spid="582681" grpId="0" animBg="1"/>
      <p:bldP spid="582681" grpId="1" animBg="1"/>
      <p:bldP spid="582682" grpId="0" animBg="1"/>
      <p:bldP spid="582682" grpId="1" animBg="1"/>
      <p:bldP spid="582685" grpId="0" animBg="1"/>
      <p:bldP spid="582685" grpId="1" animBg="1"/>
      <p:bldP spid="582667" grpId="0" animBg="1"/>
      <p:bldP spid="582667" grpId="1" animBg="1"/>
      <p:bldP spid="582666" grpId="0" animBg="1"/>
      <p:bldP spid="582666" grpId="1" animBg="1"/>
      <p:bldP spid="582668" grpId="0" animBg="1"/>
      <p:bldP spid="582668"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457200" y="274638"/>
            <a:ext cx="8229600" cy="1143000"/>
          </a:xfrm>
        </p:spPr>
        <p:txBody>
          <a:bodyPr/>
          <a:lstStyle/>
          <a:p>
            <a:pPr algn="ctr"/>
            <a:endParaRPr lang="en-US" sz="4400">
              <a:latin typeface="Trebuchet MS" charset="0"/>
              <a:cs typeface="Trebuchet MS" charset="0"/>
              <a:sym typeface="Trebuchet MS" charset="0"/>
            </a:endParaRPr>
          </a:p>
        </p:txBody>
      </p:sp>
      <p:pic>
        <p:nvPicPr>
          <p:cNvPr id="6146" name="Picture 2" descr="the-grace-of-go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p:cNvSpPr txBox="1">
            <a:spLocks/>
          </p:cNvSpPr>
          <p:nvPr/>
        </p:nvSpPr>
        <p:spPr bwMode="auto">
          <a:xfrm>
            <a:off x="145736" y="837335"/>
            <a:ext cx="8998263" cy="12728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60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Three evidences of…</a:t>
            </a:r>
          </a:p>
        </p:txBody>
      </p:sp>
      <p:sp>
        <p:nvSpPr>
          <p:cNvPr id="5" name="Title 1"/>
          <p:cNvSpPr txBox="1">
            <a:spLocks/>
          </p:cNvSpPr>
          <p:nvPr/>
        </p:nvSpPr>
        <p:spPr bwMode="auto">
          <a:xfrm>
            <a:off x="525057" y="4807215"/>
            <a:ext cx="4454769" cy="22497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10–11 </a:t>
            </a:r>
            <a:r>
              <a:rPr kumimoji="1" lang="en-US" sz="4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Witnesses</a:t>
            </a:r>
            <a:endPar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endParaRPr>
          </a:p>
        </p:txBody>
      </p:sp>
      <p:sp>
        <p:nvSpPr>
          <p:cNvPr id="6" name="Title 1"/>
          <p:cNvSpPr txBox="1">
            <a:spLocks/>
          </p:cNvSpPr>
          <p:nvPr/>
        </p:nvSpPr>
        <p:spPr bwMode="auto">
          <a:xfrm>
            <a:off x="3694866" y="4807215"/>
            <a:ext cx="3184769" cy="22497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12 </a:t>
            </a:r>
            <a:b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br>
            <a:r>
              <a:rPr kumimoji="1" lang="en-US" sz="4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Satan</a:t>
            </a:r>
            <a:endPar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endParaRPr>
          </a:p>
        </p:txBody>
      </p:sp>
      <p:sp>
        <p:nvSpPr>
          <p:cNvPr id="7" name="Title 1"/>
          <p:cNvSpPr txBox="1">
            <a:spLocks/>
          </p:cNvSpPr>
          <p:nvPr/>
        </p:nvSpPr>
        <p:spPr bwMode="auto">
          <a:xfrm>
            <a:off x="5595993" y="4807215"/>
            <a:ext cx="3529776" cy="22497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13–14</a:t>
            </a:r>
            <a:b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br>
            <a:r>
              <a:rPr kumimoji="1" lang="en-US" sz="4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Henchmen</a:t>
            </a:r>
            <a:endPar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endParaRPr>
          </a:p>
        </p:txBody>
      </p:sp>
      <p:sp>
        <p:nvSpPr>
          <p:cNvPr id="8" name="Title 1"/>
          <p:cNvSpPr txBox="1">
            <a:spLocks/>
          </p:cNvSpPr>
          <p:nvPr/>
        </p:nvSpPr>
        <p:spPr bwMode="auto">
          <a:xfrm>
            <a:off x="-116963" y="4434997"/>
            <a:ext cx="823385" cy="2421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138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a:t>
            </a:r>
          </a:p>
        </p:txBody>
      </p:sp>
      <p:sp>
        <p:nvSpPr>
          <p:cNvPr id="9" name="Title 1"/>
          <p:cNvSpPr txBox="1">
            <a:spLocks/>
          </p:cNvSpPr>
          <p:nvPr/>
        </p:nvSpPr>
        <p:spPr bwMode="auto">
          <a:xfrm>
            <a:off x="8341968" y="4434997"/>
            <a:ext cx="823385" cy="2421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138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a:t>
            </a:r>
          </a:p>
        </p:txBody>
      </p:sp>
    </p:spTree>
    <p:extLst>
      <p:ext uri="{BB962C8B-B14F-4D97-AF65-F5344CB8AC3E}">
        <p14:creationId xmlns:p14="http://schemas.microsoft.com/office/powerpoint/2010/main" val="30741810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Revelation 15</a:t>
            </a:r>
          </a:p>
        </p:txBody>
      </p:sp>
    </p:spTree>
    <p:extLst>
      <p:ext uri="{BB962C8B-B14F-4D97-AF65-F5344CB8AC3E}">
        <p14:creationId xmlns:p14="http://schemas.microsoft.com/office/powerpoint/2010/main" val="29152370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Title 1"/>
          <p:cNvSpPr>
            <a:spLocks noGrp="1"/>
          </p:cNvSpPr>
          <p:nvPr>
            <p:ph type="title"/>
          </p:nvPr>
        </p:nvSpPr>
        <p:spPr>
          <a:xfrm>
            <a:off x="78651" y="146094"/>
            <a:ext cx="8349132" cy="817350"/>
          </a:xfrm>
        </p:spPr>
        <p:txBody>
          <a:bodyPr/>
          <a:lstStyle/>
          <a:p>
            <a:pPr algn="l"/>
            <a:r>
              <a:rPr lang="en-US" sz="3600" b="1" dirty="0">
                <a:latin typeface="Arial" charset="0"/>
                <a:ea typeface="ＭＳ Ｐゴシック" charset="0"/>
              </a:rPr>
              <a:t>The Bowl Judgments (Rev. 15–16)</a:t>
            </a: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391</a:t>
            </a:r>
            <a:endParaRPr lang="en-US" dirty="0">
              <a:solidFill>
                <a:srgbClr val="FFFFFF"/>
              </a:solidFill>
              <a:latin typeface="Arial" charset="0"/>
              <a:cs typeface="Arial" charset="0"/>
            </a:endParaRPr>
          </a:p>
        </p:txBody>
      </p:sp>
      <p:pic>
        <p:nvPicPr>
          <p:cNvPr id="3" name="Picture 2" descr="rev 16 Goldfish_Jump_Out_Of_Bowl_2_-_expectation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177772"/>
            <a:ext cx="9144000" cy="5680228"/>
          </a:xfrm>
          <a:prstGeom prst="rect">
            <a:avLst/>
          </a:prstGeom>
        </p:spPr>
      </p:pic>
    </p:spTree>
    <p:extLst>
      <p:ext uri="{BB962C8B-B14F-4D97-AF65-F5344CB8AC3E}">
        <p14:creationId xmlns:p14="http://schemas.microsoft.com/office/powerpoint/2010/main" val="41489464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5v2 song on the sea.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63333" y="985459"/>
            <a:ext cx="6156473" cy="4053852"/>
          </a:xfrm>
          <a:prstGeom prst="rect">
            <a:avLst/>
          </a:prstGeom>
        </p:spPr>
      </p:pic>
      <p:sp>
        <p:nvSpPr>
          <p:cNvPr id="998401" name="Title 1"/>
          <p:cNvSpPr>
            <a:spLocks noGrp="1"/>
          </p:cNvSpPr>
          <p:nvPr>
            <p:ph type="title"/>
          </p:nvPr>
        </p:nvSpPr>
        <p:spPr>
          <a:xfrm>
            <a:off x="78651" y="146094"/>
            <a:ext cx="8349132" cy="817350"/>
          </a:xfrm>
        </p:spPr>
        <p:txBody>
          <a:bodyPr/>
          <a:lstStyle/>
          <a:p>
            <a:pPr algn="r"/>
            <a:r>
              <a:rPr lang="en-US" sz="3600" b="1" dirty="0">
                <a:latin typeface="Arial" charset="0"/>
                <a:ea typeface="ＭＳ Ｐゴシック" charset="0"/>
              </a:rPr>
              <a:t>Bowls Introduced (15:2)</a:t>
            </a: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391</a:t>
            </a:r>
            <a:endParaRPr lang="en-US" dirty="0">
              <a:solidFill>
                <a:srgbClr val="FFFFFF"/>
              </a:solidFill>
              <a:latin typeface="Arial" charset="0"/>
              <a:cs typeface="Arial" charset="0"/>
            </a:endParaRPr>
          </a:p>
        </p:txBody>
      </p:sp>
      <p:sp>
        <p:nvSpPr>
          <p:cNvPr id="5" name="Title 1"/>
          <p:cNvSpPr txBox="1">
            <a:spLocks/>
          </p:cNvSpPr>
          <p:nvPr/>
        </p:nvSpPr>
        <p:spPr bwMode="auto">
          <a:xfrm>
            <a:off x="0" y="0"/>
            <a:ext cx="292704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2400" b="1" dirty="0">
                <a:solidFill>
                  <a:srgbClr val="FFFFFF"/>
                </a:solidFill>
                <a:latin typeface="Arial" charset="0"/>
                <a:ea typeface="ＭＳ Ｐゴシック" charset="0"/>
              </a:rPr>
              <a:t>"I saw before me what seemed to be a glass sea mixed with fire. And on it stood all the people who had been victorious over the beast and his statue and the number representing his name. They were all holding harps that God had given them" </a:t>
            </a:r>
            <a:br>
              <a:rPr lang="en-US" sz="2400" b="1" dirty="0">
                <a:solidFill>
                  <a:srgbClr val="FFFFFF"/>
                </a:solidFill>
                <a:latin typeface="Arial" charset="0"/>
                <a:ea typeface="ＭＳ Ｐゴシック" charset="0"/>
              </a:rPr>
            </a:br>
            <a:r>
              <a:rPr lang="en-US" sz="2400" b="1" dirty="0">
                <a:solidFill>
                  <a:srgbClr val="FFFFFF"/>
                </a:solidFill>
                <a:latin typeface="Arial" charset="0"/>
                <a:ea typeface="ＭＳ Ｐゴシック" charset="0"/>
              </a:rPr>
              <a:t>(15:2 </a:t>
            </a:r>
            <a:r>
              <a:rPr lang="en-US" sz="2000" b="1" dirty="0">
                <a:solidFill>
                  <a:srgbClr val="FFFFFF"/>
                </a:solidFill>
                <a:latin typeface="Arial" charset="0"/>
                <a:ea typeface="ＭＳ Ｐゴシック" charset="0"/>
              </a:rPr>
              <a:t>NLT</a:t>
            </a:r>
            <a:r>
              <a:rPr lang="en-US" sz="2400" b="1" dirty="0">
                <a:solidFill>
                  <a:srgbClr val="FFFFFF"/>
                </a:solidFill>
                <a:latin typeface="Arial" charset="0"/>
                <a:ea typeface="ＭＳ Ｐゴシック" charset="0"/>
              </a:rPr>
              <a:t>).</a:t>
            </a:r>
          </a:p>
        </p:txBody>
      </p:sp>
    </p:spTree>
    <p:extLst>
      <p:ext uri="{BB962C8B-B14F-4D97-AF65-F5344CB8AC3E}">
        <p14:creationId xmlns:p14="http://schemas.microsoft.com/office/powerpoint/2010/main" val="30132412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15 praising-hands worshi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806700"/>
            <a:ext cx="5397500" cy="4051300"/>
          </a:xfrm>
          <a:prstGeom prst="rect">
            <a:avLst/>
          </a:prstGeom>
        </p:spPr>
      </p:pic>
      <p:sp>
        <p:nvSpPr>
          <p:cNvPr id="998401" name="Title 1"/>
          <p:cNvSpPr>
            <a:spLocks noGrp="1"/>
          </p:cNvSpPr>
          <p:nvPr>
            <p:ph type="title"/>
          </p:nvPr>
        </p:nvSpPr>
        <p:spPr>
          <a:xfrm>
            <a:off x="0" y="0"/>
            <a:ext cx="8944778" cy="4632475"/>
          </a:xfrm>
        </p:spPr>
        <p:txBody>
          <a:bodyPr anchor="t"/>
          <a:lstStyle/>
          <a:p>
            <a:r>
              <a:rPr lang="en-US" sz="2800" b="1" dirty="0"/>
              <a:t>"And they were singing the song of Moses, </a:t>
            </a:r>
            <a:br>
              <a:rPr lang="en-US" sz="2800" b="1" dirty="0"/>
            </a:br>
            <a:r>
              <a:rPr lang="en-US" sz="2800" b="1" dirty="0"/>
              <a:t>the servant of God, and the song of the Lamb:</a:t>
            </a:r>
            <a:br>
              <a:rPr lang="en-US" sz="2800" b="1" dirty="0"/>
            </a:br>
            <a:br>
              <a:rPr lang="en-US" sz="2800" b="1" dirty="0"/>
            </a:br>
            <a:r>
              <a:rPr lang="en-US" sz="2800" b="1" dirty="0">
                <a:latin typeface="Arial" charset="0"/>
                <a:ea typeface="ＭＳ Ｐゴシック" charset="0"/>
              </a:rPr>
              <a:t>'Great and marvelous are your works, </a:t>
            </a:r>
            <a:br>
              <a:rPr lang="en-US" sz="2800" b="1" dirty="0">
                <a:latin typeface="Arial" charset="0"/>
                <a:ea typeface="ＭＳ Ｐゴシック" charset="0"/>
              </a:rPr>
            </a:br>
            <a:r>
              <a:rPr lang="en-US" sz="2800" b="1" dirty="0">
                <a:latin typeface="Arial" charset="0"/>
                <a:ea typeface="ＭＳ Ｐゴシック" charset="0"/>
              </a:rPr>
              <a:t>		 O Lord God, the Almighty. </a:t>
            </a:r>
            <a:br>
              <a:rPr lang="en-US" sz="2800" b="1" dirty="0">
                <a:latin typeface="Arial" charset="0"/>
                <a:ea typeface="ＭＳ Ｐゴシック" charset="0"/>
              </a:rPr>
            </a:br>
            <a:r>
              <a:rPr lang="en-US" sz="2800" b="1" dirty="0">
                <a:latin typeface="Arial" charset="0"/>
                <a:ea typeface="ＭＳ Ｐゴシック" charset="0"/>
              </a:rPr>
              <a:t>	 Just and true are your ways, </a:t>
            </a:r>
            <a:br>
              <a:rPr lang="en-US" sz="2800" b="1" dirty="0">
                <a:latin typeface="Arial" charset="0"/>
                <a:ea typeface="ＭＳ Ｐゴシック" charset="0"/>
              </a:rPr>
            </a:br>
            <a:r>
              <a:rPr lang="en-US" sz="2800" b="1" dirty="0">
                <a:latin typeface="Arial" charset="0"/>
                <a:ea typeface="ＭＳ Ｐゴシック" charset="0"/>
              </a:rPr>
              <a:t>		 O King of the nations. </a:t>
            </a:r>
            <a:br>
              <a:rPr lang="en-US" sz="2800" b="1" dirty="0">
                <a:latin typeface="Arial" charset="0"/>
                <a:ea typeface="ＭＳ Ｐゴシック" charset="0"/>
              </a:rPr>
            </a:br>
            <a:r>
              <a:rPr lang="en-US" sz="2800" b="1" baseline="30000" dirty="0">
                <a:latin typeface="Arial" charset="0"/>
                <a:ea typeface="ＭＳ Ｐゴシック" charset="0"/>
              </a:rPr>
              <a:t>4</a:t>
            </a:r>
            <a:r>
              <a:rPr lang="en-US" sz="2800" b="1" dirty="0">
                <a:latin typeface="Arial" charset="0"/>
                <a:ea typeface="ＭＳ Ｐゴシック" charset="0"/>
              </a:rPr>
              <a:t>Who will not fear you, Lord, </a:t>
            </a:r>
            <a:br>
              <a:rPr lang="en-US" sz="2800" b="1" dirty="0">
                <a:latin typeface="Arial" charset="0"/>
                <a:ea typeface="ＭＳ Ｐゴシック" charset="0"/>
              </a:rPr>
            </a:br>
            <a:r>
              <a:rPr lang="en-US" sz="2800" b="1" dirty="0">
                <a:latin typeface="Arial" charset="0"/>
                <a:ea typeface="ＭＳ Ｐゴシック" charset="0"/>
              </a:rPr>
              <a:t>		 and glorify your name? </a:t>
            </a:r>
            <a:br>
              <a:rPr lang="en-US" sz="2800" b="1" dirty="0">
                <a:latin typeface="Arial" charset="0"/>
                <a:ea typeface="ＭＳ Ｐゴシック" charset="0"/>
              </a:rPr>
            </a:br>
            <a:r>
              <a:rPr lang="en-US" sz="2800" b="1" dirty="0">
                <a:latin typeface="Arial" charset="0"/>
                <a:ea typeface="ＭＳ Ｐゴシック" charset="0"/>
              </a:rPr>
              <a:t>		 For you alone are holy. </a:t>
            </a:r>
            <a:br>
              <a:rPr lang="en-US" sz="2800" b="1" dirty="0">
                <a:latin typeface="Arial" charset="0"/>
                <a:ea typeface="ＭＳ Ｐゴシック" charset="0"/>
              </a:rPr>
            </a:br>
            <a:r>
              <a:rPr lang="en-US" sz="2800" b="1" dirty="0">
                <a:latin typeface="Arial" charset="0"/>
                <a:ea typeface="ＭＳ Ｐゴシック" charset="0"/>
              </a:rPr>
              <a:t>	 All nations will come and worship before you, </a:t>
            </a:r>
            <a:br>
              <a:rPr lang="en-US" sz="2800" b="1" dirty="0">
                <a:latin typeface="Arial" charset="0"/>
                <a:ea typeface="ＭＳ Ｐゴシック" charset="0"/>
              </a:rPr>
            </a:br>
            <a:r>
              <a:rPr lang="en-US" sz="2800" b="1" dirty="0">
                <a:latin typeface="Arial" charset="0"/>
                <a:ea typeface="ＭＳ Ｐゴシック" charset="0"/>
              </a:rPr>
              <a:t>		 for your righteous deeds have been revealed'" (15:3-4 </a:t>
            </a:r>
            <a:r>
              <a:rPr lang="en-US" sz="2400" b="1" dirty="0">
                <a:latin typeface="Arial" charset="0"/>
                <a:ea typeface="ＭＳ Ｐゴシック" charset="0"/>
              </a:rPr>
              <a:t>NLT</a:t>
            </a:r>
            <a:r>
              <a:rPr lang="en-US" sz="2800" b="1" dirty="0">
                <a:latin typeface="Arial" charset="0"/>
                <a:ea typeface="ＭＳ Ｐゴシック" charset="0"/>
              </a:rPr>
              <a:t>).</a:t>
            </a:r>
          </a:p>
        </p:txBody>
      </p:sp>
    </p:spTree>
    <p:extLst>
      <p:ext uri="{BB962C8B-B14F-4D97-AF65-F5344CB8AC3E}">
        <p14:creationId xmlns:p14="http://schemas.microsoft.com/office/powerpoint/2010/main" val="20210134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15 heav-sanc.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4885"/>
            <a:ext cx="9144000" cy="6843116"/>
          </a:xfrm>
          <a:prstGeom prst="rect">
            <a:avLst/>
          </a:prstGeom>
        </p:spPr>
      </p:pic>
      <p:sp>
        <p:nvSpPr>
          <p:cNvPr id="998401" name="Title 1"/>
          <p:cNvSpPr>
            <a:spLocks noGrp="1"/>
          </p:cNvSpPr>
          <p:nvPr>
            <p:ph type="title"/>
          </p:nvPr>
        </p:nvSpPr>
        <p:spPr>
          <a:xfrm>
            <a:off x="5902476" y="-1"/>
            <a:ext cx="3241524" cy="4015619"/>
          </a:xfrm>
        </p:spPr>
        <p:txBody>
          <a:bodyPr anchor="t"/>
          <a:lstStyle/>
          <a:p>
            <a:r>
              <a:rPr lang="en-US" sz="2800" b="1" dirty="0">
                <a:effectLst>
                  <a:glow rad="139700">
                    <a:schemeClr val="tx1">
                      <a:alpha val="80000"/>
                    </a:schemeClr>
                  </a:glow>
                </a:effectLst>
              </a:rPr>
              <a:t>"Then I looked and saw that the Temple in heaven, God</a:t>
            </a:r>
            <a:r>
              <a:rPr lang="fr-FR" sz="2800" b="1" dirty="0">
                <a:effectLst>
                  <a:glow rad="139700">
                    <a:schemeClr val="tx1">
                      <a:alpha val="80000"/>
                    </a:schemeClr>
                  </a:glow>
                </a:effectLst>
              </a:rPr>
              <a:t>'</a:t>
            </a:r>
            <a:r>
              <a:rPr lang="en-US" sz="2800" b="1" dirty="0">
                <a:effectLst>
                  <a:glow rad="139700">
                    <a:schemeClr val="tx1">
                      <a:alpha val="80000"/>
                    </a:schemeClr>
                  </a:glow>
                </a:effectLst>
              </a:rPr>
              <a:t>s Tabernacle, was thrown wide open" </a:t>
            </a:r>
            <a:br>
              <a:rPr lang="en-US" sz="2800" b="1" dirty="0">
                <a:effectLst>
                  <a:glow rad="139700">
                    <a:schemeClr val="tx1">
                      <a:alpha val="80000"/>
                    </a:schemeClr>
                  </a:glow>
                </a:effectLst>
              </a:rPr>
            </a:br>
            <a:r>
              <a:rPr lang="en-US" sz="2800" b="1" dirty="0">
                <a:effectLst>
                  <a:glow rad="139700">
                    <a:schemeClr val="tx1">
                      <a:alpha val="80000"/>
                    </a:schemeClr>
                  </a:glow>
                </a:effectLst>
              </a:rPr>
              <a:t>(15:5 </a:t>
            </a:r>
            <a:r>
              <a:rPr lang="en-US" sz="2400" b="1" dirty="0">
                <a:effectLst>
                  <a:glow rad="139700">
                    <a:schemeClr val="tx1">
                      <a:alpha val="80000"/>
                    </a:schemeClr>
                  </a:glow>
                </a:effectLst>
              </a:rPr>
              <a:t>NLT</a:t>
            </a:r>
            <a:r>
              <a:rPr lang="en-US" sz="2800" b="1" dirty="0">
                <a:effectLst>
                  <a:glow rad="139700">
                    <a:schemeClr val="tx1">
                      <a:alpha val="80000"/>
                    </a:schemeClr>
                  </a:glow>
                </a:effectLst>
              </a:rPr>
              <a:t>).</a:t>
            </a:r>
            <a:endParaRPr lang="en-US" sz="2800" b="1" dirty="0">
              <a:effectLst>
                <a:glow rad="139700">
                  <a:schemeClr val="tx1">
                    <a:alpha val="80000"/>
                  </a:schemeClr>
                </a:glow>
              </a:effectLst>
              <a:latin typeface="Arial" charset="0"/>
              <a:ea typeface="ＭＳ Ｐゴシック" charset="0"/>
            </a:endParaRPr>
          </a:p>
        </p:txBody>
      </p:sp>
    </p:spTree>
    <p:extLst>
      <p:ext uri="{BB962C8B-B14F-4D97-AF65-F5344CB8AC3E}">
        <p14:creationId xmlns:p14="http://schemas.microsoft.com/office/powerpoint/2010/main" val="13354101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Title 1"/>
          <p:cNvSpPr>
            <a:spLocks noGrp="1"/>
          </p:cNvSpPr>
          <p:nvPr>
            <p:ph type="title"/>
          </p:nvPr>
        </p:nvSpPr>
        <p:spPr>
          <a:xfrm>
            <a:off x="0" y="0"/>
            <a:ext cx="3592286" cy="6858000"/>
          </a:xfrm>
        </p:spPr>
        <p:txBody>
          <a:bodyPr anchor="ctr"/>
          <a:lstStyle/>
          <a:p>
            <a:r>
              <a:rPr lang="en-US" sz="2800" b="1" dirty="0">
                <a:effectLst>
                  <a:glow rad="139700">
                    <a:schemeClr val="tx1">
                      <a:alpha val="80000"/>
                    </a:schemeClr>
                  </a:glow>
                </a:effectLst>
              </a:rPr>
              <a:t>"The seven angels who were holding the seven plagues came out of the Temple. They were clothed in spotless white linen with gold sashes across their chests" </a:t>
            </a:r>
            <a:br>
              <a:rPr lang="en-US" sz="2800" b="1" dirty="0">
                <a:effectLst>
                  <a:glow rad="139700">
                    <a:schemeClr val="tx1">
                      <a:alpha val="80000"/>
                    </a:schemeClr>
                  </a:glow>
                </a:effectLst>
              </a:rPr>
            </a:br>
            <a:r>
              <a:rPr lang="en-US" sz="2800" b="1" dirty="0">
                <a:effectLst>
                  <a:glow rad="139700">
                    <a:schemeClr val="tx1">
                      <a:alpha val="80000"/>
                    </a:schemeClr>
                  </a:glow>
                </a:effectLst>
              </a:rPr>
              <a:t>(15:6 </a:t>
            </a:r>
            <a:r>
              <a:rPr lang="en-US" sz="2400" b="1" dirty="0">
                <a:effectLst>
                  <a:glow rad="139700">
                    <a:schemeClr val="tx1">
                      <a:alpha val="80000"/>
                    </a:schemeClr>
                  </a:glow>
                </a:effectLst>
              </a:rPr>
              <a:t>NLT</a:t>
            </a:r>
            <a:r>
              <a:rPr lang="en-US" sz="2800" b="1" dirty="0">
                <a:effectLst>
                  <a:glow rad="139700">
                    <a:schemeClr val="tx1">
                      <a:alpha val="80000"/>
                    </a:schemeClr>
                  </a:glow>
                </a:effectLst>
              </a:rPr>
              <a:t>).</a:t>
            </a:r>
            <a:endParaRPr lang="en-US" sz="2800" b="1" dirty="0">
              <a:effectLst>
                <a:glow rad="139700">
                  <a:schemeClr val="tx1">
                    <a:alpha val="80000"/>
                  </a:schemeClr>
                </a:glow>
              </a:effectLst>
              <a:latin typeface="Arial" charset="0"/>
              <a:ea typeface="ＭＳ Ｐゴシック" charset="0"/>
            </a:endParaRPr>
          </a:p>
        </p:txBody>
      </p:sp>
      <p:pic>
        <p:nvPicPr>
          <p:cNvPr id="4" name="Picture 3" descr="rev 15 angel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30952" y="3807"/>
            <a:ext cx="5213048" cy="6854193"/>
          </a:xfrm>
          <a:prstGeom prst="rect">
            <a:avLst/>
          </a:prstGeom>
        </p:spPr>
      </p:pic>
    </p:spTree>
    <p:extLst>
      <p:ext uri="{BB962C8B-B14F-4D97-AF65-F5344CB8AC3E}">
        <p14:creationId xmlns:p14="http://schemas.microsoft.com/office/powerpoint/2010/main" val="26993821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5v5 angels-given-bowl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2255"/>
            <a:ext cx="9144000" cy="6835745"/>
          </a:xfrm>
          <a:prstGeom prst="rect">
            <a:avLst/>
          </a:prstGeom>
        </p:spPr>
      </p:pic>
      <p:sp>
        <p:nvSpPr>
          <p:cNvPr id="998401" name="Title 1"/>
          <p:cNvSpPr>
            <a:spLocks noGrp="1"/>
          </p:cNvSpPr>
          <p:nvPr>
            <p:ph type="title"/>
          </p:nvPr>
        </p:nvSpPr>
        <p:spPr>
          <a:xfrm>
            <a:off x="0" y="1"/>
            <a:ext cx="9144000" cy="1681238"/>
          </a:xfrm>
        </p:spPr>
        <p:txBody>
          <a:bodyPr anchor="t"/>
          <a:lstStyle/>
          <a:p>
            <a:r>
              <a:rPr lang="en-US" sz="3200" b="1" dirty="0">
                <a:effectLst>
                  <a:glow rad="228600">
                    <a:schemeClr val="accent4">
                      <a:satMod val="175000"/>
                      <a:alpha val="86000"/>
                    </a:schemeClr>
                  </a:glow>
                </a:effectLst>
              </a:rPr>
              <a:t>"Then one of the four living beings handed each of the seven angels a gold bowl filled with the wrath of God, who lives forever and ever" (15:7 NLT).</a:t>
            </a:r>
          </a:p>
        </p:txBody>
      </p:sp>
    </p:spTree>
    <p:extLst>
      <p:ext uri="{BB962C8B-B14F-4D97-AF65-F5344CB8AC3E}">
        <p14:creationId xmlns:p14="http://schemas.microsoft.com/office/powerpoint/2010/main" val="478300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E2E465-F330-834C-A471-095879F59529}"/>
              </a:ext>
            </a:extLst>
          </p:cNvPr>
          <p:cNvPicPr>
            <a:picLocks noChangeAspect="1"/>
          </p:cNvPicPr>
          <p:nvPr/>
        </p:nvPicPr>
        <p:blipFill>
          <a:blip r:embed="rId3"/>
          <a:stretch>
            <a:fillRect/>
          </a:stretch>
        </p:blipFill>
        <p:spPr>
          <a:xfrm>
            <a:off x="0" y="0"/>
            <a:ext cx="9144000" cy="5869887"/>
          </a:xfrm>
          <a:prstGeom prst="rect">
            <a:avLst/>
          </a:prstGeom>
        </p:spPr>
      </p:pic>
      <p:sp>
        <p:nvSpPr>
          <p:cNvPr id="2" name="Rectangle 1">
            <a:extLst>
              <a:ext uri="{FF2B5EF4-FFF2-40B4-BE49-F238E27FC236}">
                <a16:creationId xmlns:a16="http://schemas.microsoft.com/office/drawing/2014/main" id="{84C9CCD8-33B8-B783-6359-0FFF6A525AF8}"/>
              </a:ext>
            </a:extLst>
          </p:cNvPr>
          <p:cNvSpPr/>
          <p:nvPr/>
        </p:nvSpPr>
        <p:spPr bwMode="auto">
          <a:xfrm>
            <a:off x="2013735" y="244002"/>
            <a:ext cx="5116530" cy="9067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83D00D89-3E38-94B9-EED8-A2EA45A565F9}"/>
              </a:ext>
            </a:extLst>
          </p:cNvPr>
          <p:cNvSpPr/>
          <p:nvPr/>
        </p:nvSpPr>
        <p:spPr bwMode="auto">
          <a:xfrm>
            <a:off x="1017141" y="1394707"/>
            <a:ext cx="7140540" cy="42381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Rectangle 6">
            <a:extLst>
              <a:ext uri="{FF2B5EF4-FFF2-40B4-BE49-F238E27FC236}">
                <a16:creationId xmlns:a16="http://schemas.microsoft.com/office/drawing/2014/main" id="{652C371E-44DD-334B-BBED-06C88007A75B}"/>
              </a:ext>
            </a:extLst>
          </p:cNvPr>
          <p:cNvSpPr txBox="1">
            <a:spLocks noChangeArrowheads="1"/>
          </p:cNvSpPr>
          <p:nvPr/>
        </p:nvSpPr>
        <p:spPr bwMode="auto">
          <a:xfrm>
            <a:off x="2013735" y="318499"/>
            <a:ext cx="5116530" cy="714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Verdana" pitchFamily="-111" charset="0"/>
              </a:defRPr>
            </a:lvl6pPr>
            <a:lvl7pPr marL="914400" algn="ctr" rtl="0" eaLnBrk="0" fontAlgn="base" hangingPunct="0">
              <a:spcBef>
                <a:spcPct val="0"/>
              </a:spcBef>
              <a:spcAft>
                <a:spcPct val="0"/>
              </a:spcAft>
              <a:defRPr sz="4400">
                <a:solidFill>
                  <a:schemeClr val="tx2"/>
                </a:solidFill>
                <a:latin typeface="Verdana" pitchFamily="-111" charset="0"/>
              </a:defRPr>
            </a:lvl7pPr>
            <a:lvl8pPr marL="1371600" algn="ctr" rtl="0" eaLnBrk="0" fontAlgn="base" hangingPunct="0">
              <a:spcBef>
                <a:spcPct val="0"/>
              </a:spcBef>
              <a:spcAft>
                <a:spcPct val="0"/>
              </a:spcAft>
              <a:defRPr sz="4400">
                <a:solidFill>
                  <a:schemeClr val="tx2"/>
                </a:solidFill>
                <a:latin typeface="Verdana" pitchFamily="-111" charset="0"/>
              </a:defRPr>
            </a:lvl8pPr>
            <a:lvl9pPr marL="1828800" algn="ctr" rtl="0" eaLnBrk="0" fontAlgn="base" hangingPunct="0">
              <a:spcBef>
                <a:spcPct val="0"/>
              </a:spcBef>
              <a:spcAft>
                <a:spcPct val="0"/>
              </a:spcAft>
              <a:defRPr sz="4400">
                <a:solidFill>
                  <a:schemeClr val="tx2"/>
                </a:solidFill>
                <a:latin typeface="Verdana"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Revelation 13 &amp; Daniel Comparison!</a:t>
            </a:r>
            <a:endParaRPr kumimoji="0" lang="en-US" sz="2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6">
            <a:extLst>
              <a:ext uri="{FF2B5EF4-FFF2-40B4-BE49-F238E27FC236}">
                <a16:creationId xmlns:a16="http://schemas.microsoft.com/office/drawing/2014/main" id="{2C53CFDC-DBE2-C15C-9423-5AA1295BB1E5}"/>
              </a:ext>
            </a:extLst>
          </p:cNvPr>
          <p:cNvSpPr txBox="1">
            <a:spLocks noChangeArrowheads="1"/>
          </p:cNvSpPr>
          <p:nvPr/>
        </p:nvSpPr>
        <p:spPr bwMode="auto">
          <a:xfrm>
            <a:off x="616449" y="1410818"/>
            <a:ext cx="8250149" cy="4238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Verdana" pitchFamily="-111" charset="0"/>
              </a:defRPr>
            </a:lvl6pPr>
            <a:lvl7pPr marL="914400" algn="ctr" rtl="0" eaLnBrk="0" fontAlgn="base" hangingPunct="0">
              <a:spcBef>
                <a:spcPct val="0"/>
              </a:spcBef>
              <a:spcAft>
                <a:spcPct val="0"/>
              </a:spcAft>
              <a:defRPr sz="4400">
                <a:solidFill>
                  <a:schemeClr val="tx2"/>
                </a:solidFill>
                <a:latin typeface="Verdana" pitchFamily="-111" charset="0"/>
              </a:defRPr>
            </a:lvl7pPr>
            <a:lvl8pPr marL="1371600" algn="ctr" rtl="0" eaLnBrk="0" fontAlgn="base" hangingPunct="0">
              <a:spcBef>
                <a:spcPct val="0"/>
              </a:spcBef>
              <a:spcAft>
                <a:spcPct val="0"/>
              </a:spcAft>
              <a:defRPr sz="4400">
                <a:solidFill>
                  <a:schemeClr val="tx2"/>
                </a:solidFill>
                <a:latin typeface="Verdana" pitchFamily="-111" charset="0"/>
              </a:defRPr>
            </a:lvl8pPr>
            <a:lvl9pPr marL="1828800" algn="ctr" rtl="0" eaLnBrk="0" fontAlgn="base" hangingPunct="0">
              <a:spcBef>
                <a:spcPct val="0"/>
              </a:spcBef>
              <a:spcAft>
                <a:spcPct val="0"/>
              </a:spcAft>
              <a:defRPr sz="4400">
                <a:solidFill>
                  <a:schemeClr val="tx2"/>
                </a:solidFill>
                <a:latin typeface="Verdana"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½ of Revelation 13 quotes from Daniel!</a:t>
            </a:r>
            <a:endParaRPr kumimoji="0" lang="en-US" sz="2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9" name="Picture 8">
            <a:extLst>
              <a:ext uri="{FF2B5EF4-FFF2-40B4-BE49-F238E27FC236}">
                <a16:creationId xmlns:a16="http://schemas.microsoft.com/office/drawing/2014/main" id="{FE0F3EEA-01D3-3612-5AF9-E041E204A499}"/>
              </a:ext>
            </a:extLst>
          </p:cNvPr>
          <p:cNvPicPr>
            <a:picLocks noChangeAspect="1"/>
          </p:cNvPicPr>
          <p:nvPr/>
        </p:nvPicPr>
        <p:blipFill rotWithShape="1">
          <a:blip r:embed="rId3"/>
          <a:srcRect t="75719"/>
          <a:stretch/>
        </p:blipFill>
        <p:spPr>
          <a:xfrm>
            <a:off x="0" y="5425148"/>
            <a:ext cx="9144000" cy="1425240"/>
          </a:xfrm>
          <a:prstGeom prst="rect">
            <a:avLst/>
          </a:prstGeom>
        </p:spPr>
      </p:pic>
      <p:graphicFrame>
        <p:nvGraphicFramePr>
          <p:cNvPr id="7" name="Table 6">
            <a:extLst>
              <a:ext uri="{FF2B5EF4-FFF2-40B4-BE49-F238E27FC236}">
                <a16:creationId xmlns:a16="http://schemas.microsoft.com/office/drawing/2014/main" id="{1065512E-FDB1-6909-7D9F-F7DA9772E510}"/>
              </a:ext>
            </a:extLst>
          </p:cNvPr>
          <p:cNvGraphicFramePr>
            <a:graphicFrameLocks noGrp="1"/>
          </p:cNvGraphicFramePr>
          <p:nvPr/>
        </p:nvGraphicFramePr>
        <p:xfrm>
          <a:off x="164386" y="1839731"/>
          <a:ext cx="8846049" cy="4858522"/>
        </p:xfrm>
        <a:graphic>
          <a:graphicData uri="http://schemas.openxmlformats.org/drawingml/2006/table">
            <a:tbl>
              <a:tblPr firstRow="1" bandRow="1">
                <a:tableStyleId>{073A0DAA-6AF3-43AB-8588-CEC1D06C72B9}</a:tableStyleId>
              </a:tblPr>
              <a:tblGrid>
                <a:gridCol w="2347645">
                  <a:extLst>
                    <a:ext uri="{9D8B030D-6E8A-4147-A177-3AD203B41FA5}">
                      <a16:colId xmlns:a16="http://schemas.microsoft.com/office/drawing/2014/main" val="3926653717"/>
                    </a:ext>
                  </a:extLst>
                </a:gridCol>
                <a:gridCol w="2517169">
                  <a:extLst>
                    <a:ext uri="{9D8B030D-6E8A-4147-A177-3AD203B41FA5}">
                      <a16:colId xmlns:a16="http://schemas.microsoft.com/office/drawing/2014/main" val="3877620450"/>
                    </a:ext>
                  </a:extLst>
                </a:gridCol>
                <a:gridCol w="3981235">
                  <a:extLst>
                    <a:ext uri="{9D8B030D-6E8A-4147-A177-3AD203B41FA5}">
                      <a16:colId xmlns:a16="http://schemas.microsoft.com/office/drawing/2014/main" val="835726162"/>
                    </a:ext>
                  </a:extLst>
                </a:gridCol>
              </a:tblGrid>
              <a:tr h="388682">
                <a:tc>
                  <a:txBody>
                    <a:bodyPr/>
                    <a:lstStyle/>
                    <a:p>
                      <a:pPr algn="ctr"/>
                      <a:r>
                        <a:rPr lang="en-US" spc="-100" baseline="0" dirty="0"/>
                        <a:t>Revelation 13</a:t>
                      </a:r>
                    </a:p>
                  </a:txBody>
                  <a:tcPr/>
                </a:tc>
                <a:tc>
                  <a:txBody>
                    <a:bodyPr/>
                    <a:lstStyle/>
                    <a:p>
                      <a:pPr algn="ctr"/>
                      <a:r>
                        <a:rPr lang="en-US" spc="-100" baseline="0" dirty="0"/>
                        <a:t>Daniel</a:t>
                      </a:r>
                    </a:p>
                  </a:txBody>
                  <a:tcPr/>
                </a:tc>
                <a:tc>
                  <a:txBody>
                    <a:bodyPr/>
                    <a:lstStyle/>
                    <a:p>
                      <a:pPr algn="ctr"/>
                      <a:endParaRPr lang="en-US" spc="-100" baseline="0" dirty="0"/>
                    </a:p>
                  </a:txBody>
                  <a:tcPr/>
                </a:tc>
                <a:extLst>
                  <a:ext uri="{0D108BD9-81ED-4DB2-BD59-A6C34878D82A}">
                    <a16:rowId xmlns:a16="http://schemas.microsoft.com/office/drawing/2014/main" val="2498649498"/>
                  </a:ext>
                </a:extLst>
              </a:tr>
              <a:tr h="388682">
                <a:tc>
                  <a:txBody>
                    <a:bodyPr/>
                    <a:lstStyle/>
                    <a:p>
                      <a:r>
                        <a:rPr lang="en-US" spc="-100" baseline="0" dirty="0"/>
                        <a:t>Revelation 13:1</a:t>
                      </a:r>
                    </a:p>
                  </a:txBody>
                  <a:tcPr/>
                </a:tc>
                <a:tc>
                  <a:txBody>
                    <a:bodyPr/>
                    <a:lstStyle/>
                    <a:p>
                      <a:r>
                        <a:rPr lang="en-US" spc="-100" baseline="0" dirty="0"/>
                        <a:t>Daniel 7:2-3</a:t>
                      </a:r>
                    </a:p>
                  </a:txBody>
                  <a:tcPr/>
                </a:tc>
                <a:tc>
                  <a:txBody>
                    <a:bodyPr/>
                    <a:lstStyle/>
                    <a:p>
                      <a:pPr algn="ctr"/>
                      <a:r>
                        <a:rPr lang="en-US" b="1" spc="-100" baseline="0" dirty="0"/>
                        <a:t>"Beast" from "Sea"</a:t>
                      </a:r>
                    </a:p>
                  </a:txBody>
                  <a:tcPr/>
                </a:tc>
                <a:extLst>
                  <a:ext uri="{0D108BD9-81ED-4DB2-BD59-A6C34878D82A}">
                    <a16:rowId xmlns:a16="http://schemas.microsoft.com/office/drawing/2014/main" val="780847885"/>
                  </a:ext>
                </a:extLst>
              </a:tr>
              <a:tr h="388682">
                <a:tc>
                  <a:txBody>
                    <a:bodyPr/>
                    <a:lstStyle/>
                    <a:p>
                      <a:r>
                        <a:rPr lang="en-US" spc="-100" baseline="0" dirty="0"/>
                        <a:t>Revelation 13:1</a:t>
                      </a:r>
                    </a:p>
                  </a:txBody>
                  <a:tcPr/>
                </a:tc>
                <a:tc>
                  <a:txBody>
                    <a:bodyPr/>
                    <a:lstStyle/>
                    <a:p>
                      <a:r>
                        <a:rPr lang="en-US" spc="-100" baseline="0" dirty="0"/>
                        <a:t>Daniel 7:7-8, 20, 24</a:t>
                      </a:r>
                    </a:p>
                  </a:txBody>
                  <a:tcPr/>
                </a:tc>
                <a:tc>
                  <a:txBody>
                    <a:bodyPr/>
                    <a:lstStyle/>
                    <a:p>
                      <a:pPr algn="ctr"/>
                      <a:r>
                        <a:rPr lang="en-US" b="1" spc="-100" baseline="0" dirty="0"/>
                        <a:t>"10 Horns"</a:t>
                      </a:r>
                    </a:p>
                  </a:txBody>
                  <a:tcPr/>
                </a:tc>
                <a:extLst>
                  <a:ext uri="{0D108BD9-81ED-4DB2-BD59-A6C34878D82A}">
                    <a16:rowId xmlns:a16="http://schemas.microsoft.com/office/drawing/2014/main" val="3061092632"/>
                  </a:ext>
                </a:extLst>
              </a:tr>
              <a:tr h="680192">
                <a:tc>
                  <a:txBody>
                    <a:bodyPr/>
                    <a:lstStyle/>
                    <a:p>
                      <a:r>
                        <a:rPr lang="en-US" spc="-100" baseline="0" dirty="0"/>
                        <a:t>Revelation 13:1</a:t>
                      </a:r>
                    </a:p>
                    <a:p>
                      <a:r>
                        <a:rPr lang="en-US" spc="-100" baseline="0" dirty="0"/>
                        <a:t>Revelation 13:5-6</a:t>
                      </a:r>
                    </a:p>
                  </a:txBody>
                  <a:tcPr/>
                </a:tc>
                <a:tc>
                  <a:txBody>
                    <a:bodyPr/>
                    <a:lstStyle/>
                    <a:p>
                      <a:r>
                        <a:rPr lang="en-US" spc="-100" baseline="0" dirty="0"/>
                        <a:t>Daniel 7:8, 11, 20, 25</a:t>
                      </a:r>
                    </a:p>
                    <a:p>
                      <a:r>
                        <a:rPr lang="en-US" spc="-100" baseline="0" dirty="0"/>
                        <a:t>Daniel 11:36</a:t>
                      </a:r>
                    </a:p>
                  </a:txBody>
                  <a:tcPr/>
                </a:tc>
                <a:tc>
                  <a:txBody>
                    <a:bodyPr/>
                    <a:lstStyle/>
                    <a:p>
                      <a:pPr algn="ctr"/>
                      <a:r>
                        <a:rPr lang="en-US" b="1" spc="-100" baseline="0" dirty="0"/>
                        <a:t>"Blasphemy" &amp;</a:t>
                      </a:r>
                      <a:br>
                        <a:rPr lang="en-US" b="1" spc="-100" baseline="0" dirty="0"/>
                      </a:br>
                      <a:r>
                        <a:rPr lang="en-US" b="1" spc="-100" baseline="0" dirty="0"/>
                        <a:t>"Speaking Great Things"</a:t>
                      </a:r>
                    </a:p>
                  </a:txBody>
                  <a:tcPr/>
                </a:tc>
                <a:extLst>
                  <a:ext uri="{0D108BD9-81ED-4DB2-BD59-A6C34878D82A}">
                    <a16:rowId xmlns:a16="http://schemas.microsoft.com/office/drawing/2014/main" val="1087080868"/>
                  </a:ext>
                </a:extLst>
              </a:tr>
              <a:tr h="388682">
                <a:tc>
                  <a:txBody>
                    <a:bodyPr/>
                    <a:lstStyle/>
                    <a:p>
                      <a:r>
                        <a:rPr lang="en-US" spc="-100" baseline="0" dirty="0"/>
                        <a:t>Revelation 13:2</a:t>
                      </a:r>
                    </a:p>
                  </a:txBody>
                  <a:tcPr/>
                </a:tc>
                <a:tc>
                  <a:txBody>
                    <a:bodyPr/>
                    <a:lstStyle/>
                    <a:p>
                      <a:r>
                        <a:rPr lang="en-US" spc="-100" baseline="0" dirty="0"/>
                        <a:t>Daniel 7:4-6</a:t>
                      </a:r>
                    </a:p>
                  </a:txBody>
                  <a:tcPr/>
                </a:tc>
                <a:tc>
                  <a:txBody>
                    <a:bodyPr/>
                    <a:lstStyle/>
                    <a:p>
                      <a:pPr algn="ctr"/>
                      <a:r>
                        <a:rPr lang="en-US" b="1" spc="-100" baseline="0" dirty="0"/>
                        <a:t>"Leopard"/"Bear"/"Lion"</a:t>
                      </a:r>
                    </a:p>
                  </a:txBody>
                  <a:tcPr/>
                </a:tc>
                <a:extLst>
                  <a:ext uri="{0D108BD9-81ED-4DB2-BD59-A6C34878D82A}">
                    <a16:rowId xmlns:a16="http://schemas.microsoft.com/office/drawing/2014/main" val="3401150899"/>
                  </a:ext>
                </a:extLst>
              </a:tr>
              <a:tr h="388682">
                <a:tc>
                  <a:txBody>
                    <a:bodyPr/>
                    <a:lstStyle/>
                    <a:p>
                      <a:r>
                        <a:rPr lang="en-US" spc="-100" baseline="0" dirty="0"/>
                        <a:t>Revelation 13:2</a:t>
                      </a:r>
                    </a:p>
                  </a:txBody>
                  <a:tcPr/>
                </a:tc>
                <a:tc>
                  <a:txBody>
                    <a:bodyPr/>
                    <a:lstStyle/>
                    <a:p>
                      <a:r>
                        <a:rPr lang="en-US" spc="-100" baseline="0" dirty="0"/>
                        <a:t>Daniel 8:24</a:t>
                      </a:r>
                    </a:p>
                  </a:txBody>
                  <a:tcPr/>
                </a:tc>
                <a:tc>
                  <a:txBody>
                    <a:bodyPr/>
                    <a:lstStyle/>
                    <a:p>
                      <a:pPr algn="ctr"/>
                      <a:r>
                        <a:rPr lang="en-US" b="1" spc="-100" baseline="0" dirty="0"/>
                        <a:t>"Great Power" (Source)</a:t>
                      </a:r>
                    </a:p>
                  </a:txBody>
                  <a:tcPr/>
                </a:tc>
                <a:extLst>
                  <a:ext uri="{0D108BD9-81ED-4DB2-BD59-A6C34878D82A}">
                    <a16:rowId xmlns:a16="http://schemas.microsoft.com/office/drawing/2014/main" val="2973059141"/>
                  </a:ext>
                </a:extLst>
              </a:tr>
              <a:tr h="388682">
                <a:tc>
                  <a:txBody>
                    <a:bodyPr/>
                    <a:lstStyle/>
                    <a:p>
                      <a:r>
                        <a:rPr lang="en-US" spc="-100" baseline="0" dirty="0"/>
                        <a:t>Revelation 13:5</a:t>
                      </a:r>
                    </a:p>
                  </a:txBody>
                  <a:tcPr/>
                </a:tc>
                <a:tc>
                  <a:txBody>
                    <a:bodyPr/>
                    <a:lstStyle/>
                    <a:p>
                      <a:r>
                        <a:rPr lang="en-US" spc="-100" baseline="0" dirty="0"/>
                        <a:t>Daniel 7:25; 11:7</a:t>
                      </a:r>
                    </a:p>
                  </a:txBody>
                  <a:tcPr/>
                </a:tc>
                <a:tc>
                  <a:txBody>
                    <a:bodyPr/>
                    <a:lstStyle/>
                    <a:p>
                      <a:pPr algn="ctr"/>
                      <a:r>
                        <a:rPr lang="en-US" b="1" spc="-100" baseline="0" dirty="0"/>
                        <a:t>"42 Months" or 3½ Years</a:t>
                      </a:r>
                    </a:p>
                  </a:txBody>
                  <a:tcPr/>
                </a:tc>
                <a:extLst>
                  <a:ext uri="{0D108BD9-81ED-4DB2-BD59-A6C34878D82A}">
                    <a16:rowId xmlns:a16="http://schemas.microsoft.com/office/drawing/2014/main" val="527301107"/>
                  </a:ext>
                </a:extLst>
              </a:tr>
              <a:tr h="388682">
                <a:tc>
                  <a:txBody>
                    <a:bodyPr/>
                    <a:lstStyle/>
                    <a:p>
                      <a:r>
                        <a:rPr lang="en-US" spc="-100" baseline="0" dirty="0"/>
                        <a:t>Revelation 13:7</a:t>
                      </a:r>
                    </a:p>
                  </a:txBody>
                  <a:tcPr/>
                </a:tc>
                <a:tc>
                  <a:txBody>
                    <a:bodyPr/>
                    <a:lstStyle/>
                    <a:p>
                      <a:r>
                        <a:rPr lang="en-US" spc="-100" baseline="0" dirty="0"/>
                        <a:t>Daniel 7:21, 25; 8:24</a:t>
                      </a:r>
                    </a:p>
                  </a:txBody>
                  <a:tcPr/>
                </a:tc>
                <a:tc>
                  <a:txBody>
                    <a:bodyPr/>
                    <a:lstStyle/>
                    <a:p>
                      <a:pPr algn="ctr"/>
                      <a:r>
                        <a:rPr lang="en-US" b="1" spc="-100" baseline="0" dirty="0"/>
                        <a:t>"Conquer Saints"</a:t>
                      </a:r>
                    </a:p>
                  </a:txBody>
                  <a:tcPr/>
                </a:tc>
                <a:extLst>
                  <a:ext uri="{0D108BD9-81ED-4DB2-BD59-A6C34878D82A}">
                    <a16:rowId xmlns:a16="http://schemas.microsoft.com/office/drawing/2014/main" val="1789949791"/>
                  </a:ext>
                </a:extLst>
              </a:tr>
              <a:tr h="388682">
                <a:tc>
                  <a:txBody>
                    <a:bodyPr/>
                    <a:lstStyle/>
                    <a:p>
                      <a:r>
                        <a:rPr lang="en-US" spc="-100" baseline="0" dirty="0"/>
                        <a:t>Revelation 13:7</a:t>
                      </a:r>
                    </a:p>
                  </a:txBody>
                  <a:tcPr/>
                </a:tc>
                <a:tc>
                  <a:txBody>
                    <a:bodyPr/>
                    <a:lstStyle/>
                    <a:p>
                      <a:r>
                        <a:rPr lang="en-US" spc="-100" baseline="0" dirty="0"/>
                        <a:t>Daniel 7:23</a:t>
                      </a:r>
                    </a:p>
                  </a:txBody>
                  <a:tcPr/>
                </a:tc>
                <a:tc>
                  <a:txBody>
                    <a:bodyPr/>
                    <a:lstStyle/>
                    <a:p>
                      <a:pPr algn="ctr"/>
                      <a:r>
                        <a:rPr lang="en-US" b="1" spc="-100" baseline="0" dirty="0"/>
                        <a:t>Global Domination &amp; Authority</a:t>
                      </a:r>
                    </a:p>
                  </a:txBody>
                  <a:tcPr/>
                </a:tc>
                <a:extLst>
                  <a:ext uri="{0D108BD9-81ED-4DB2-BD59-A6C34878D82A}">
                    <a16:rowId xmlns:a16="http://schemas.microsoft.com/office/drawing/2014/main" val="2244751282"/>
                  </a:ext>
                </a:extLst>
              </a:tr>
              <a:tr h="680192">
                <a:tc>
                  <a:txBody>
                    <a:bodyPr/>
                    <a:lstStyle/>
                    <a:p>
                      <a:r>
                        <a:rPr lang="en-US" spc="-100" baseline="0" dirty="0"/>
                        <a:t>Revelation 13:10</a:t>
                      </a:r>
                    </a:p>
                  </a:txBody>
                  <a:tcPr/>
                </a:tc>
                <a:tc>
                  <a:txBody>
                    <a:bodyPr/>
                    <a:lstStyle/>
                    <a:p>
                      <a:r>
                        <a:rPr lang="en-US" spc="-100" baseline="0" dirty="0"/>
                        <a:t>Daniel 11:33</a:t>
                      </a:r>
                    </a:p>
                  </a:txBody>
                  <a:tcPr/>
                </a:tc>
                <a:tc>
                  <a:txBody>
                    <a:bodyPr/>
                    <a:lstStyle/>
                    <a:p>
                      <a:pPr algn="ctr"/>
                      <a:r>
                        <a:rPr lang="en-US" b="1" spc="-100" baseline="0" dirty="0"/>
                        <a:t>"Captivity" "Sword" "Flame" "Plunder"</a:t>
                      </a:r>
                    </a:p>
                  </a:txBody>
                  <a:tcPr/>
                </a:tc>
                <a:extLst>
                  <a:ext uri="{0D108BD9-81ED-4DB2-BD59-A6C34878D82A}">
                    <a16:rowId xmlns:a16="http://schemas.microsoft.com/office/drawing/2014/main" val="1002581323"/>
                  </a:ext>
                </a:extLst>
              </a:tr>
              <a:tr h="388682">
                <a:tc>
                  <a:txBody>
                    <a:bodyPr/>
                    <a:lstStyle/>
                    <a:p>
                      <a:r>
                        <a:rPr lang="en-US" spc="-100" baseline="0" dirty="0"/>
                        <a:t>Revelation 13:15</a:t>
                      </a:r>
                    </a:p>
                  </a:txBody>
                  <a:tcPr/>
                </a:tc>
                <a:tc>
                  <a:txBody>
                    <a:bodyPr/>
                    <a:lstStyle/>
                    <a:p>
                      <a:r>
                        <a:rPr lang="en-US" spc="-100" baseline="0" dirty="0"/>
                        <a:t>Daniel 3:6, 15</a:t>
                      </a:r>
                    </a:p>
                  </a:txBody>
                  <a:tcPr/>
                </a:tc>
                <a:tc>
                  <a:txBody>
                    <a:bodyPr/>
                    <a:lstStyle/>
                    <a:p>
                      <a:pPr algn="ctr"/>
                      <a:r>
                        <a:rPr lang="en-US" b="1" spc="-100" baseline="0" dirty="0"/>
                        <a:t>"Worship" "Image" or "Die"</a:t>
                      </a:r>
                    </a:p>
                  </a:txBody>
                  <a:tcPr/>
                </a:tc>
                <a:extLst>
                  <a:ext uri="{0D108BD9-81ED-4DB2-BD59-A6C34878D82A}">
                    <a16:rowId xmlns:a16="http://schemas.microsoft.com/office/drawing/2014/main" val="1365753258"/>
                  </a:ext>
                </a:extLst>
              </a:tr>
            </a:tbl>
          </a:graphicData>
        </a:graphic>
      </p:graphicFrame>
    </p:spTree>
    <p:extLst>
      <p:ext uri="{BB962C8B-B14F-4D97-AF65-F5344CB8AC3E}">
        <p14:creationId xmlns:p14="http://schemas.microsoft.com/office/powerpoint/2010/main" val="566579364"/>
      </p:ext>
    </p:extLst>
  </p:cSld>
  <p:clrMapOvr>
    <a:masterClrMapping/>
  </p:clrMapOvr>
  <p:transition spd="slow">
    <p:random/>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v 15 cloud-incense-prayer.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661" y="0"/>
            <a:ext cx="9170662" cy="6845896"/>
          </a:xfrm>
          <a:prstGeom prst="rect">
            <a:avLst/>
          </a:prstGeom>
        </p:spPr>
      </p:pic>
      <p:sp>
        <p:nvSpPr>
          <p:cNvPr id="998401" name="Title 1"/>
          <p:cNvSpPr>
            <a:spLocks noGrp="1"/>
          </p:cNvSpPr>
          <p:nvPr>
            <p:ph type="title"/>
          </p:nvPr>
        </p:nvSpPr>
        <p:spPr>
          <a:xfrm>
            <a:off x="0" y="0"/>
            <a:ext cx="2648857" cy="6858000"/>
          </a:xfrm>
        </p:spPr>
        <p:txBody>
          <a:bodyPr anchor="t"/>
          <a:lstStyle/>
          <a:p>
            <a:r>
              <a:rPr lang="en-US" sz="2800" b="1" dirty="0">
                <a:effectLst>
                  <a:glow rad="139700">
                    <a:schemeClr val="tx1">
                      <a:alpha val="80000"/>
                    </a:schemeClr>
                  </a:glow>
                </a:effectLst>
              </a:rPr>
              <a:t>"The Temple was filled with smoke from God</a:t>
            </a:r>
            <a:r>
              <a:rPr lang="fr-FR" sz="2800" b="1" dirty="0">
                <a:effectLst>
                  <a:glow rad="139700">
                    <a:schemeClr val="tx1">
                      <a:alpha val="80000"/>
                    </a:schemeClr>
                  </a:glow>
                </a:effectLst>
              </a:rPr>
              <a:t>'</a:t>
            </a:r>
            <a:r>
              <a:rPr lang="en-US" sz="2800" b="1" dirty="0">
                <a:effectLst>
                  <a:glow rad="139700">
                    <a:schemeClr val="tx1">
                      <a:alpha val="80000"/>
                    </a:schemeClr>
                  </a:glow>
                </a:effectLst>
              </a:rPr>
              <a:t>s glory and power. No one could enter the Temple until the seven angels had completed pouring out the seven plagues" </a:t>
            </a:r>
            <a:br>
              <a:rPr lang="en-US" sz="2800" b="1" dirty="0">
                <a:effectLst>
                  <a:glow rad="139700">
                    <a:schemeClr val="tx1">
                      <a:alpha val="80000"/>
                    </a:schemeClr>
                  </a:glow>
                </a:effectLst>
              </a:rPr>
            </a:br>
            <a:r>
              <a:rPr lang="en-US" sz="2800" b="1" dirty="0">
                <a:effectLst>
                  <a:glow rad="139700">
                    <a:schemeClr val="tx1">
                      <a:alpha val="80000"/>
                    </a:schemeClr>
                  </a:glow>
                </a:effectLst>
              </a:rPr>
              <a:t>(15:8 </a:t>
            </a:r>
            <a:r>
              <a:rPr lang="en-US" sz="2400" b="1" dirty="0">
                <a:effectLst>
                  <a:glow rad="139700">
                    <a:schemeClr val="tx1">
                      <a:alpha val="80000"/>
                    </a:schemeClr>
                  </a:glow>
                </a:effectLst>
              </a:rPr>
              <a:t>NLT</a:t>
            </a:r>
            <a:r>
              <a:rPr lang="en-US" sz="2800" b="1" dirty="0">
                <a:effectLst>
                  <a:glow rad="139700">
                    <a:schemeClr val="tx1">
                      <a:alpha val="80000"/>
                    </a:schemeClr>
                  </a:glow>
                </a:effectLst>
              </a:rPr>
              <a:t>).</a:t>
            </a:r>
            <a:endParaRPr lang="en-US" sz="2800" b="1" dirty="0">
              <a:effectLst>
                <a:glow rad="139700">
                  <a:schemeClr val="tx1">
                    <a:alpha val="80000"/>
                  </a:schemeClr>
                </a:glow>
              </a:effectLst>
              <a:latin typeface="Arial" charset="0"/>
              <a:ea typeface="ＭＳ Ｐゴシック" charset="0"/>
            </a:endParaRPr>
          </a:p>
        </p:txBody>
      </p:sp>
    </p:spTree>
    <p:extLst>
      <p:ext uri="{BB962C8B-B14F-4D97-AF65-F5344CB8AC3E}">
        <p14:creationId xmlns:p14="http://schemas.microsoft.com/office/powerpoint/2010/main" val="28308823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Revelation 16</a:t>
            </a:r>
          </a:p>
        </p:txBody>
      </p:sp>
    </p:spTree>
    <p:extLst>
      <p:ext uri="{BB962C8B-B14F-4D97-AF65-F5344CB8AC3E}">
        <p14:creationId xmlns:p14="http://schemas.microsoft.com/office/powerpoint/2010/main" val="38851835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35000">
                <a:schemeClr val="tx2"/>
              </a:gs>
              <a:gs pos="100000">
                <a:srgbClr val="FF0000"/>
              </a:gs>
            </a:gsLst>
            <a:lin ang="5400000" scaled="0"/>
            <a:tileRect/>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pic>
        <p:nvPicPr>
          <p:cNvPr id="2" name="Picture 1" descr="rev 16 Revelation-Revolution-PT2-slide-4_bowls-details.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531610"/>
            <a:ext cx="9156700" cy="659961"/>
          </a:xfrm>
          <a:prstGeom prst="rect">
            <a:avLst/>
          </a:prstGeom>
        </p:spPr>
      </p:pic>
      <p:sp>
        <p:nvSpPr>
          <p:cNvPr id="998401" name="Title 1"/>
          <p:cNvSpPr>
            <a:spLocks noGrp="1"/>
          </p:cNvSpPr>
          <p:nvPr>
            <p:ph type="title"/>
          </p:nvPr>
        </p:nvSpPr>
        <p:spPr>
          <a:xfrm>
            <a:off x="78651" y="34026"/>
            <a:ext cx="8349132" cy="817350"/>
          </a:xfrm>
        </p:spPr>
        <p:txBody>
          <a:bodyPr/>
          <a:lstStyle/>
          <a:p>
            <a:pPr algn="l"/>
            <a:r>
              <a:rPr lang="en-US" sz="3600" b="1" dirty="0">
                <a:effectLst>
                  <a:glow rad="101600">
                    <a:schemeClr val="tx1">
                      <a:alpha val="75000"/>
                    </a:schemeClr>
                  </a:glow>
                </a:effectLst>
                <a:latin typeface="Arial" charset="0"/>
                <a:ea typeface="ＭＳ Ｐゴシック" charset="0"/>
              </a:rPr>
              <a:t>The Seven Bowls (Rev. 15–16)</a:t>
            </a: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391</a:t>
            </a:r>
            <a:endParaRPr lang="en-US" dirty="0">
              <a:solidFill>
                <a:srgbClr val="FFFFFF"/>
              </a:solidFill>
              <a:latin typeface="Arial" charset="0"/>
              <a:cs typeface="Arial" charset="0"/>
            </a:endParaRPr>
          </a:p>
        </p:txBody>
      </p:sp>
      <p:sp>
        <p:nvSpPr>
          <p:cNvPr id="5" name="Title 1"/>
          <p:cNvSpPr txBox="1">
            <a:spLocks/>
          </p:cNvSpPr>
          <p:nvPr/>
        </p:nvSpPr>
        <p:spPr bwMode="auto">
          <a:xfrm>
            <a:off x="103548" y="2250495"/>
            <a:ext cx="1203843" cy="2456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dirty="0">
                <a:solidFill>
                  <a:srgbClr val="FFFFFF"/>
                </a:solidFill>
                <a:effectLst>
                  <a:glow rad="101600">
                    <a:srgbClr val="000000">
                      <a:alpha val="75000"/>
                    </a:srgbClr>
                  </a:glow>
                </a:effectLst>
                <a:latin typeface="Arial" charset="0"/>
                <a:ea typeface="ＭＳ Ｐゴシック" charset="0"/>
              </a:rPr>
              <a:t>Sores afflict those who accepted the mark of the Beast (16:2)</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6" name="Title 1"/>
          <p:cNvSpPr txBox="1">
            <a:spLocks/>
          </p:cNvSpPr>
          <p:nvPr/>
        </p:nvSpPr>
        <p:spPr bwMode="auto">
          <a:xfrm>
            <a:off x="1350299" y="2250495"/>
            <a:ext cx="1306096" cy="2456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dirty="0">
                <a:solidFill>
                  <a:srgbClr val="FFFFFF"/>
                </a:solidFill>
                <a:effectLst>
                  <a:glow rad="101600">
                    <a:srgbClr val="000000">
                      <a:alpha val="75000"/>
                    </a:srgbClr>
                  </a:glow>
                </a:effectLst>
                <a:latin typeface="Arial" charset="0"/>
                <a:ea typeface="ＭＳ Ｐゴシック" charset="0"/>
              </a:rPr>
              <a:t>Sea turns to blood; all sea creatures die (16:3)</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7" name="Title 1"/>
          <p:cNvSpPr txBox="1">
            <a:spLocks/>
          </p:cNvSpPr>
          <p:nvPr/>
        </p:nvSpPr>
        <p:spPr bwMode="auto">
          <a:xfrm>
            <a:off x="2699303" y="2250495"/>
            <a:ext cx="1203843" cy="2456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dirty="0">
                <a:solidFill>
                  <a:srgbClr val="FFFFFF"/>
                </a:solidFill>
                <a:effectLst>
                  <a:glow rad="101600">
                    <a:srgbClr val="000000">
                      <a:alpha val="75000"/>
                    </a:srgbClr>
                  </a:glow>
                </a:effectLst>
                <a:latin typeface="Arial" charset="0"/>
                <a:ea typeface="ＭＳ Ｐゴシック" charset="0"/>
              </a:rPr>
              <a:t>Rivers turn to blood (16:4-7)</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8" name="Title 1"/>
          <p:cNvSpPr txBox="1">
            <a:spLocks/>
          </p:cNvSpPr>
          <p:nvPr/>
        </p:nvSpPr>
        <p:spPr bwMode="auto">
          <a:xfrm>
            <a:off x="3946054" y="2250495"/>
            <a:ext cx="1203843" cy="2456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dirty="0">
                <a:solidFill>
                  <a:srgbClr val="FFFFFF"/>
                </a:solidFill>
                <a:effectLst>
                  <a:glow rad="101600">
                    <a:srgbClr val="000000">
                      <a:alpha val="75000"/>
                    </a:srgbClr>
                  </a:glow>
                </a:effectLst>
                <a:latin typeface="Arial" charset="0"/>
                <a:ea typeface="ＭＳ Ｐゴシック" charset="0"/>
              </a:rPr>
              <a:t>Mankind scorched by the sun, blasphemes God (16:8-9)</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9" name="Title 1"/>
          <p:cNvSpPr txBox="1">
            <a:spLocks/>
          </p:cNvSpPr>
          <p:nvPr/>
        </p:nvSpPr>
        <p:spPr bwMode="auto">
          <a:xfrm>
            <a:off x="5192805" y="2250495"/>
            <a:ext cx="1239949" cy="2456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dirty="0">
                <a:solidFill>
                  <a:srgbClr val="FFFFFF"/>
                </a:solidFill>
                <a:effectLst>
                  <a:glow rad="101600">
                    <a:srgbClr val="000000">
                      <a:alpha val="75000"/>
                    </a:srgbClr>
                  </a:glow>
                </a:effectLst>
                <a:latin typeface="Arial" charset="0"/>
                <a:ea typeface="ＭＳ Ｐゴシック" charset="0"/>
              </a:rPr>
              <a:t>The Beast</a:t>
            </a:r>
            <a:r>
              <a:rPr lang="fr-FR" sz="1800" b="1" dirty="0">
                <a:solidFill>
                  <a:srgbClr val="FFFFFF"/>
                </a:solidFill>
                <a:effectLst>
                  <a:glow rad="101600">
                    <a:srgbClr val="000000">
                      <a:alpha val="75000"/>
                    </a:srgbClr>
                  </a:glow>
                </a:effectLst>
                <a:latin typeface="Arial" charset="0"/>
                <a:ea typeface="ＭＳ Ｐゴシック" charset="0"/>
              </a:rPr>
              <a:t>'</a:t>
            </a:r>
            <a:r>
              <a:rPr lang="en-US" sz="1800" b="1" dirty="0">
                <a:solidFill>
                  <a:srgbClr val="FFFFFF"/>
                </a:solidFill>
                <a:effectLst>
                  <a:glow rad="101600">
                    <a:srgbClr val="000000">
                      <a:alpha val="75000"/>
                    </a:srgbClr>
                  </a:glow>
                </a:effectLst>
                <a:latin typeface="Arial" charset="0"/>
                <a:ea typeface="ＭＳ Ｐゴシック" charset="0"/>
              </a:rPr>
              <a:t>s seat of govern-</a:t>
            </a:r>
            <a:r>
              <a:rPr lang="en-US" sz="1800" b="1" dirty="0" err="1">
                <a:solidFill>
                  <a:srgbClr val="FFFFFF"/>
                </a:solidFill>
                <a:effectLst>
                  <a:glow rad="101600">
                    <a:srgbClr val="000000">
                      <a:alpha val="75000"/>
                    </a:srgbClr>
                  </a:glow>
                </a:effectLst>
                <a:latin typeface="Arial" charset="0"/>
                <a:ea typeface="ＭＳ Ｐゴシック" charset="0"/>
              </a:rPr>
              <a:t>ment</a:t>
            </a:r>
            <a:r>
              <a:rPr lang="en-US" sz="1800" b="1" dirty="0">
                <a:solidFill>
                  <a:srgbClr val="FFFFFF"/>
                </a:solidFill>
                <a:effectLst>
                  <a:glow rad="101600">
                    <a:srgbClr val="000000">
                      <a:alpha val="75000"/>
                    </a:srgbClr>
                  </a:glow>
                </a:effectLst>
                <a:latin typeface="Arial" charset="0"/>
                <a:ea typeface="ＭＳ Ｐゴシック" charset="0"/>
              </a:rPr>
              <a:t> is afflicted (16:10-11)</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11" name="Title 1"/>
          <p:cNvSpPr txBox="1">
            <a:spLocks/>
          </p:cNvSpPr>
          <p:nvPr/>
        </p:nvSpPr>
        <p:spPr bwMode="auto">
          <a:xfrm>
            <a:off x="7844384" y="2250495"/>
            <a:ext cx="1299616" cy="2456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dirty="0">
                <a:solidFill>
                  <a:srgbClr val="FFFFFF"/>
                </a:solidFill>
                <a:effectLst>
                  <a:glow rad="101600">
                    <a:srgbClr val="000000">
                      <a:alpha val="75000"/>
                    </a:srgbClr>
                  </a:glow>
                </a:effectLst>
                <a:latin typeface="Arial" charset="0"/>
                <a:ea typeface="ＭＳ Ｐゴシック" charset="0"/>
              </a:rPr>
              <a:t>The earth is utterly shaken (16:17-21)</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10" name="Title 1"/>
          <p:cNvSpPr txBox="1">
            <a:spLocks/>
          </p:cNvSpPr>
          <p:nvPr/>
        </p:nvSpPr>
        <p:spPr bwMode="auto">
          <a:xfrm>
            <a:off x="6475662" y="2250495"/>
            <a:ext cx="1325814" cy="2702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dirty="0">
                <a:solidFill>
                  <a:srgbClr val="FFFFFF"/>
                </a:solidFill>
                <a:effectLst>
                  <a:glow rad="101600">
                    <a:srgbClr val="000000">
                      <a:alpha val="75000"/>
                    </a:srgbClr>
                  </a:glow>
                </a:effectLst>
                <a:latin typeface="Arial" charset="0"/>
                <a:ea typeface="ＭＳ Ｐゴシック" charset="0"/>
              </a:rPr>
              <a:t>The Euphrates is dried up; world armies gather to </a:t>
            </a:r>
            <a:r>
              <a:rPr lang="en-US" sz="1800" b="1" dirty="0" err="1">
                <a:solidFill>
                  <a:srgbClr val="FFFFFF"/>
                </a:solidFill>
                <a:effectLst>
                  <a:glow rad="101600">
                    <a:srgbClr val="000000">
                      <a:alpha val="75000"/>
                    </a:srgbClr>
                  </a:glow>
                </a:effectLst>
                <a:latin typeface="Arial" charset="0"/>
                <a:ea typeface="ＭＳ Ｐゴシック" charset="0"/>
              </a:rPr>
              <a:t>Arma-geddon</a:t>
            </a:r>
            <a:r>
              <a:rPr lang="en-US" sz="1800" b="1" dirty="0">
                <a:solidFill>
                  <a:srgbClr val="FFFFFF"/>
                </a:solidFill>
                <a:effectLst>
                  <a:glow rad="101600">
                    <a:srgbClr val="000000">
                      <a:alpha val="75000"/>
                    </a:srgbClr>
                  </a:glow>
                </a:effectLst>
                <a:latin typeface="Arial" charset="0"/>
                <a:ea typeface="ＭＳ Ｐゴシック" charset="0"/>
              </a:rPr>
              <a:t> (16:12-16)</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12" name="Title 1"/>
          <p:cNvSpPr txBox="1">
            <a:spLocks/>
          </p:cNvSpPr>
          <p:nvPr/>
        </p:nvSpPr>
        <p:spPr bwMode="auto">
          <a:xfrm>
            <a:off x="103548" y="1179625"/>
            <a:ext cx="1203843" cy="3644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dirty="0">
                <a:solidFill>
                  <a:srgbClr val="FFFFFF"/>
                </a:solidFill>
                <a:effectLst>
                  <a:glow rad="101600">
                    <a:srgbClr val="000000">
                      <a:alpha val="75000"/>
                    </a:srgbClr>
                  </a:glow>
                </a:effectLst>
                <a:latin typeface="Arial" charset="0"/>
                <a:ea typeface="ＭＳ Ｐゴシック" charset="0"/>
              </a:rPr>
              <a:t>1st</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13" name="Title 1"/>
          <p:cNvSpPr txBox="1">
            <a:spLocks/>
          </p:cNvSpPr>
          <p:nvPr/>
        </p:nvSpPr>
        <p:spPr bwMode="auto">
          <a:xfrm>
            <a:off x="1350299" y="1179625"/>
            <a:ext cx="1306096" cy="351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dirty="0">
                <a:solidFill>
                  <a:srgbClr val="FFFFFF"/>
                </a:solidFill>
                <a:effectLst>
                  <a:glow rad="101600">
                    <a:srgbClr val="000000">
                      <a:alpha val="75000"/>
                    </a:srgbClr>
                  </a:glow>
                </a:effectLst>
                <a:latin typeface="Arial" charset="0"/>
                <a:ea typeface="ＭＳ Ｐゴシック" charset="0"/>
              </a:rPr>
              <a:t>2nd</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14" name="Title 1"/>
          <p:cNvSpPr txBox="1">
            <a:spLocks/>
          </p:cNvSpPr>
          <p:nvPr/>
        </p:nvSpPr>
        <p:spPr bwMode="auto">
          <a:xfrm>
            <a:off x="2699303" y="1179625"/>
            <a:ext cx="1203843" cy="351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dirty="0">
                <a:solidFill>
                  <a:srgbClr val="FFFFFF"/>
                </a:solidFill>
                <a:effectLst>
                  <a:glow rad="101600">
                    <a:srgbClr val="000000">
                      <a:alpha val="75000"/>
                    </a:srgbClr>
                  </a:glow>
                </a:effectLst>
                <a:latin typeface="Arial" charset="0"/>
                <a:ea typeface="ＭＳ Ｐゴシック" charset="0"/>
              </a:rPr>
              <a:t>3rd</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15" name="Title 1"/>
          <p:cNvSpPr txBox="1">
            <a:spLocks/>
          </p:cNvSpPr>
          <p:nvPr/>
        </p:nvSpPr>
        <p:spPr bwMode="auto">
          <a:xfrm>
            <a:off x="3946054" y="1179625"/>
            <a:ext cx="1203843" cy="401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dirty="0">
                <a:solidFill>
                  <a:srgbClr val="FFFFFF"/>
                </a:solidFill>
                <a:effectLst>
                  <a:glow rad="101600">
                    <a:srgbClr val="000000">
                      <a:alpha val="75000"/>
                    </a:srgbClr>
                  </a:glow>
                </a:effectLst>
                <a:latin typeface="Arial" charset="0"/>
                <a:ea typeface="ＭＳ Ｐゴシック" charset="0"/>
              </a:rPr>
              <a:t>4th</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16" name="Title 1"/>
          <p:cNvSpPr txBox="1">
            <a:spLocks/>
          </p:cNvSpPr>
          <p:nvPr/>
        </p:nvSpPr>
        <p:spPr bwMode="auto">
          <a:xfrm>
            <a:off x="5192805" y="1179625"/>
            <a:ext cx="1239949" cy="4267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dirty="0">
                <a:solidFill>
                  <a:srgbClr val="FFFFFF"/>
                </a:solidFill>
                <a:effectLst>
                  <a:glow rad="101600">
                    <a:srgbClr val="000000">
                      <a:alpha val="75000"/>
                    </a:srgbClr>
                  </a:glow>
                </a:effectLst>
                <a:latin typeface="Arial" charset="0"/>
                <a:ea typeface="ＭＳ Ｐゴシック" charset="0"/>
              </a:rPr>
              <a:t>5th</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17" name="Title 1"/>
          <p:cNvSpPr txBox="1">
            <a:spLocks/>
          </p:cNvSpPr>
          <p:nvPr/>
        </p:nvSpPr>
        <p:spPr bwMode="auto">
          <a:xfrm>
            <a:off x="7844384" y="1179625"/>
            <a:ext cx="1299616" cy="464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dirty="0">
                <a:solidFill>
                  <a:srgbClr val="FFFFFF"/>
                </a:solidFill>
                <a:effectLst>
                  <a:glow rad="101600">
                    <a:srgbClr val="000000">
                      <a:alpha val="75000"/>
                    </a:srgbClr>
                  </a:glow>
                </a:effectLst>
                <a:latin typeface="Arial" charset="0"/>
                <a:ea typeface="ＭＳ Ｐゴシック" charset="0"/>
              </a:rPr>
              <a:t>7th</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18" name="Title 1"/>
          <p:cNvSpPr txBox="1">
            <a:spLocks/>
          </p:cNvSpPr>
          <p:nvPr/>
        </p:nvSpPr>
        <p:spPr bwMode="auto">
          <a:xfrm>
            <a:off x="6475662" y="1179625"/>
            <a:ext cx="1325814" cy="4142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dirty="0">
                <a:solidFill>
                  <a:srgbClr val="FFFFFF"/>
                </a:solidFill>
                <a:effectLst>
                  <a:glow rad="101600">
                    <a:srgbClr val="000000">
                      <a:alpha val="75000"/>
                    </a:srgbClr>
                  </a:glow>
                </a:effectLst>
                <a:latin typeface="Arial" charset="0"/>
                <a:ea typeface="ＭＳ Ｐゴシック" charset="0"/>
              </a:rPr>
              <a:t>6th</a:t>
            </a:r>
            <a:endParaRPr lang="en-US" sz="1600" b="1" dirty="0">
              <a:solidFill>
                <a:srgbClr val="FFFFFF"/>
              </a:solidFill>
              <a:effectLst>
                <a:glow rad="101600">
                  <a:srgbClr val="000000">
                    <a:alpha val="75000"/>
                  </a:srgbClr>
                </a:glow>
              </a:effectLst>
              <a:latin typeface="Arial" charset="0"/>
              <a:ea typeface="ＭＳ Ｐゴシック" charset="0"/>
            </a:endParaRPr>
          </a:p>
        </p:txBody>
      </p:sp>
    </p:spTree>
    <p:extLst>
      <p:ext uri="{BB962C8B-B14F-4D97-AF65-F5344CB8AC3E}">
        <p14:creationId xmlns:p14="http://schemas.microsoft.com/office/powerpoint/2010/main" val="42338014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6 elephant judgment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15988"/>
            <a:ext cx="9144000" cy="5795818"/>
          </a:xfrm>
          <a:prstGeom prst="rect">
            <a:avLst/>
          </a:prstGeom>
        </p:spPr>
      </p:pic>
      <p:sp>
        <p:nvSpPr>
          <p:cNvPr id="2" name="Title 1"/>
          <p:cNvSpPr>
            <a:spLocks noGrp="1"/>
          </p:cNvSpPr>
          <p:nvPr>
            <p:ph type="title"/>
          </p:nvPr>
        </p:nvSpPr>
        <p:spPr>
          <a:xfrm>
            <a:off x="0" y="0"/>
            <a:ext cx="9144000" cy="958273"/>
          </a:xfrm>
          <a:solidFill>
            <a:srgbClr val="660066"/>
          </a:solidFill>
        </p:spPr>
        <p:txBody>
          <a:bodyPr/>
          <a:lstStyle/>
          <a:p>
            <a:r>
              <a:rPr lang="en-US" sz="4000" dirty="0"/>
              <a:t>Discerning the Trumpets &amp; Bowls</a:t>
            </a:r>
          </a:p>
        </p:txBody>
      </p:sp>
    </p:spTree>
    <p:extLst>
      <p:ext uri="{BB962C8B-B14F-4D97-AF65-F5344CB8AC3E}">
        <p14:creationId xmlns:p14="http://schemas.microsoft.com/office/powerpoint/2010/main" val="29879543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58273"/>
          </a:xfrm>
          <a:solidFill>
            <a:srgbClr val="800000"/>
          </a:solidFill>
        </p:spPr>
        <p:txBody>
          <a:bodyPr/>
          <a:lstStyle/>
          <a:p>
            <a:r>
              <a:rPr lang="en-US" sz="4000" dirty="0"/>
              <a:t>Beale, 808, on Trumpets &amp; Bowls</a:t>
            </a:r>
          </a:p>
        </p:txBody>
      </p:sp>
      <p:sp>
        <p:nvSpPr>
          <p:cNvPr id="3" name="Title 1"/>
          <p:cNvSpPr txBox="1">
            <a:spLocks/>
          </p:cNvSpPr>
          <p:nvPr/>
        </p:nvSpPr>
        <p:spPr bwMode="auto">
          <a:xfrm>
            <a:off x="565739" y="981366"/>
            <a:ext cx="8266545" cy="58189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r>
              <a:rPr lang="en-US" sz="3200" dirty="0">
                <a:solidFill>
                  <a:srgbClr val="FFFFFF"/>
                </a:solidFill>
              </a:rPr>
              <a:t>"Both trumpets and bowls present the plagues in the same order: plagues striking </a:t>
            </a:r>
          </a:p>
          <a:p>
            <a:pPr marL="514350" indent="-514350" algn="l" defTabSz="914400">
              <a:buFontTx/>
              <a:buAutoNum type="arabicParenBoth"/>
            </a:pPr>
            <a:r>
              <a:rPr lang="en-US" sz="3200" dirty="0">
                <a:solidFill>
                  <a:srgbClr val="FFFFFF"/>
                </a:solidFill>
              </a:rPr>
              <a:t>the earth, </a:t>
            </a:r>
          </a:p>
          <a:p>
            <a:pPr algn="l" defTabSz="914400"/>
            <a:r>
              <a:rPr lang="en-US" sz="3200" dirty="0">
                <a:solidFill>
                  <a:srgbClr val="FFFFFF"/>
                </a:solidFill>
              </a:rPr>
              <a:t>(2) the sea, </a:t>
            </a:r>
          </a:p>
          <a:p>
            <a:pPr algn="l" defTabSz="914400"/>
            <a:r>
              <a:rPr lang="en-US" sz="3200" dirty="0">
                <a:solidFill>
                  <a:srgbClr val="FFFFFF"/>
                </a:solidFill>
              </a:rPr>
              <a:t>(3) rivers, </a:t>
            </a:r>
          </a:p>
          <a:p>
            <a:pPr algn="l" defTabSz="914400"/>
            <a:r>
              <a:rPr lang="en-US" sz="3200" dirty="0">
                <a:solidFill>
                  <a:srgbClr val="FFFFFF"/>
                </a:solidFill>
              </a:rPr>
              <a:t>(4) the sun, </a:t>
            </a:r>
          </a:p>
          <a:p>
            <a:pPr algn="l" defTabSz="914400"/>
            <a:r>
              <a:rPr lang="en-US" sz="3200" dirty="0">
                <a:solidFill>
                  <a:srgbClr val="FFFFFF"/>
                </a:solidFill>
              </a:rPr>
              <a:t>(5) the realm of the wicked with darkness, </a:t>
            </a:r>
          </a:p>
          <a:p>
            <a:pPr algn="l" defTabSz="914400"/>
            <a:r>
              <a:rPr lang="en-US" sz="3200" dirty="0">
                <a:solidFill>
                  <a:srgbClr val="FFFFFF"/>
                </a:solidFill>
              </a:rPr>
              <a:t>(6) the Euphrates (together with influencing the wicked by demons), and </a:t>
            </a:r>
          </a:p>
          <a:p>
            <a:pPr algn="l" defTabSz="914400"/>
            <a:r>
              <a:rPr lang="en-US" sz="3200" dirty="0">
                <a:solidFill>
                  <a:srgbClr val="FFFFFF"/>
                </a:solidFill>
              </a:rPr>
              <a:t>(7) the world with the final judgment (with the same imagery of 'lightning, sounds, thunders, and earthquake' and 'great hail')"</a:t>
            </a:r>
          </a:p>
        </p:txBody>
      </p:sp>
      <p:pic>
        <p:nvPicPr>
          <p:cNvPr id="4" name="Picture 3" descr="rev 16 elephant judgment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26090" y="2020455"/>
            <a:ext cx="2755181" cy="1921739"/>
          </a:xfrm>
          <a:prstGeom prst="rect">
            <a:avLst/>
          </a:prstGeom>
        </p:spPr>
      </p:pic>
    </p:spTree>
    <p:extLst>
      <p:ext uri="{BB962C8B-B14F-4D97-AF65-F5344CB8AC3E}">
        <p14:creationId xmlns:p14="http://schemas.microsoft.com/office/powerpoint/2010/main" val="29497415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2"/>
          <p:cNvSpPr>
            <a:spLocks noGrp="1" noChangeArrowheads="1"/>
          </p:cNvSpPr>
          <p:nvPr>
            <p:ph type="title"/>
          </p:nvPr>
        </p:nvSpPr>
        <p:spPr>
          <a:xfrm>
            <a:off x="685800" y="-152400"/>
            <a:ext cx="7772400" cy="1143000"/>
          </a:xfrm>
          <a:effectLst>
            <a:outerShdw blurRad="38100" dist="35921" dir="2700000" algn="ctr" rotWithShape="0">
              <a:srgbClr val="000013">
                <a:alpha val="99962"/>
              </a:srgbClr>
            </a:outerShdw>
          </a:effectLst>
        </p:spPr>
        <p:txBody>
          <a:bodyPr/>
          <a:lstStyle/>
          <a:p>
            <a:pPr eaLnBrk="1" hangingPunct="1">
              <a:defRPr/>
            </a:pPr>
            <a:r>
              <a:rPr lang="en-US"/>
              <a:t>Content of the Judgments</a:t>
            </a:r>
          </a:p>
        </p:txBody>
      </p:sp>
      <p:graphicFrame>
        <p:nvGraphicFramePr>
          <p:cNvPr id="205888" name="Group 64"/>
          <p:cNvGraphicFramePr>
            <a:graphicFrameLocks noGrp="1"/>
          </p:cNvGraphicFramePr>
          <p:nvPr>
            <p:ph type="tbl" idx="1"/>
          </p:nvPr>
        </p:nvGraphicFramePr>
        <p:xfrm>
          <a:off x="0" y="990600"/>
          <a:ext cx="9144000" cy="5264150"/>
        </p:xfrm>
        <a:graphic>
          <a:graphicData uri="http://schemas.openxmlformats.org/drawingml/2006/table">
            <a:tbl>
              <a:tblPr/>
              <a:tblGrid>
                <a:gridCol w="390525">
                  <a:extLst>
                    <a:ext uri="{9D8B030D-6E8A-4147-A177-3AD203B41FA5}">
                      <a16:colId xmlns:a16="http://schemas.microsoft.com/office/drawing/2014/main" val="20000"/>
                    </a:ext>
                  </a:extLst>
                </a:gridCol>
                <a:gridCol w="2962275">
                  <a:extLst>
                    <a:ext uri="{9D8B030D-6E8A-4147-A177-3AD203B41FA5}">
                      <a16:colId xmlns:a16="http://schemas.microsoft.com/office/drawing/2014/main" val="20001"/>
                    </a:ext>
                  </a:extLst>
                </a:gridCol>
                <a:gridCol w="3133725">
                  <a:extLst>
                    <a:ext uri="{9D8B030D-6E8A-4147-A177-3AD203B41FA5}">
                      <a16:colId xmlns:a16="http://schemas.microsoft.com/office/drawing/2014/main" val="20002"/>
                    </a:ext>
                  </a:extLst>
                </a:gridCol>
                <a:gridCol w="2657475">
                  <a:extLst>
                    <a:ext uri="{9D8B030D-6E8A-4147-A177-3AD203B41FA5}">
                      <a16:colId xmlns:a16="http://schemas.microsoft.com/office/drawing/2014/main" val="20003"/>
                    </a:ext>
                  </a:extLst>
                </a:gridCol>
              </a:tblGrid>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SEALS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TRUMPETS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BOWLS</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0"/>
                  </a:ext>
                </a:extLst>
              </a:tr>
              <a:tr h="5381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1</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0000"/>
                          </a:solidFill>
                          <a:effectLst/>
                          <a:latin typeface="Arial"/>
                          <a:ea typeface="Osaka" charset="-128"/>
                          <a:cs typeface="Arial"/>
                        </a:rPr>
                        <a:t>White: conqueror</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Hail &amp; fire: 1/3 vegetation</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Sores</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2</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Osaka" charset="-128"/>
                          <a:cs typeface="Arial"/>
                        </a:rPr>
                        <a:t>Red: war</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CCFF"/>
                          </a:solidFill>
                          <a:effectLst/>
                          <a:latin typeface="Arial"/>
                          <a:ea typeface="Osaka" charset="-128"/>
                          <a:cs typeface="Arial"/>
                        </a:rPr>
                        <a:t>Fire: 1/3 sea creatures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CCFF"/>
                          </a:solidFill>
                          <a:effectLst/>
                          <a:latin typeface="Arial"/>
                          <a:ea typeface="Osaka" charset="-128"/>
                          <a:cs typeface="Arial"/>
                        </a:rPr>
                        <a:t>Sea to blood</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extLst>
                  <a:ext uri="{0D108BD9-81ED-4DB2-BD59-A6C34878D82A}">
                    <a16:rowId xmlns:a16="http://schemas.microsoft.com/office/drawing/2014/main" val="10002"/>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3</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Black: famine</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2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13"/>
                          </a:solidFill>
                          <a:effectLst/>
                          <a:latin typeface="Arial"/>
                          <a:ea typeface="Osaka" charset="-128"/>
                          <a:cs typeface="Arial"/>
                        </a:rPr>
                        <a:t>Star: 1/3 fresh water</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000013"/>
                          </a:solidFill>
                          <a:effectLst/>
                          <a:latin typeface="Arial"/>
                          <a:ea typeface="Osaka" charset="-128"/>
                          <a:cs typeface="Arial"/>
                        </a:rPr>
                        <a:t>Fresh water to blood</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3"/>
                  </a:ext>
                </a:extLst>
              </a:tr>
              <a:tr h="5381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4</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Pale: death</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0606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DFFEE"/>
                          </a:solidFill>
                          <a:effectLst/>
                          <a:latin typeface="Arial"/>
                          <a:ea typeface="Osaka" charset="-128"/>
                          <a:cs typeface="Arial"/>
                        </a:rPr>
                        <a:t>Dark: 1/3 sun, moon, stars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DFFEE"/>
                          </a:solidFill>
                          <a:effectLst/>
                          <a:latin typeface="Arial"/>
                          <a:ea typeface="Osaka" charset="-128"/>
                          <a:cs typeface="Arial"/>
                        </a:rPr>
                        <a:t>Sun burns men</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extLst>
                  <a:ext uri="{0D108BD9-81ED-4DB2-BD59-A6C34878D82A}">
                    <a16:rowId xmlns:a16="http://schemas.microsoft.com/office/drawing/2014/main" val="10004"/>
                  </a:ext>
                </a:extLst>
              </a:tr>
              <a:tr h="45933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(Trumpets 5-7 are woes)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5"/>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5</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Martyrs reassured</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Woe #1: locusts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Osaka" charset="-128"/>
                          <a:cs typeface="Arial"/>
                        </a:rPr>
                        <a:t>Beast</a:t>
                      </a:r>
                      <a:r>
                        <a:rPr kumimoji="0" lang="fr-FR" sz="1800" b="1" i="0" u="none" strike="noStrike" cap="none" normalizeH="0" baseline="0" dirty="0">
                          <a:ln>
                            <a:noFill/>
                          </a:ln>
                          <a:solidFill>
                            <a:schemeClr val="tx1"/>
                          </a:solidFill>
                          <a:effectLst/>
                          <a:latin typeface="Arial"/>
                          <a:ea typeface="Osaka" charset="-128"/>
                          <a:cs typeface="Arial"/>
                        </a:rPr>
                        <a:t>'</a:t>
                      </a:r>
                      <a:r>
                        <a:rPr kumimoji="0" lang="en-US" sz="1800" b="1" i="0" u="none" strike="noStrike" cap="none" normalizeH="0" baseline="0" dirty="0">
                          <a:ln>
                            <a:noFill/>
                          </a:ln>
                          <a:solidFill>
                            <a:schemeClr val="tx1"/>
                          </a:solidFill>
                          <a:effectLst/>
                          <a:latin typeface="Arial"/>
                          <a:ea typeface="Osaka" charset="-128"/>
                          <a:cs typeface="Arial"/>
                        </a:rPr>
                        <a:t>s kingdom dark</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6"/>
                  </a:ext>
                </a:extLst>
              </a:tr>
              <a:tr h="56826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6</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Wrath: earthquake, signs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000013"/>
                          </a:solidFill>
                          <a:effectLst/>
                          <a:latin typeface="Arial"/>
                          <a:ea typeface="Osaka" charset="-128"/>
                          <a:cs typeface="Arial"/>
                        </a:rPr>
                        <a:t>Woe #2: Euphrates prep</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000013"/>
                          </a:solidFill>
                          <a:effectLst/>
                          <a:latin typeface="Arial"/>
                          <a:ea typeface="Osaka" charset="-128"/>
                          <a:cs typeface="Arial"/>
                        </a:rPr>
                        <a:t>Euphrates dries up</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extLst>
                  <a:ext uri="{0D108BD9-81ED-4DB2-BD59-A6C34878D82A}">
                    <a16:rowId xmlns:a16="http://schemas.microsoft.com/office/drawing/2014/main" val="10007"/>
                  </a:ext>
                </a:extLst>
              </a:tr>
              <a:tr h="46191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(144,000 sealed)</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(Trump #7 = mystery)</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8"/>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7</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1/2 hour silence</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Woe #3: victory imminent</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Osaka" charset="-128"/>
                          <a:cs typeface="Arial"/>
                        </a:rPr>
                        <a:t>Earthquake &amp; hail</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9"/>
                  </a:ext>
                </a:extLst>
              </a:tr>
            </a:tbl>
          </a:graphicData>
        </a:graphic>
      </p:graphicFrame>
      <p:sp>
        <p:nvSpPr>
          <p:cNvPr id="822332" name="Text Box 60"/>
          <p:cNvSpPr txBox="1">
            <a:spLocks noChangeArrowheads="1"/>
          </p:cNvSpPr>
          <p:nvPr/>
        </p:nvSpPr>
        <p:spPr bwMode="auto">
          <a:xfrm>
            <a:off x="8429653" y="76200"/>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b="1" dirty="0">
                <a:solidFill>
                  <a:srgbClr val="FFFF66"/>
                </a:solidFill>
                <a:latin typeface="Arial"/>
                <a:ea typeface="Osaka" charset="0"/>
                <a:cs typeface="Arial"/>
              </a:rPr>
              <a:t>337</a:t>
            </a:r>
            <a:endParaRPr lang="en-US" sz="2000" b="1" dirty="0">
              <a:solidFill>
                <a:srgbClr val="FFFF66"/>
              </a:solidFill>
              <a:latin typeface="Arial"/>
              <a:ea typeface="Osaka" charset="0"/>
              <a:cs typeface="Arial"/>
            </a:endParaRPr>
          </a:p>
        </p:txBody>
      </p:sp>
      <p:sp>
        <p:nvSpPr>
          <p:cNvPr id="822335" name="Text Box 63"/>
          <p:cNvSpPr txBox="1">
            <a:spLocks noChangeArrowheads="1"/>
          </p:cNvSpPr>
          <p:nvPr/>
        </p:nvSpPr>
        <p:spPr bwMode="auto">
          <a:xfrm rot="16200000">
            <a:off x="-460375" y="2270125"/>
            <a:ext cx="2127250" cy="45720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b="1">
                <a:solidFill>
                  <a:srgbClr val="FFCCFF"/>
                </a:solidFill>
                <a:ea typeface="Osaka" charset="0"/>
                <a:cs typeface="Osaka" charset="0"/>
              </a:rPr>
              <a:t>H O R S E S</a:t>
            </a:r>
            <a:endParaRPr lang="en-US">
              <a:solidFill>
                <a:srgbClr val="FFFF66"/>
              </a:solidFill>
              <a:ea typeface="Osaka" charset="0"/>
              <a:cs typeface="Osaka" charset="0"/>
            </a:endParaRPr>
          </a:p>
        </p:txBody>
      </p:sp>
      <p:sp>
        <p:nvSpPr>
          <p:cNvPr id="993341" name="Text Box 64"/>
          <p:cNvSpPr txBox="1">
            <a:spLocks noChangeArrowheads="1"/>
          </p:cNvSpPr>
          <p:nvPr/>
        </p:nvSpPr>
        <p:spPr bwMode="auto">
          <a:xfrm>
            <a:off x="0" y="6551613"/>
            <a:ext cx="91440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50000"/>
              </a:spcBef>
              <a:spcAft>
                <a:spcPct val="0"/>
              </a:spcAft>
            </a:pPr>
            <a:r>
              <a:rPr lang="en-US" sz="1200">
                <a:solidFill>
                  <a:srgbClr val="FFFF66"/>
                </a:solidFill>
                <a:ea typeface="Osaka" charset="0"/>
                <a:cs typeface="Osaka" charset="0"/>
              </a:rPr>
              <a:t>Adapted from Robert Gromacki, </a:t>
            </a:r>
            <a:r>
              <a:rPr lang="en-US" sz="1200" i="1">
                <a:solidFill>
                  <a:srgbClr val="FFFF66"/>
                </a:solidFill>
                <a:ea typeface="Osaka" charset="0"/>
                <a:cs typeface="Osaka" charset="0"/>
              </a:rPr>
              <a:t>NT Survey</a:t>
            </a:r>
            <a:r>
              <a:rPr lang="en-US" sz="1200">
                <a:solidFill>
                  <a:srgbClr val="FFFF66"/>
                </a:solidFill>
                <a:ea typeface="Osaka" charset="0"/>
                <a:cs typeface="Osaka" charset="0"/>
              </a:rPr>
              <a:t> and H. Wayne House, </a:t>
            </a:r>
            <a:r>
              <a:rPr lang="en-US" sz="1200" i="1">
                <a:solidFill>
                  <a:srgbClr val="FFFF66"/>
                </a:solidFill>
                <a:ea typeface="Osaka" charset="0"/>
                <a:cs typeface="Osaka" charset="0"/>
              </a:rPr>
              <a:t>Chronological &amp; Background Charts of the NT</a:t>
            </a:r>
            <a:r>
              <a:rPr lang="en-US" sz="1200">
                <a:solidFill>
                  <a:srgbClr val="FFFF66"/>
                </a:solidFill>
                <a:ea typeface="Osaka" charset="0"/>
                <a:cs typeface="Osaka" charset="0"/>
              </a:rPr>
              <a:t>, 19</a:t>
            </a:r>
          </a:p>
        </p:txBody>
      </p:sp>
      <p:sp>
        <p:nvSpPr>
          <p:cNvPr id="822339" name="Text Box 67"/>
          <p:cNvSpPr txBox="1">
            <a:spLocks noChangeArrowheads="1"/>
          </p:cNvSpPr>
          <p:nvPr/>
        </p:nvSpPr>
        <p:spPr bwMode="auto">
          <a:xfrm rot="16200000">
            <a:off x="2363788" y="5103812"/>
            <a:ext cx="2133600" cy="460375"/>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lIns="90000" tIns="46800" rIns="90000" bIns="46800">
            <a:norm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b="1">
                <a:solidFill>
                  <a:srgbClr val="FFCCFF"/>
                </a:solidFill>
                <a:ea typeface="Osaka" charset="0"/>
                <a:cs typeface="Osaka" charset="0"/>
              </a:rPr>
              <a:t>W  O  E  S</a:t>
            </a:r>
            <a:endParaRPr lang="en-US">
              <a:solidFill>
                <a:srgbClr val="FFFF66"/>
              </a:solidFill>
              <a:ea typeface="Osaka" charset="0"/>
              <a:cs typeface="Osaka" charset="0"/>
            </a:endParaRPr>
          </a:p>
        </p:txBody>
      </p:sp>
    </p:spTree>
    <p:extLst>
      <p:ext uri="{BB962C8B-B14F-4D97-AF65-F5344CB8AC3E}">
        <p14:creationId xmlns:p14="http://schemas.microsoft.com/office/powerpoint/2010/main" val="300249171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22 Seven Bowl Plague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36513" y="-1"/>
            <a:ext cx="9180513" cy="6849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86" name="Rectangle 2"/>
          <p:cNvSpPr>
            <a:spLocks noGrp="1" noChangeArrowheads="1"/>
          </p:cNvSpPr>
          <p:nvPr>
            <p:ph type="title"/>
          </p:nvPr>
        </p:nvSpPr>
        <p:spPr>
          <a:xfrm>
            <a:off x="0" y="0"/>
            <a:ext cx="9144000" cy="836613"/>
          </a:xfrm>
          <a:noFill/>
          <a:ln w="9525">
            <a:noFill/>
            <a:miter lim="800000"/>
            <a:headEnd/>
            <a:tailEnd/>
          </a:ln>
          <a:effectLst>
            <a:outerShdw blurRad="63500" dist="35921" dir="2700000" algn="ctr" rotWithShape="0">
              <a:schemeClr val="tx2">
                <a:alpha val="74997"/>
              </a:schemeClr>
            </a:outerShdw>
          </a:effectLst>
        </p:spPr>
        <p:txBody>
          <a:bodyPr vert="horz" wrap="square" lIns="91440" tIns="45720" rIns="91440" bIns="45720" numCol="1" anchor="ctr" anchorCtr="0" compatLnSpc="1">
            <a:prstTxWarp prst="textNoShape">
              <a:avLst/>
            </a:prstTxWarp>
          </a:bodyPr>
          <a:lstStyle/>
          <a:p>
            <a:r>
              <a:rPr lang="en-US" b="1" kern="1200" dirty="0">
                <a:effectLst>
                  <a:glow rad="241300">
                    <a:schemeClr val="tx1">
                      <a:alpha val="75000"/>
                    </a:schemeClr>
                  </a:glow>
                </a:effectLst>
                <a:latin typeface="Arial" charset="0"/>
                <a:ea typeface="ＭＳ Ｐゴシック" charset="0"/>
                <a:cs typeface="ＭＳ Ｐゴシック" charset="0"/>
              </a:rPr>
              <a:t>Bowl Judgments (Rev. 16)</a:t>
            </a:r>
          </a:p>
        </p:txBody>
      </p:sp>
      <p:sp>
        <p:nvSpPr>
          <p:cNvPr id="4" name="Rectangle 2"/>
          <p:cNvSpPr txBox="1">
            <a:spLocks noChangeArrowheads="1"/>
          </p:cNvSpPr>
          <p:nvPr/>
        </p:nvSpPr>
        <p:spPr bwMode="auto">
          <a:xfrm>
            <a:off x="-36513" y="6381750"/>
            <a:ext cx="2916238"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100" b="1" dirty="0">
                <a:solidFill>
                  <a:srgbClr val="FF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392</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9192784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16.4 red wat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7810" name="Rectangle 1026"/>
          <p:cNvSpPr>
            <a:spLocks noGrp="1" noChangeArrowheads="1"/>
          </p:cNvSpPr>
          <p:nvPr>
            <p:ph type="ctrTitle"/>
          </p:nvPr>
        </p:nvSpPr>
        <p:spPr>
          <a:xfrm>
            <a:off x="4787900" y="476250"/>
            <a:ext cx="4183063" cy="2016125"/>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Bowls </a:t>
            </a:r>
            <a:br>
              <a:rPr lang="en-US" b="1" dirty="0">
                <a:latin typeface="Arial" charset="0"/>
                <a:ea typeface="ＭＳ Ｐゴシック" charset="0"/>
                <a:cs typeface="ＭＳ Ｐゴシック" charset="0"/>
              </a:rPr>
            </a:br>
            <a:r>
              <a:rPr lang="en-US" b="1" dirty="0">
                <a:latin typeface="Arial" charset="0"/>
                <a:ea typeface="ＭＳ Ｐゴシック" charset="0"/>
                <a:cs typeface="ＭＳ Ｐゴシック" charset="0"/>
              </a:rPr>
              <a:t>#1 &amp; #2</a:t>
            </a:r>
            <a:br>
              <a:rPr lang="en-US" b="1" dirty="0">
                <a:latin typeface="Arial" charset="0"/>
                <a:ea typeface="ＭＳ Ｐゴシック" charset="0"/>
                <a:cs typeface="ＭＳ Ｐゴシック" charset="0"/>
              </a:rPr>
            </a:br>
            <a:r>
              <a:rPr lang="en-US" sz="3600" b="1" dirty="0">
                <a:latin typeface="Arial" charset="0"/>
                <a:ea typeface="ＭＳ Ｐゴシック" charset="0"/>
                <a:cs typeface="ＭＳ Ｐゴシック" charset="0"/>
              </a:rPr>
              <a:t>(16:1-3)</a:t>
            </a:r>
            <a:endParaRPr lang="en-US" dirty="0">
              <a:latin typeface="Times New Roman" charset="0"/>
              <a:ea typeface="ＭＳ Ｐゴシック" charset="0"/>
              <a:cs typeface="ＭＳ Ｐゴシック" charset="0"/>
            </a:endParaRPr>
          </a:p>
        </p:txBody>
      </p:sp>
      <p:pic>
        <p:nvPicPr>
          <p:cNvPr id="4" name="Picture 3" descr="Rev 16.2 Nasir Siddiki  with shingle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23850" y="188913"/>
            <a:ext cx="2519363" cy="3808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rev 16 boils gummas.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922463" y="3057525"/>
            <a:ext cx="4521200" cy="325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19"/>
          <p:cNvSpPr txBox="1">
            <a:spLocks noChangeArrowheads="1"/>
          </p:cNvSpPr>
          <p:nvPr/>
        </p:nvSpPr>
        <p:spPr bwMode="auto">
          <a:xfrm>
            <a:off x="7851082" y="0"/>
            <a:ext cx="1311274"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392-393</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3972558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nodeType="afterGroup">
                            <p:stCondLst>
                              <p:cond delay="500"/>
                            </p:stCondLst>
                            <p:childTnLst>
                              <p:par>
                                <p:cTn id="9" presetID="55"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Title 1"/>
          <p:cNvSpPr>
            <a:spLocks noGrp="1"/>
          </p:cNvSpPr>
          <p:nvPr>
            <p:ph type="title"/>
          </p:nvPr>
        </p:nvSpPr>
        <p:spPr>
          <a:xfrm>
            <a:off x="5867400" y="333375"/>
            <a:ext cx="3276600" cy="5183188"/>
          </a:xfrm>
        </p:spPr>
        <p:txBody>
          <a:bodyPr/>
          <a:lstStyle/>
          <a:p>
            <a:r>
              <a:rPr lang="en-US" sz="3600" b="1">
                <a:latin typeface="Arial" charset="0"/>
                <a:ea typeface="ＭＳ Ｐゴシック" charset="0"/>
              </a:rPr>
              <a:t>Bowl #3: All Fresh Water Turns to Blood (16:4-7)</a:t>
            </a:r>
          </a:p>
        </p:txBody>
      </p:sp>
      <p:pic>
        <p:nvPicPr>
          <p:cNvPr id="998402" name="Picture 2" descr="rev 16 3rd bowl rtdeadfish2.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26988"/>
            <a:ext cx="5859462" cy="6861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393</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5876316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425" name="Title 1"/>
          <p:cNvSpPr>
            <a:spLocks noGrp="1"/>
          </p:cNvSpPr>
          <p:nvPr>
            <p:ph type="title"/>
          </p:nvPr>
        </p:nvSpPr>
        <p:spPr>
          <a:xfrm>
            <a:off x="5867400" y="333375"/>
            <a:ext cx="3276600" cy="5183188"/>
          </a:xfrm>
        </p:spPr>
        <p:txBody>
          <a:bodyPr/>
          <a:lstStyle/>
          <a:p>
            <a:r>
              <a:rPr lang="en-US" sz="3600" b="1">
                <a:latin typeface="Arial" charset="0"/>
                <a:ea typeface="ＭＳ Ｐゴシック" charset="0"/>
              </a:rPr>
              <a:t>Bowl #4: The Sun Burns Men (16:8-9)</a:t>
            </a:r>
          </a:p>
        </p:txBody>
      </p:sp>
      <p:pic>
        <p:nvPicPr>
          <p:cNvPr id="999426" name="Picture 3" descr="Rev 16.8 an-burning man.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33375"/>
            <a:ext cx="5961063" cy="630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393</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705468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5" descr="dan 7 beasts larg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 y="15596"/>
            <a:ext cx="8350274" cy="1446550"/>
          </a:xfrm>
          <a:noFill/>
          <a:ln>
            <a:noFill/>
          </a:ln>
          <a:effectLst/>
        </p:spPr>
        <p:txBody>
          <a:bodyPr wrap="square">
            <a:spAutoFit/>
          </a:bodyPr>
          <a:lstStyle/>
          <a:p>
            <a:pPr algn="l"/>
            <a:r>
              <a:rPr lang="en-US" b="1" kern="1200" dirty="0">
                <a:solidFill>
                  <a:schemeClr val="bg1"/>
                </a:solidFill>
                <a:effectLst>
                  <a:glow rad="127000">
                    <a:schemeClr val="tx1">
                      <a:alpha val="90000"/>
                    </a:schemeClr>
                  </a:glow>
                </a:effectLst>
                <a:latin typeface="Arial" charset="0"/>
                <a:ea typeface="ＭＳ Ｐゴシック" charset="0"/>
                <a:cs typeface="Arial" charset="0"/>
              </a:rPr>
              <a:t>Revelation 13 Alludes to Nations in Daniel 7</a:t>
            </a:r>
          </a:p>
        </p:txBody>
      </p:sp>
      <p:sp>
        <p:nvSpPr>
          <p:cNvPr id="7" name="Title 1"/>
          <p:cNvSpPr txBox="1">
            <a:spLocks/>
          </p:cNvSpPr>
          <p:nvPr/>
        </p:nvSpPr>
        <p:spPr bwMode="auto">
          <a:xfrm>
            <a:off x="588248" y="2363292"/>
            <a:ext cx="2963160" cy="707886"/>
          </a:xfrm>
          <a:prstGeom prst="rect">
            <a:avLst/>
          </a:prstGeom>
          <a:noFill/>
          <a:ln>
            <a:noFill/>
          </a:ln>
          <a:effectLst/>
        </p:spPr>
        <p:txBody>
          <a:bodyPr wrap="square">
            <a:spAutoFit/>
          </a:bodyPr>
          <a:lstStyle>
            <a:defPPr>
              <a:defRPr lang="en-US"/>
            </a:defPPr>
            <a:lvl1pPr>
              <a:defRPr b="1">
                <a:solidFill>
                  <a:schemeClr val="bg1"/>
                </a:solidFill>
                <a:latin typeface="Arial" charset="0"/>
                <a:cs typeface="Arial"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lgn="ctr" defTabSz="914400" eaLnBrk="0" fontAlgn="base" hangingPunct="0">
              <a:spcBef>
                <a:spcPct val="0"/>
              </a:spcBef>
              <a:spcAft>
                <a:spcPct val="0"/>
              </a:spcAft>
            </a:pPr>
            <a:r>
              <a:rPr lang="en-US" sz="4000" dirty="0">
                <a:solidFill>
                  <a:srgbClr val="FFFFFF"/>
                </a:solidFill>
                <a:effectLst>
                  <a:glow rad="127000">
                    <a:srgbClr val="000000">
                      <a:alpha val="90000"/>
                    </a:srgbClr>
                  </a:glow>
                </a:effectLst>
                <a:ea typeface="ＭＳ Ｐゴシック" charset="0"/>
              </a:rPr>
              <a:t>Babylon</a:t>
            </a:r>
          </a:p>
        </p:txBody>
      </p:sp>
      <p:sp>
        <p:nvSpPr>
          <p:cNvPr id="8" name="Title 1"/>
          <p:cNvSpPr txBox="1">
            <a:spLocks/>
          </p:cNvSpPr>
          <p:nvPr/>
        </p:nvSpPr>
        <p:spPr bwMode="auto">
          <a:xfrm>
            <a:off x="1219200" y="4783056"/>
            <a:ext cx="3234880" cy="707886"/>
          </a:xfrm>
          <a:prstGeom prst="rect">
            <a:avLst/>
          </a:prstGeom>
          <a:noFill/>
          <a:ln>
            <a:noFill/>
          </a:ln>
          <a:effectLst/>
        </p:spPr>
        <p:txBody>
          <a:bodyPr wrap="none">
            <a:spAutoFit/>
          </a:bodyPr>
          <a:lstStyle>
            <a:defPPr>
              <a:defRPr lang="en-US"/>
            </a:defPPr>
            <a:lvl1pPr>
              <a:defRPr b="1">
                <a:solidFill>
                  <a:schemeClr val="bg1"/>
                </a:solidFill>
                <a:latin typeface="Arial" charset="0"/>
                <a:cs typeface="Arial"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defTabSz="914400" eaLnBrk="0" fontAlgn="base" hangingPunct="0">
              <a:spcBef>
                <a:spcPct val="0"/>
              </a:spcBef>
              <a:spcAft>
                <a:spcPct val="0"/>
              </a:spcAft>
            </a:pPr>
            <a:r>
              <a:rPr lang="en-US" sz="4000" dirty="0">
                <a:solidFill>
                  <a:srgbClr val="FFFFFF"/>
                </a:solidFill>
                <a:effectLst>
                  <a:glow rad="127000">
                    <a:srgbClr val="000000">
                      <a:alpha val="90000"/>
                    </a:srgbClr>
                  </a:glow>
                </a:effectLst>
                <a:ea typeface="ＭＳ Ｐゴシック" charset="0"/>
              </a:rPr>
              <a:t>Medo-Persia</a:t>
            </a:r>
          </a:p>
        </p:txBody>
      </p:sp>
      <p:sp>
        <p:nvSpPr>
          <p:cNvPr id="9" name="Title 1"/>
          <p:cNvSpPr txBox="1">
            <a:spLocks/>
          </p:cNvSpPr>
          <p:nvPr/>
        </p:nvSpPr>
        <p:spPr bwMode="auto">
          <a:xfrm>
            <a:off x="3886200" y="2420856"/>
            <a:ext cx="3886200" cy="914400"/>
          </a:xfrm>
          <a:prstGeom prst="rect">
            <a:avLst/>
          </a:prstGeom>
          <a:no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sz="4000" b="1" dirty="0">
                <a:solidFill>
                  <a:srgbClr val="FFFFFF"/>
                </a:solidFill>
                <a:effectLst>
                  <a:glow rad="127000">
                    <a:srgbClr val="000000">
                      <a:alpha val="90000"/>
                    </a:srgbClr>
                  </a:glow>
                </a:effectLst>
                <a:latin typeface="Arial" charset="0"/>
                <a:cs typeface="Arial" charset="0"/>
              </a:rPr>
              <a:t>Greece</a:t>
            </a:r>
          </a:p>
        </p:txBody>
      </p:sp>
      <p:sp>
        <p:nvSpPr>
          <p:cNvPr id="10" name="Title 1"/>
          <p:cNvSpPr txBox="1">
            <a:spLocks/>
          </p:cNvSpPr>
          <p:nvPr/>
        </p:nvSpPr>
        <p:spPr bwMode="auto">
          <a:xfrm>
            <a:off x="4267200" y="4152354"/>
            <a:ext cx="3886200" cy="914400"/>
          </a:xfrm>
          <a:prstGeom prst="rect">
            <a:avLst/>
          </a:prstGeom>
          <a:no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sz="4000" b="1" dirty="0">
                <a:solidFill>
                  <a:srgbClr val="FFFFFF"/>
                </a:solidFill>
                <a:effectLst>
                  <a:glow rad="127000">
                    <a:srgbClr val="000000">
                      <a:alpha val="90000"/>
                    </a:srgbClr>
                  </a:glow>
                </a:effectLst>
                <a:latin typeface="Arial" charset="0"/>
                <a:cs typeface="Arial" charset="0"/>
              </a:rPr>
              <a:t>Rome</a:t>
            </a:r>
          </a:p>
        </p:txBody>
      </p:sp>
      <p:sp>
        <p:nvSpPr>
          <p:cNvPr id="11" name="TextBox 9"/>
          <p:cNvSpPr txBox="1">
            <a:spLocks noChangeArrowheads="1"/>
          </p:cNvSpPr>
          <p:nvPr/>
        </p:nvSpPr>
        <p:spPr bwMode="auto">
          <a:xfrm>
            <a:off x="8445500" y="-5475"/>
            <a:ext cx="698178"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effectLst>
                  <a:glow rad="127000">
                    <a:srgbClr val="000000">
                      <a:alpha val="90000"/>
                    </a:srgbClr>
                  </a:glow>
                </a:effectLst>
                <a:latin typeface="Arial" charset="0"/>
                <a:cs typeface="Arial" charset="0"/>
              </a:rPr>
              <a:t>331</a:t>
            </a:r>
          </a:p>
        </p:txBody>
      </p:sp>
    </p:spTree>
    <p:extLst>
      <p:ext uri="{BB962C8B-B14F-4D97-AF65-F5344CB8AC3E}">
        <p14:creationId xmlns:p14="http://schemas.microsoft.com/office/powerpoint/2010/main" val="17878037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0449" name="Picture 4" descr="rev 16 darkness bowl 5 artworks-000010981358-905ub2-original.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143000"/>
            <a:ext cx="9144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0450" name="Title 1"/>
          <p:cNvSpPr>
            <a:spLocks noGrp="1"/>
          </p:cNvSpPr>
          <p:nvPr>
            <p:ph type="title"/>
          </p:nvPr>
        </p:nvSpPr>
        <p:spPr>
          <a:xfrm>
            <a:off x="5867400" y="333375"/>
            <a:ext cx="3276600" cy="5183188"/>
          </a:xfrm>
        </p:spPr>
        <p:txBody>
          <a:bodyPr/>
          <a:lstStyle/>
          <a:p>
            <a:r>
              <a:rPr lang="en-US" sz="3600" b="1">
                <a:latin typeface="Arial" charset="0"/>
                <a:ea typeface="ＭＳ Ｐゴシック" charset="0"/>
              </a:rPr>
              <a:t>Bowl #5: Darkness (16:10-11)</a:t>
            </a: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393</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9230173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147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457200"/>
            <a:ext cx="8401050" cy="595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428" name="Rectangle 4"/>
          <p:cNvSpPr>
            <a:spLocks noChangeArrowheads="1"/>
          </p:cNvSpPr>
          <p:nvPr/>
        </p:nvSpPr>
        <p:spPr bwMode="auto">
          <a:xfrm>
            <a:off x="4284663" y="2708275"/>
            <a:ext cx="4462462" cy="3241675"/>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20000"/>
              </a:spcBef>
              <a:spcAft>
                <a:spcPct val="0"/>
              </a:spcAft>
            </a:pPr>
            <a:r>
              <a:rPr lang="en-US" sz="2800" dirty="0">
                <a:solidFill>
                  <a:srgbClr val="FFFFFF"/>
                </a:solidFill>
                <a:latin typeface="Arial" charset="0"/>
                <a:ea typeface="ＭＳ Ｐゴシック" charset="0"/>
                <a:cs typeface="Arial" charset="0"/>
              </a:rPr>
              <a:t>Revelation 16:12   </a:t>
            </a:r>
          </a:p>
          <a:p>
            <a:pPr defTabSz="914400" eaLnBrk="0" fontAlgn="base" hangingPunct="0">
              <a:spcBef>
                <a:spcPct val="20000"/>
              </a:spcBef>
              <a:spcAft>
                <a:spcPct val="0"/>
              </a:spcAft>
            </a:pPr>
            <a:r>
              <a:rPr lang="en-US" sz="2800" dirty="0">
                <a:solidFill>
                  <a:srgbClr val="FFFFFF"/>
                </a:solidFill>
                <a:latin typeface="Arial" charset="0"/>
                <a:ea typeface="ＭＳ Ｐゴシック" charset="0"/>
                <a:cs typeface="Arial" charset="0"/>
              </a:rPr>
              <a:t>"The sixth angel poured out his bowl on the great river </a:t>
            </a:r>
            <a:r>
              <a:rPr lang="en-US" sz="2800" dirty="0">
                <a:solidFill>
                  <a:srgbClr val="FFFF00"/>
                </a:solidFill>
                <a:latin typeface="Arial" charset="0"/>
                <a:ea typeface="ＭＳ Ｐゴシック" charset="0"/>
                <a:cs typeface="Arial" charset="0"/>
              </a:rPr>
              <a:t>Euphrates</a:t>
            </a:r>
            <a:r>
              <a:rPr lang="en-US" sz="2800" dirty="0">
                <a:solidFill>
                  <a:srgbClr val="FFFFFF"/>
                </a:solidFill>
                <a:latin typeface="Arial" charset="0"/>
                <a:ea typeface="ＭＳ Ｐゴシック" charset="0"/>
                <a:cs typeface="Arial" charset="0"/>
              </a:rPr>
              <a:t>, and its water was </a:t>
            </a:r>
            <a:r>
              <a:rPr lang="en-US" sz="2800" dirty="0">
                <a:solidFill>
                  <a:srgbClr val="FFFF00"/>
                </a:solidFill>
                <a:latin typeface="Arial" charset="0"/>
                <a:ea typeface="ＭＳ Ｐゴシック" charset="0"/>
                <a:cs typeface="Arial" charset="0"/>
              </a:rPr>
              <a:t>dried up</a:t>
            </a:r>
            <a:r>
              <a:rPr lang="en-US" sz="2800" dirty="0">
                <a:solidFill>
                  <a:srgbClr val="FFFFFF"/>
                </a:solidFill>
                <a:latin typeface="Arial" charset="0"/>
                <a:ea typeface="ＭＳ Ｐゴシック" charset="0"/>
                <a:cs typeface="Arial" charset="0"/>
              </a:rPr>
              <a:t> to prepare the way for the kings from the East."</a:t>
            </a:r>
          </a:p>
        </p:txBody>
      </p:sp>
      <p:sp>
        <p:nvSpPr>
          <p:cNvPr id="615430" name="Freeform 6"/>
          <p:cNvSpPr>
            <a:spLocks/>
          </p:cNvSpPr>
          <p:nvPr/>
        </p:nvSpPr>
        <p:spPr bwMode="auto">
          <a:xfrm rot="1694376">
            <a:off x="736600" y="2863850"/>
            <a:ext cx="3225800" cy="463550"/>
          </a:xfrm>
          <a:custGeom>
            <a:avLst/>
            <a:gdLst>
              <a:gd name="T0" fmla="*/ 2147483647 w 2032"/>
              <a:gd name="T1" fmla="*/ 0 h 1685"/>
              <a:gd name="T2" fmla="*/ 2147483647 w 2032"/>
              <a:gd name="T3" fmla="*/ 2147483647 h 1685"/>
              <a:gd name="T4" fmla="*/ 2147483647 w 2032"/>
              <a:gd name="T5" fmla="*/ 2147483647 h 1685"/>
              <a:gd name="T6" fmla="*/ 2147483647 w 2032"/>
              <a:gd name="T7" fmla="*/ 2147483647 h 1685"/>
              <a:gd name="T8" fmla="*/ 2147483647 w 2032"/>
              <a:gd name="T9" fmla="*/ 2147483647 h 1685"/>
              <a:gd name="T10" fmla="*/ 2147483647 w 2032"/>
              <a:gd name="T11" fmla="*/ 2147483647 h 1685"/>
              <a:gd name="T12" fmla="*/ 2147483647 w 2032"/>
              <a:gd name="T13" fmla="*/ 2147483647 h 1685"/>
              <a:gd name="T14" fmla="*/ 2147483647 w 2032"/>
              <a:gd name="T15" fmla="*/ 2147483647 h 1685"/>
              <a:gd name="T16" fmla="*/ 2147483647 w 2032"/>
              <a:gd name="T17" fmla="*/ 2147483647 h 1685"/>
              <a:gd name="T18" fmla="*/ 2147483647 w 2032"/>
              <a:gd name="T19" fmla="*/ 2147483647 h 1685"/>
              <a:gd name="T20" fmla="*/ 2147483647 w 2032"/>
              <a:gd name="T21" fmla="*/ 2147483647 h 1685"/>
              <a:gd name="T22" fmla="*/ 2147483647 w 2032"/>
              <a:gd name="T23" fmla="*/ 2147483647 h 1685"/>
              <a:gd name="T24" fmla="*/ 2147483647 w 2032"/>
              <a:gd name="T25" fmla="*/ 2147483647 h 1685"/>
              <a:gd name="T26" fmla="*/ 2147483647 w 2032"/>
              <a:gd name="T27" fmla="*/ 2147483647 h 1685"/>
              <a:gd name="T28" fmla="*/ 2147483647 w 2032"/>
              <a:gd name="T29" fmla="*/ 2147483647 h 1685"/>
              <a:gd name="T30" fmla="*/ 2147483647 w 2032"/>
              <a:gd name="T31" fmla="*/ 2147483647 h 1685"/>
              <a:gd name="T32" fmla="*/ 2147483647 w 2032"/>
              <a:gd name="T33" fmla="*/ 2147483647 h 1685"/>
              <a:gd name="T34" fmla="*/ 2147483647 w 2032"/>
              <a:gd name="T35" fmla="*/ 2147483647 h 1685"/>
              <a:gd name="T36" fmla="*/ 2147483647 w 2032"/>
              <a:gd name="T37" fmla="*/ 2147483647 h 1685"/>
              <a:gd name="T38" fmla="*/ 2147483647 w 2032"/>
              <a:gd name="T39" fmla="*/ 2147483647 h 1685"/>
              <a:gd name="T40" fmla="*/ 2147483647 w 2032"/>
              <a:gd name="T41" fmla="*/ 2147483647 h 1685"/>
              <a:gd name="T42" fmla="*/ 2147483647 w 2032"/>
              <a:gd name="T43" fmla="*/ 2147483647 h 1685"/>
              <a:gd name="T44" fmla="*/ 2147483647 w 2032"/>
              <a:gd name="T45" fmla="*/ 2147483647 h 1685"/>
              <a:gd name="T46" fmla="*/ 2147483647 w 2032"/>
              <a:gd name="T47" fmla="*/ 2147483647 h 1685"/>
              <a:gd name="T48" fmla="*/ 2147483647 w 2032"/>
              <a:gd name="T49" fmla="*/ 2147483647 h 1685"/>
              <a:gd name="T50" fmla="*/ 2147483647 w 2032"/>
              <a:gd name="T51" fmla="*/ 2147483647 h 1685"/>
              <a:gd name="T52" fmla="*/ 2147483647 w 2032"/>
              <a:gd name="T53" fmla="*/ 2147483647 h 1685"/>
              <a:gd name="T54" fmla="*/ 2147483647 w 2032"/>
              <a:gd name="T55" fmla="*/ 2147483647 h 1685"/>
              <a:gd name="T56" fmla="*/ 2147483647 w 2032"/>
              <a:gd name="T57" fmla="*/ 2147483647 h 1685"/>
              <a:gd name="T58" fmla="*/ 2147483647 w 2032"/>
              <a:gd name="T59" fmla="*/ 2147483647 h 1685"/>
              <a:gd name="T60" fmla="*/ 2147483647 w 2032"/>
              <a:gd name="T61" fmla="*/ 2147483647 h 1685"/>
              <a:gd name="T62" fmla="*/ 2147483647 w 2032"/>
              <a:gd name="T63" fmla="*/ 2147483647 h 1685"/>
              <a:gd name="T64" fmla="*/ 2147483647 w 2032"/>
              <a:gd name="T65" fmla="*/ 2147483647 h 1685"/>
              <a:gd name="T66" fmla="*/ 2147483647 w 2032"/>
              <a:gd name="T67" fmla="*/ 2147483647 h 1685"/>
              <a:gd name="T68" fmla="*/ 2147483647 w 2032"/>
              <a:gd name="T69" fmla="*/ 2147483647 h 1685"/>
              <a:gd name="T70" fmla="*/ 2147483647 w 2032"/>
              <a:gd name="T71" fmla="*/ 2147483647 h 1685"/>
              <a:gd name="T72" fmla="*/ 2147483647 w 2032"/>
              <a:gd name="T73" fmla="*/ 2147483647 h 1685"/>
              <a:gd name="T74" fmla="*/ 2147483647 w 2032"/>
              <a:gd name="T75" fmla="*/ 2147483647 h 1685"/>
              <a:gd name="T76" fmla="*/ 2147483647 w 2032"/>
              <a:gd name="T77" fmla="*/ 2147483647 h 1685"/>
              <a:gd name="T78" fmla="*/ 2147483647 w 2032"/>
              <a:gd name="T79" fmla="*/ 2147483647 h 1685"/>
              <a:gd name="T80" fmla="*/ 2147483647 w 2032"/>
              <a:gd name="T81" fmla="*/ 2147483647 h 168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32"/>
              <a:gd name="T124" fmla="*/ 0 h 1685"/>
              <a:gd name="T125" fmla="*/ 2032 w 2032"/>
              <a:gd name="T126" fmla="*/ 1685 h 168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32" h="1685">
                <a:moveTo>
                  <a:pt x="6" y="0"/>
                </a:moveTo>
                <a:cubicBezTo>
                  <a:pt x="4" y="6"/>
                  <a:pt x="0" y="12"/>
                  <a:pt x="1" y="19"/>
                </a:cubicBezTo>
                <a:cubicBezTo>
                  <a:pt x="2" y="29"/>
                  <a:pt x="11" y="48"/>
                  <a:pt x="11" y="48"/>
                </a:cubicBezTo>
                <a:cubicBezTo>
                  <a:pt x="14" y="77"/>
                  <a:pt x="15" y="116"/>
                  <a:pt x="30" y="144"/>
                </a:cubicBezTo>
                <a:cubicBezTo>
                  <a:pt x="38" y="159"/>
                  <a:pt x="48" y="170"/>
                  <a:pt x="54" y="187"/>
                </a:cubicBezTo>
                <a:cubicBezTo>
                  <a:pt x="52" y="214"/>
                  <a:pt x="51" y="242"/>
                  <a:pt x="49" y="269"/>
                </a:cubicBezTo>
                <a:cubicBezTo>
                  <a:pt x="48" y="276"/>
                  <a:pt x="40" y="311"/>
                  <a:pt x="49" y="322"/>
                </a:cubicBezTo>
                <a:cubicBezTo>
                  <a:pt x="59" y="334"/>
                  <a:pt x="93" y="336"/>
                  <a:pt x="93" y="336"/>
                </a:cubicBezTo>
                <a:cubicBezTo>
                  <a:pt x="150" y="377"/>
                  <a:pt x="322" y="359"/>
                  <a:pt x="347" y="360"/>
                </a:cubicBezTo>
                <a:cubicBezTo>
                  <a:pt x="379" y="371"/>
                  <a:pt x="380" y="396"/>
                  <a:pt x="395" y="422"/>
                </a:cubicBezTo>
                <a:cubicBezTo>
                  <a:pt x="412" y="453"/>
                  <a:pt x="438" y="498"/>
                  <a:pt x="472" y="509"/>
                </a:cubicBezTo>
                <a:cubicBezTo>
                  <a:pt x="483" y="526"/>
                  <a:pt x="498" y="531"/>
                  <a:pt x="510" y="547"/>
                </a:cubicBezTo>
                <a:cubicBezTo>
                  <a:pt x="516" y="555"/>
                  <a:pt x="551" y="612"/>
                  <a:pt x="553" y="619"/>
                </a:cubicBezTo>
                <a:cubicBezTo>
                  <a:pt x="555" y="624"/>
                  <a:pt x="555" y="630"/>
                  <a:pt x="558" y="634"/>
                </a:cubicBezTo>
                <a:cubicBezTo>
                  <a:pt x="568" y="646"/>
                  <a:pt x="592" y="658"/>
                  <a:pt x="606" y="667"/>
                </a:cubicBezTo>
                <a:cubicBezTo>
                  <a:pt x="663" y="662"/>
                  <a:pt x="675" y="658"/>
                  <a:pt x="736" y="667"/>
                </a:cubicBezTo>
                <a:cubicBezTo>
                  <a:pt x="758" y="670"/>
                  <a:pt x="773" y="684"/>
                  <a:pt x="793" y="691"/>
                </a:cubicBezTo>
                <a:cubicBezTo>
                  <a:pt x="812" y="710"/>
                  <a:pt x="840" y="723"/>
                  <a:pt x="865" y="734"/>
                </a:cubicBezTo>
                <a:cubicBezTo>
                  <a:pt x="874" y="738"/>
                  <a:pt x="894" y="744"/>
                  <a:pt x="894" y="744"/>
                </a:cubicBezTo>
                <a:cubicBezTo>
                  <a:pt x="915" y="774"/>
                  <a:pt x="911" y="839"/>
                  <a:pt x="937" y="854"/>
                </a:cubicBezTo>
                <a:cubicBezTo>
                  <a:pt x="951" y="862"/>
                  <a:pt x="966" y="865"/>
                  <a:pt x="981" y="869"/>
                </a:cubicBezTo>
                <a:cubicBezTo>
                  <a:pt x="992" y="872"/>
                  <a:pt x="1014" y="878"/>
                  <a:pt x="1014" y="878"/>
                </a:cubicBezTo>
                <a:cubicBezTo>
                  <a:pt x="1036" y="911"/>
                  <a:pt x="1071" y="910"/>
                  <a:pt x="1105" y="922"/>
                </a:cubicBezTo>
                <a:cubicBezTo>
                  <a:pt x="1120" y="943"/>
                  <a:pt x="1131" y="961"/>
                  <a:pt x="1149" y="979"/>
                </a:cubicBezTo>
                <a:cubicBezTo>
                  <a:pt x="1159" y="989"/>
                  <a:pt x="1177" y="1008"/>
                  <a:pt x="1177" y="1008"/>
                </a:cubicBezTo>
                <a:cubicBezTo>
                  <a:pt x="1186" y="1033"/>
                  <a:pt x="1198" y="1061"/>
                  <a:pt x="1221" y="1075"/>
                </a:cubicBezTo>
                <a:cubicBezTo>
                  <a:pt x="1230" y="1090"/>
                  <a:pt x="1234" y="1110"/>
                  <a:pt x="1245" y="1123"/>
                </a:cubicBezTo>
                <a:cubicBezTo>
                  <a:pt x="1256" y="1136"/>
                  <a:pt x="1271" y="1149"/>
                  <a:pt x="1283" y="1162"/>
                </a:cubicBezTo>
                <a:cubicBezTo>
                  <a:pt x="1294" y="1203"/>
                  <a:pt x="1281" y="1161"/>
                  <a:pt x="1297" y="1195"/>
                </a:cubicBezTo>
                <a:cubicBezTo>
                  <a:pt x="1311" y="1223"/>
                  <a:pt x="1302" y="1256"/>
                  <a:pt x="1336" y="1267"/>
                </a:cubicBezTo>
                <a:cubicBezTo>
                  <a:pt x="1350" y="1277"/>
                  <a:pt x="1384" y="1286"/>
                  <a:pt x="1384" y="1286"/>
                </a:cubicBezTo>
                <a:cubicBezTo>
                  <a:pt x="1401" y="1298"/>
                  <a:pt x="1414" y="1310"/>
                  <a:pt x="1432" y="1320"/>
                </a:cubicBezTo>
                <a:cubicBezTo>
                  <a:pt x="1446" y="1349"/>
                  <a:pt x="1463" y="1376"/>
                  <a:pt x="1480" y="1402"/>
                </a:cubicBezTo>
                <a:cubicBezTo>
                  <a:pt x="1496" y="1426"/>
                  <a:pt x="1589" y="1433"/>
                  <a:pt x="1609" y="1435"/>
                </a:cubicBezTo>
                <a:cubicBezTo>
                  <a:pt x="1639" y="1441"/>
                  <a:pt x="1662" y="1459"/>
                  <a:pt x="1691" y="1469"/>
                </a:cubicBezTo>
                <a:cubicBezTo>
                  <a:pt x="1725" y="1481"/>
                  <a:pt x="1762" y="1483"/>
                  <a:pt x="1797" y="1488"/>
                </a:cubicBezTo>
                <a:cubicBezTo>
                  <a:pt x="1817" y="1495"/>
                  <a:pt x="1834" y="1505"/>
                  <a:pt x="1854" y="1512"/>
                </a:cubicBezTo>
                <a:cubicBezTo>
                  <a:pt x="1874" y="1531"/>
                  <a:pt x="1890" y="1551"/>
                  <a:pt x="1917" y="1560"/>
                </a:cubicBezTo>
                <a:cubicBezTo>
                  <a:pt x="1934" y="1577"/>
                  <a:pt x="1942" y="1577"/>
                  <a:pt x="1965" y="1584"/>
                </a:cubicBezTo>
                <a:cubicBezTo>
                  <a:pt x="1974" y="1587"/>
                  <a:pt x="1993" y="1594"/>
                  <a:pt x="1993" y="1594"/>
                </a:cubicBezTo>
                <a:cubicBezTo>
                  <a:pt x="2011" y="1619"/>
                  <a:pt x="2032" y="1653"/>
                  <a:pt x="2032" y="1685"/>
                </a:cubicBezTo>
              </a:path>
            </a:pathLst>
          </a:custGeom>
          <a:noFill/>
          <a:ln w="57150">
            <a:solidFill>
              <a:srgbClr val="000066"/>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15433" name="Text Box 9"/>
          <p:cNvSpPr txBox="1">
            <a:spLocks noChangeArrowheads="1"/>
          </p:cNvSpPr>
          <p:nvPr/>
        </p:nvSpPr>
        <p:spPr bwMode="auto">
          <a:xfrm>
            <a:off x="539750" y="4484688"/>
            <a:ext cx="2713038" cy="46355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FFFFFF"/>
                </a:solidFill>
                <a:latin typeface="Arial" charset="0"/>
                <a:cs typeface="Arial" charset="0"/>
              </a:rPr>
              <a:t>100 commentaries</a:t>
            </a:r>
          </a:p>
        </p:txBody>
      </p:sp>
      <p:sp>
        <p:nvSpPr>
          <p:cNvPr id="615434" name="Text Box 10"/>
          <p:cNvSpPr txBox="1">
            <a:spLocks noChangeArrowheads="1"/>
          </p:cNvSpPr>
          <p:nvPr/>
        </p:nvSpPr>
        <p:spPr bwMode="auto">
          <a:xfrm>
            <a:off x="539750" y="5084763"/>
            <a:ext cx="2644775" cy="46355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FFFFFF"/>
                </a:solidFill>
                <a:latin typeface="Arial" charset="0"/>
                <a:cs typeface="Arial" charset="0"/>
              </a:rPr>
              <a:t>57 interpretations!</a:t>
            </a:r>
          </a:p>
        </p:txBody>
      </p:sp>
      <p:sp>
        <p:nvSpPr>
          <p:cNvPr id="615435" name="Line 11"/>
          <p:cNvSpPr>
            <a:spLocks noChangeShapeType="1"/>
          </p:cNvSpPr>
          <p:nvPr/>
        </p:nvSpPr>
        <p:spPr bwMode="auto">
          <a:xfrm>
            <a:off x="1116013" y="1989138"/>
            <a:ext cx="0" cy="360362"/>
          </a:xfrm>
          <a:prstGeom prst="line">
            <a:avLst/>
          </a:prstGeom>
          <a:noFill/>
          <a:ln w="76200">
            <a:solidFill>
              <a:srgbClr val="FFFF00"/>
            </a:solidFill>
            <a:round/>
            <a:headEnd type="diamond" w="med" len="med"/>
            <a:tailEnd type="diamond" w="med" len="med"/>
          </a:ln>
          <a:extLst>
            <a:ext uri="{909E8E84-426E-40dd-AFC4-6F175D3DCCD1}">
              <a14:hiddenFill xmlns:a14="http://schemas.microsoft.com/office/drawing/2010/main" xmlns="">
                <a:no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15436" name="Freeform 12"/>
          <p:cNvSpPr>
            <a:spLocks/>
          </p:cNvSpPr>
          <p:nvPr/>
        </p:nvSpPr>
        <p:spPr bwMode="auto">
          <a:xfrm>
            <a:off x="561975" y="1752600"/>
            <a:ext cx="520700" cy="463550"/>
          </a:xfrm>
          <a:custGeom>
            <a:avLst/>
            <a:gdLst>
              <a:gd name="T0" fmla="*/ 2147483647 w 328"/>
              <a:gd name="T1" fmla="*/ 0 h 435"/>
              <a:gd name="T2" fmla="*/ 2147483647 w 328"/>
              <a:gd name="T3" fmla="*/ 2147483647 h 435"/>
              <a:gd name="T4" fmla="*/ 2147483647 w 328"/>
              <a:gd name="T5" fmla="*/ 2147483647 h 435"/>
              <a:gd name="T6" fmla="*/ 2147483647 w 328"/>
              <a:gd name="T7" fmla="*/ 2147483647 h 435"/>
              <a:gd name="T8" fmla="*/ 2147483647 w 328"/>
              <a:gd name="T9" fmla="*/ 2147483647 h 435"/>
              <a:gd name="T10" fmla="*/ 2147483647 w 328"/>
              <a:gd name="T11" fmla="*/ 2147483647 h 435"/>
              <a:gd name="T12" fmla="*/ 2147483647 w 328"/>
              <a:gd name="T13" fmla="*/ 2147483647 h 435"/>
              <a:gd name="T14" fmla="*/ 2147483647 w 328"/>
              <a:gd name="T15" fmla="*/ 2147483647 h 435"/>
              <a:gd name="T16" fmla="*/ 2147483647 w 328"/>
              <a:gd name="T17" fmla="*/ 2147483647 h 435"/>
              <a:gd name="T18" fmla="*/ 2147483647 w 328"/>
              <a:gd name="T19" fmla="*/ 2147483647 h 435"/>
              <a:gd name="T20" fmla="*/ 2147483647 w 328"/>
              <a:gd name="T21" fmla="*/ 2147483647 h 435"/>
              <a:gd name="T22" fmla="*/ 2147483647 w 328"/>
              <a:gd name="T23" fmla="*/ 2147483647 h 435"/>
              <a:gd name="T24" fmla="*/ 2147483647 w 328"/>
              <a:gd name="T25" fmla="*/ 2147483647 h 435"/>
              <a:gd name="T26" fmla="*/ 2147483647 w 328"/>
              <a:gd name="T27" fmla="*/ 2147483647 h 435"/>
              <a:gd name="T28" fmla="*/ 2147483647 w 328"/>
              <a:gd name="T29" fmla="*/ 2147483647 h 435"/>
              <a:gd name="T30" fmla="*/ 2147483647 w 328"/>
              <a:gd name="T31" fmla="*/ 2147483647 h 435"/>
              <a:gd name="T32" fmla="*/ 2147483647 w 328"/>
              <a:gd name="T33" fmla="*/ 2147483647 h 435"/>
              <a:gd name="T34" fmla="*/ 2147483647 w 328"/>
              <a:gd name="T35" fmla="*/ 2147483647 h 435"/>
              <a:gd name="T36" fmla="*/ 2147483647 w 328"/>
              <a:gd name="T37" fmla="*/ 2147483647 h 435"/>
              <a:gd name="T38" fmla="*/ 2147483647 w 328"/>
              <a:gd name="T39" fmla="*/ 2147483647 h 435"/>
              <a:gd name="T40" fmla="*/ 2147483647 w 328"/>
              <a:gd name="T41" fmla="*/ 2147483647 h 435"/>
              <a:gd name="T42" fmla="*/ 2147483647 w 328"/>
              <a:gd name="T43" fmla="*/ 0 h 4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8"/>
              <a:gd name="T67" fmla="*/ 0 h 435"/>
              <a:gd name="T68" fmla="*/ 328 w 328"/>
              <a:gd name="T69" fmla="*/ 435 h 4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8" h="435">
                <a:moveTo>
                  <a:pt x="11" y="0"/>
                </a:moveTo>
                <a:cubicBezTo>
                  <a:pt x="14" y="91"/>
                  <a:pt x="0" y="97"/>
                  <a:pt x="40" y="147"/>
                </a:cubicBezTo>
                <a:cubicBezTo>
                  <a:pt x="47" y="156"/>
                  <a:pt x="48" y="165"/>
                  <a:pt x="56" y="173"/>
                </a:cubicBezTo>
                <a:cubicBezTo>
                  <a:pt x="61" y="188"/>
                  <a:pt x="70" y="201"/>
                  <a:pt x="75" y="217"/>
                </a:cubicBezTo>
                <a:cubicBezTo>
                  <a:pt x="73" y="253"/>
                  <a:pt x="54" y="345"/>
                  <a:pt x="88" y="374"/>
                </a:cubicBezTo>
                <a:cubicBezTo>
                  <a:pt x="103" y="424"/>
                  <a:pt x="131" y="426"/>
                  <a:pt x="177" y="435"/>
                </a:cubicBezTo>
                <a:cubicBezTo>
                  <a:pt x="218" y="434"/>
                  <a:pt x="258" y="434"/>
                  <a:pt x="299" y="432"/>
                </a:cubicBezTo>
                <a:cubicBezTo>
                  <a:pt x="306" y="432"/>
                  <a:pt x="317" y="435"/>
                  <a:pt x="321" y="429"/>
                </a:cubicBezTo>
                <a:cubicBezTo>
                  <a:pt x="328" y="418"/>
                  <a:pt x="314" y="408"/>
                  <a:pt x="308" y="403"/>
                </a:cubicBezTo>
                <a:cubicBezTo>
                  <a:pt x="304" y="390"/>
                  <a:pt x="303" y="391"/>
                  <a:pt x="312" y="400"/>
                </a:cubicBezTo>
                <a:cubicBezTo>
                  <a:pt x="315" y="409"/>
                  <a:pt x="315" y="430"/>
                  <a:pt x="321" y="409"/>
                </a:cubicBezTo>
                <a:cubicBezTo>
                  <a:pt x="320" y="401"/>
                  <a:pt x="303" y="364"/>
                  <a:pt x="318" y="381"/>
                </a:cubicBezTo>
                <a:cubicBezTo>
                  <a:pt x="314" y="344"/>
                  <a:pt x="318" y="346"/>
                  <a:pt x="283" y="342"/>
                </a:cubicBezTo>
                <a:cubicBezTo>
                  <a:pt x="270" y="331"/>
                  <a:pt x="264" y="328"/>
                  <a:pt x="248" y="323"/>
                </a:cubicBezTo>
                <a:cubicBezTo>
                  <a:pt x="230" y="308"/>
                  <a:pt x="197" y="309"/>
                  <a:pt x="174" y="304"/>
                </a:cubicBezTo>
                <a:cubicBezTo>
                  <a:pt x="167" y="296"/>
                  <a:pt x="159" y="291"/>
                  <a:pt x="155" y="281"/>
                </a:cubicBezTo>
                <a:cubicBezTo>
                  <a:pt x="152" y="274"/>
                  <a:pt x="148" y="259"/>
                  <a:pt x="148" y="259"/>
                </a:cubicBezTo>
                <a:cubicBezTo>
                  <a:pt x="146" y="192"/>
                  <a:pt x="155" y="164"/>
                  <a:pt x="126" y="115"/>
                </a:cubicBezTo>
                <a:cubicBezTo>
                  <a:pt x="122" y="98"/>
                  <a:pt x="119" y="77"/>
                  <a:pt x="104" y="67"/>
                </a:cubicBezTo>
                <a:cubicBezTo>
                  <a:pt x="99" y="54"/>
                  <a:pt x="97" y="49"/>
                  <a:pt x="84" y="45"/>
                </a:cubicBezTo>
                <a:cubicBezTo>
                  <a:pt x="73" y="33"/>
                  <a:pt x="59" y="21"/>
                  <a:pt x="43" y="16"/>
                </a:cubicBezTo>
                <a:cubicBezTo>
                  <a:pt x="37" y="10"/>
                  <a:pt x="11" y="2"/>
                  <a:pt x="11" y="0"/>
                </a:cubicBezTo>
                <a:close/>
              </a:path>
            </a:pathLst>
          </a:custGeom>
          <a:solidFill>
            <a:srgbClr val="000066"/>
          </a:solidFill>
          <a:ln>
            <a:noFill/>
          </a:ln>
          <a:extLst>
            <a:ext uri="{91240B29-F687-4f45-9708-019B960494DF}">
              <a14:hiddenLine xmlns:a14="http://schemas.microsoft.com/office/drawing/2010/main" xmlns="" w="9525">
                <a:solidFill>
                  <a:srgbClr val="000000"/>
                </a:solidFill>
                <a:round/>
                <a:headEnd/>
                <a:tailEnd type="none"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001480" name="Rectangle 18"/>
          <p:cNvSpPr>
            <a:spLocks noGrp="1" noChangeArrowheads="1"/>
          </p:cNvSpPr>
          <p:nvPr>
            <p:ph type="title" idx="4294967295"/>
          </p:nvPr>
        </p:nvSpPr>
        <p:spPr>
          <a:xfrm>
            <a:off x="539750" y="260350"/>
            <a:ext cx="7848600" cy="955675"/>
          </a:xfrm>
          <a:solidFill>
            <a:srgbClr val="000066"/>
          </a:solidFill>
          <a:ln w="28575">
            <a:solidFill>
              <a:schemeClr val="bg1"/>
            </a:solidFill>
            <a:miter lim="800000"/>
            <a:headEnd/>
            <a:tailEnd/>
          </a:ln>
        </p:spPr>
        <p:txBody>
          <a:bodyPr/>
          <a:lstStyle/>
          <a:p>
            <a:r>
              <a:rPr lang="en-US" sz="4000">
                <a:solidFill>
                  <a:srgbClr val="FFFF66"/>
                </a:solidFill>
                <a:latin typeface="Arial" charset="0"/>
                <a:ea typeface="ＭＳ Ｐゴシック" charset="0"/>
              </a:rPr>
              <a:t>The Dried Euphrates (Bowl #6)</a:t>
            </a:r>
          </a:p>
        </p:txBody>
      </p:sp>
      <p:sp>
        <p:nvSpPr>
          <p:cNvPr id="1001481"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393</a:t>
            </a:r>
            <a:endParaRPr lang="en-US" dirty="0">
              <a:solidFill>
                <a:srgbClr val="FFFFFF"/>
              </a:solidFill>
              <a:latin typeface="Arial" charset="0"/>
              <a:cs typeface="Arial" charset="0"/>
            </a:endParaRPr>
          </a:p>
        </p:txBody>
      </p:sp>
      <p:sp>
        <p:nvSpPr>
          <p:cNvPr id="11" name="Text Box 10"/>
          <p:cNvSpPr txBox="1">
            <a:spLocks noChangeArrowheads="1"/>
          </p:cNvSpPr>
          <p:nvPr/>
        </p:nvSpPr>
        <p:spPr bwMode="auto">
          <a:xfrm>
            <a:off x="3171825" y="1546225"/>
            <a:ext cx="5792788" cy="587375"/>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3200">
                <a:solidFill>
                  <a:srgbClr val="FFFFFF"/>
                </a:solidFill>
                <a:latin typeface="Arial" charset="0"/>
                <a:cs typeface="Arial" charset="0"/>
              </a:rPr>
              <a:t>Who are the kings of the East?</a:t>
            </a:r>
          </a:p>
        </p:txBody>
      </p:sp>
    </p:spTree>
    <p:extLst>
      <p:ext uri="{BB962C8B-B14F-4D97-AF65-F5344CB8AC3E}">
        <p14:creationId xmlns:p14="http://schemas.microsoft.com/office/powerpoint/2010/main" val="7293974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15428"/>
                                        </p:tgtEl>
                                        <p:attrNameLst>
                                          <p:attrName>style.visibility</p:attrName>
                                        </p:attrNameLst>
                                      </p:cBhvr>
                                      <p:to>
                                        <p:strVal val="visible"/>
                                      </p:to>
                                    </p:set>
                                    <p:animEffect transition="in" filter="fade">
                                      <p:cBhvr>
                                        <p:cTn id="7" dur="800" decel="100000"/>
                                        <p:tgtEl>
                                          <p:spTgt spid="615428"/>
                                        </p:tgtEl>
                                      </p:cBhvr>
                                    </p:animEffect>
                                    <p:anim calcmode="lin" valueType="num">
                                      <p:cBhvr>
                                        <p:cTn id="8" dur="800" decel="100000" fill="hold"/>
                                        <p:tgtEl>
                                          <p:spTgt spid="615428"/>
                                        </p:tgtEl>
                                        <p:attrNameLst>
                                          <p:attrName>style.rotation</p:attrName>
                                        </p:attrNameLst>
                                      </p:cBhvr>
                                      <p:tavLst>
                                        <p:tav tm="0">
                                          <p:val>
                                            <p:fltVal val="-90"/>
                                          </p:val>
                                        </p:tav>
                                        <p:tav tm="100000">
                                          <p:val>
                                            <p:fltVal val="0"/>
                                          </p:val>
                                        </p:tav>
                                      </p:tavLst>
                                    </p:anim>
                                    <p:anim calcmode="lin" valueType="num">
                                      <p:cBhvr>
                                        <p:cTn id="9" dur="800" decel="100000" fill="hold"/>
                                        <p:tgtEl>
                                          <p:spTgt spid="615428"/>
                                        </p:tgtEl>
                                        <p:attrNameLst>
                                          <p:attrName>ppt_x</p:attrName>
                                        </p:attrNameLst>
                                      </p:cBhvr>
                                      <p:tavLst>
                                        <p:tav tm="0">
                                          <p:val>
                                            <p:strVal val="#ppt_x+0.4"/>
                                          </p:val>
                                        </p:tav>
                                        <p:tav tm="100000">
                                          <p:val>
                                            <p:strVal val="#ppt_x-0.05"/>
                                          </p:val>
                                        </p:tav>
                                      </p:tavLst>
                                    </p:anim>
                                    <p:anim calcmode="lin" valueType="num">
                                      <p:cBhvr>
                                        <p:cTn id="10" dur="800" decel="100000" fill="hold"/>
                                        <p:tgtEl>
                                          <p:spTgt spid="61542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542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5428"/>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15430"/>
                                        </p:tgtEl>
                                        <p:attrNameLst>
                                          <p:attrName>style.visibility</p:attrName>
                                        </p:attrNameLst>
                                      </p:cBhvr>
                                      <p:to>
                                        <p:strVal val="visible"/>
                                      </p:to>
                                    </p:set>
                                    <p:animEffect transition="in" filter="wipe(up)">
                                      <p:cBhvr>
                                        <p:cTn id="17" dur="500"/>
                                        <p:tgtEl>
                                          <p:spTgt spid="61543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1" fill="hold" grpId="1" nodeType="clickEffect">
                                  <p:stCondLst>
                                    <p:cond delay="0"/>
                                  </p:stCondLst>
                                  <p:childTnLst>
                                    <p:animEffect transition="out" filter="wipe(up)">
                                      <p:cBhvr>
                                        <p:cTn id="21" dur="500"/>
                                        <p:tgtEl>
                                          <p:spTgt spid="615430"/>
                                        </p:tgtEl>
                                      </p:cBhvr>
                                    </p:animEffect>
                                    <p:set>
                                      <p:cBhvr>
                                        <p:cTn id="22" dur="1" fill="hold">
                                          <p:stCondLst>
                                            <p:cond delay="499"/>
                                          </p:stCondLst>
                                        </p:cTn>
                                        <p:tgtEl>
                                          <p:spTgt spid="615430"/>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615433"/>
                                        </p:tgtEl>
                                        <p:attrNameLst>
                                          <p:attrName>style.visibility</p:attrName>
                                        </p:attrNameLst>
                                      </p:cBhvr>
                                      <p:to>
                                        <p:strVal val="visible"/>
                                      </p:to>
                                    </p:set>
                                    <p:animEffect transition="in" filter="wipe(down)">
                                      <p:cBhvr>
                                        <p:cTn id="27" dur="580">
                                          <p:stCondLst>
                                            <p:cond delay="0"/>
                                          </p:stCondLst>
                                        </p:cTn>
                                        <p:tgtEl>
                                          <p:spTgt spid="615433"/>
                                        </p:tgtEl>
                                      </p:cBhvr>
                                    </p:animEffect>
                                    <p:anim calcmode="lin" valueType="num">
                                      <p:cBhvr>
                                        <p:cTn id="28" dur="1822" tmFilter="0,0; 0.14,0.36; 0.43,0.73; 0.71,0.91; 1.0,1.0">
                                          <p:stCondLst>
                                            <p:cond delay="0"/>
                                          </p:stCondLst>
                                        </p:cTn>
                                        <p:tgtEl>
                                          <p:spTgt spid="615433"/>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615433"/>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615433"/>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615433"/>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615433"/>
                                        </p:tgtEl>
                                        <p:attrNameLst>
                                          <p:attrName>ppt_y</p:attrName>
                                        </p:attrNameLst>
                                      </p:cBhvr>
                                      <p:tavLst>
                                        <p:tav tm="0" fmla="#ppt_y-sin(pi*$)/81">
                                          <p:val>
                                            <p:fltVal val="0"/>
                                          </p:val>
                                        </p:tav>
                                        <p:tav tm="100000">
                                          <p:val>
                                            <p:fltVal val="1"/>
                                          </p:val>
                                        </p:tav>
                                      </p:tavLst>
                                    </p:anim>
                                    <p:animScale>
                                      <p:cBhvr>
                                        <p:cTn id="33" dur="26">
                                          <p:stCondLst>
                                            <p:cond delay="650"/>
                                          </p:stCondLst>
                                        </p:cTn>
                                        <p:tgtEl>
                                          <p:spTgt spid="615433"/>
                                        </p:tgtEl>
                                      </p:cBhvr>
                                      <p:to x="100000" y="60000"/>
                                    </p:animScale>
                                    <p:animScale>
                                      <p:cBhvr>
                                        <p:cTn id="34" dur="166" decel="50000">
                                          <p:stCondLst>
                                            <p:cond delay="676"/>
                                          </p:stCondLst>
                                        </p:cTn>
                                        <p:tgtEl>
                                          <p:spTgt spid="615433"/>
                                        </p:tgtEl>
                                      </p:cBhvr>
                                      <p:to x="100000" y="100000"/>
                                    </p:animScale>
                                    <p:animScale>
                                      <p:cBhvr>
                                        <p:cTn id="35" dur="26">
                                          <p:stCondLst>
                                            <p:cond delay="1312"/>
                                          </p:stCondLst>
                                        </p:cTn>
                                        <p:tgtEl>
                                          <p:spTgt spid="615433"/>
                                        </p:tgtEl>
                                      </p:cBhvr>
                                      <p:to x="100000" y="80000"/>
                                    </p:animScale>
                                    <p:animScale>
                                      <p:cBhvr>
                                        <p:cTn id="36" dur="166" decel="50000">
                                          <p:stCondLst>
                                            <p:cond delay="1338"/>
                                          </p:stCondLst>
                                        </p:cTn>
                                        <p:tgtEl>
                                          <p:spTgt spid="615433"/>
                                        </p:tgtEl>
                                      </p:cBhvr>
                                      <p:to x="100000" y="100000"/>
                                    </p:animScale>
                                    <p:animScale>
                                      <p:cBhvr>
                                        <p:cTn id="37" dur="26">
                                          <p:stCondLst>
                                            <p:cond delay="1642"/>
                                          </p:stCondLst>
                                        </p:cTn>
                                        <p:tgtEl>
                                          <p:spTgt spid="615433"/>
                                        </p:tgtEl>
                                      </p:cBhvr>
                                      <p:to x="100000" y="90000"/>
                                    </p:animScale>
                                    <p:animScale>
                                      <p:cBhvr>
                                        <p:cTn id="38" dur="166" decel="50000">
                                          <p:stCondLst>
                                            <p:cond delay="1668"/>
                                          </p:stCondLst>
                                        </p:cTn>
                                        <p:tgtEl>
                                          <p:spTgt spid="615433"/>
                                        </p:tgtEl>
                                      </p:cBhvr>
                                      <p:to x="100000" y="100000"/>
                                    </p:animScale>
                                    <p:animScale>
                                      <p:cBhvr>
                                        <p:cTn id="39" dur="26">
                                          <p:stCondLst>
                                            <p:cond delay="1808"/>
                                          </p:stCondLst>
                                        </p:cTn>
                                        <p:tgtEl>
                                          <p:spTgt spid="615433"/>
                                        </p:tgtEl>
                                      </p:cBhvr>
                                      <p:to x="100000" y="95000"/>
                                    </p:animScale>
                                    <p:animScale>
                                      <p:cBhvr>
                                        <p:cTn id="40" dur="166" decel="50000">
                                          <p:stCondLst>
                                            <p:cond delay="1834"/>
                                          </p:stCondLst>
                                        </p:cTn>
                                        <p:tgtEl>
                                          <p:spTgt spid="615433"/>
                                        </p:tgtEl>
                                      </p:cBhvr>
                                      <p:to x="100000" y="100000"/>
                                    </p:animScale>
                                  </p:childTnLst>
                                </p:cTn>
                              </p:par>
                            </p:childTnLst>
                          </p:cTn>
                        </p:par>
                        <p:par>
                          <p:cTn id="41" fill="hold" nodeType="afterGroup">
                            <p:stCondLst>
                              <p:cond delay="2000"/>
                            </p:stCondLst>
                            <p:childTnLst>
                              <p:par>
                                <p:cTn id="42" presetID="26" presetClass="entr" presetSubtype="0" fill="hold" grpId="0" nodeType="afterEffect">
                                  <p:stCondLst>
                                    <p:cond delay="0"/>
                                  </p:stCondLst>
                                  <p:childTnLst>
                                    <p:set>
                                      <p:cBhvr>
                                        <p:cTn id="43" dur="1" fill="hold">
                                          <p:stCondLst>
                                            <p:cond delay="0"/>
                                          </p:stCondLst>
                                        </p:cTn>
                                        <p:tgtEl>
                                          <p:spTgt spid="615434"/>
                                        </p:tgtEl>
                                        <p:attrNameLst>
                                          <p:attrName>style.visibility</p:attrName>
                                        </p:attrNameLst>
                                      </p:cBhvr>
                                      <p:to>
                                        <p:strVal val="visible"/>
                                      </p:to>
                                    </p:set>
                                    <p:animEffect transition="in" filter="wipe(down)">
                                      <p:cBhvr>
                                        <p:cTn id="44" dur="580">
                                          <p:stCondLst>
                                            <p:cond delay="0"/>
                                          </p:stCondLst>
                                        </p:cTn>
                                        <p:tgtEl>
                                          <p:spTgt spid="615434"/>
                                        </p:tgtEl>
                                      </p:cBhvr>
                                    </p:animEffect>
                                    <p:anim calcmode="lin" valueType="num">
                                      <p:cBhvr>
                                        <p:cTn id="45" dur="1822" tmFilter="0,0; 0.14,0.36; 0.43,0.73; 0.71,0.91; 1.0,1.0">
                                          <p:stCondLst>
                                            <p:cond delay="0"/>
                                          </p:stCondLst>
                                        </p:cTn>
                                        <p:tgtEl>
                                          <p:spTgt spid="615434"/>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615434"/>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615434"/>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615434"/>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615434"/>
                                        </p:tgtEl>
                                        <p:attrNameLst>
                                          <p:attrName>ppt_y</p:attrName>
                                        </p:attrNameLst>
                                      </p:cBhvr>
                                      <p:tavLst>
                                        <p:tav tm="0" fmla="#ppt_y-sin(pi*$)/81">
                                          <p:val>
                                            <p:fltVal val="0"/>
                                          </p:val>
                                        </p:tav>
                                        <p:tav tm="100000">
                                          <p:val>
                                            <p:fltVal val="1"/>
                                          </p:val>
                                        </p:tav>
                                      </p:tavLst>
                                    </p:anim>
                                    <p:animScale>
                                      <p:cBhvr>
                                        <p:cTn id="50" dur="26">
                                          <p:stCondLst>
                                            <p:cond delay="650"/>
                                          </p:stCondLst>
                                        </p:cTn>
                                        <p:tgtEl>
                                          <p:spTgt spid="615434"/>
                                        </p:tgtEl>
                                      </p:cBhvr>
                                      <p:to x="100000" y="60000"/>
                                    </p:animScale>
                                    <p:animScale>
                                      <p:cBhvr>
                                        <p:cTn id="51" dur="166" decel="50000">
                                          <p:stCondLst>
                                            <p:cond delay="676"/>
                                          </p:stCondLst>
                                        </p:cTn>
                                        <p:tgtEl>
                                          <p:spTgt spid="615434"/>
                                        </p:tgtEl>
                                      </p:cBhvr>
                                      <p:to x="100000" y="100000"/>
                                    </p:animScale>
                                    <p:animScale>
                                      <p:cBhvr>
                                        <p:cTn id="52" dur="26">
                                          <p:stCondLst>
                                            <p:cond delay="1312"/>
                                          </p:stCondLst>
                                        </p:cTn>
                                        <p:tgtEl>
                                          <p:spTgt spid="615434"/>
                                        </p:tgtEl>
                                      </p:cBhvr>
                                      <p:to x="100000" y="80000"/>
                                    </p:animScale>
                                    <p:animScale>
                                      <p:cBhvr>
                                        <p:cTn id="53" dur="166" decel="50000">
                                          <p:stCondLst>
                                            <p:cond delay="1338"/>
                                          </p:stCondLst>
                                        </p:cTn>
                                        <p:tgtEl>
                                          <p:spTgt spid="615434"/>
                                        </p:tgtEl>
                                      </p:cBhvr>
                                      <p:to x="100000" y="100000"/>
                                    </p:animScale>
                                    <p:animScale>
                                      <p:cBhvr>
                                        <p:cTn id="54" dur="26">
                                          <p:stCondLst>
                                            <p:cond delay="1642"/>
                                          </p:stCondLst>
                                        </p:cTn>
                                        <p:tgtEl>
                                          <p:spTgt spid="615434"/>
                                        </p:tgtEl>
                                      </p:cBhvr>
                                      <p:to x="100000" y="90000"/>
                                    </p:animScale>
                                    <p:animScale>
                                      <p:cBhvr>
                                        <p:cTn id="55" dur="166" decel="50000">
                                          <p:stCondLst>
                                            <p:cond delay="1668"/>
                                          </p:stCondLst>
                                        </p:cTn>
                                        <p:tgtEl>
                                          <p:spTgt spid="615434"/>
                                        </p:tgtEl>
                                      </p:cBhvr>
                                      <p:to x="100000" y="100000"/>
                                    </p:animScale>
                                    <p:animScale>
                                      <p:cBhvr>
                                        <p:cTn id="56" dur="26">
                                          <p:stCondLst>
                                            <p:cond delay="1808"/>
                                          </p:stCondLst>
                                        </p:cTn>
                                        <p:tgtEl>
                                          <p:spTgt spid="615434"/>
                                        </p:tgtEl>
                                      </p:cBhvr>
                                      <p:to x="100000" y="95000"/>
                                    </p:animScale>
                                    <p:animScale>
                                      <p:cBhvr>
                                        <p:cTn id="57" dur="166" decel="50000">
                                          <p:stCondLst>
                                            <p:cond delay="1834"/>
                                          </p:stCondLst>
                                        </p:cTn>
                                        <p:tgtEl>
                                          <p:spTgt spid="615434"/>
                                        </p:tgtEl>
                                      </p:cBhvr>
                                      <p:to x="100000" y="100000"/>
                                    </p:animScale>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2" nodeType="clickEffect">
                                  <p:stCondLst>
                                    <p:cond delay="0"/>
                                  </p:stCondLst>
                                  <p:childTnLst>
                                    <p:set>
                                      <p:cBhvr>
                                        <p:cTn id="61" dur="1" fill="hold">
                                          <p:stCondLst>
                                            <p:cond delay="0"/>
                                          </p:stCondLst>
                                        </p:cTn>
                                        <p:tgtEl>
                                          <p:spTgt spid="615430"/>
                                        </p:tgtEl>
                                        <p:attrNameLst>
                                          <p:attrName>style.visibility</p:attrName>
                                        </p:attrNameLst>
                                      </p:cBhvr>
                                      <p:to>
                                        <p:strVal val="visible"/>
                                      </p:to>
                                    </p:set>
                                    <p:animEffect transition="in" filter="wipe(up)">
                                      <p:cBhvr>
                                        <p:cTn id="62" dur="500"/>
                                        <p:tgtEl>
                                          <p:spTgt spid="61543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5" presetClass="entr" presetSubtype="0" fill="hold" grpId="0" nodeType="clickEffect">
                                  <p:stCondLst>
                                    <p:cond delay="0"/>
                                  </p:stCondLst>
                                  <p:childTnLst>
                                    <p:set>
                                      <p:cBhvr>
                                        <p:cTn id="66" dur="1" fill="hold">
                                          <p:stCondLst>
                                            <p:cond delay="0"/>
                                          </p:stCondLst>
                                        </p:cTn>
                                        <p:tgtEl>
                                          <p:spTgt spid="615435"/>
                                        </p:tgtEl>
                                        <p:attrNameLst>
                                          <p:attrName>style.visibility</p:attrName>
                                        </p:attrNameLst>
                                      </p:cBhvr>
                                      <p:to>
                                        <p:strVal val="visible"/>
                                      </p:to>
                                    </p:set>
                                    <p:anim calcmode="lin" valueType="num">
                                      <p:cBhvr>
                                        <p:cTn id="67" dur="1000" fill="hold"/>
                                        <p:tgtEl>
                                          <p:spTgt spid="615435"/>
                                        </p:tgtEl>
                                        <p:attrNameLst>
                                          <p:attrName>ppt_w</p:attrName>
                                        </p:attrNameLst>
                                      </p:cBhvr>
                                      <p:tavLst>
                                        <p:tav tm="0">
                                          <p:val>
                                            <p:strVal val="#ppt_w*0.70"/>
                                          </p:val>
                                        </p:tav>
                                        <p:tav tm="100000">
                                          <p:val>
                                            <p:strVal val="#ppt_w"/>
                                          </p:val>
                                        </p:tav>
                                      </p:tavLst>
                                    </p:anim>
                                    <p:anim calcmode="lin" valueType="num">
                                      <p:cBhvr>
                                        <p:cTn id="68" dur="1000" fill="hold"/>
                                        <p:tgtEl>
                                          <p:spTgt spid="615435"/>
                                        </p:tgtEl>
                                        <p:attrNameLst>
                                          <p:attrName>ppt_h</p:attrName>
                                        </p:attrNameLst>
                                      </p:cBhvr>
                                      <p:tavLst>
                                        <p:tav tm="0">
                                          <p:val>
                                            <p:strVal val="#ppt_h"/>
                                          </p:val>
                                        </p:tav>
                                        <p:tav tm="100000">
                                          <p:val>
                                            <p:strVal val="#ppt_h"/>
                                          </p:val>
                                        </p:tav>
                                      </p:tavLst>
                                    </p:anim>
                                    <p:animEffect transition="in" filter="fade">
                                      <p:cBhvr>
                                        <p:cTn id="69" dur="1000"/>
                                        <p:tgtEl>
                                          <p:spTgt spid="615435"/>
                                        </p:tgtEl>
                                      </p:cBhvr>
                                    </p:animEffect>
                                  </p:childTnLst>
                                </p:cTn>
                              </p:par>
                              <p:par>
                                <p:cTn id="70" presetID="22" presetClass="exit" presetSubtype="1" fill="hold" grpId="3" nodeType="withEffect">
                                  <p:stCondLst>
                                    <p:cond delay="0"/>
                                  </p:stCondLst>
                                  <p:childTnLst>
                                    <p:animEffect transition="out" filter="wipe(up)">
                                      <p:cBhvr>
                                        <p:cTn id="71" dur="500"/>
                                        <p:tgtEl>
                                          <p:spTgt spid="615430"/>
                                        </p:tgtEl>
                                      </p:cBhvr>
                                    </p:animEffect>
                                    <p:set>
                                      <p:cBhvr>
                                        <p:cTn id="72" dur="1" fill="hold">
                                          <p:stCondLst>
                                            <p:cond delay="499"/>
                                          </p:stCondLst>
                                        </p:cTn>
                                        <p:tgtEl>
                                          <p:spTgt spid="615430"/>
                                        </p:tgtEl>
                                        <p:attrNameLst>
                                          <p:attrName>style.visibility</p:attrName>
                                        </p:attrNameLst>
                                      </p:cBhvr>
                                      <p:to>
                                        <p:strVal val="hidden"/>
                                      </p:to>
                                    </p:set>
                                  </p:childTnLst>
                                </p:cTn>
                              </p:par>
                              <p:par>
                                <p:cTn id="73" presetID="22" presetClass="entr" presetSubtype="4" fill="hold" grpId="0" nodeType="withEffect">
                                  <p:stCondLst>
                                    <p:cond delay="0"/>
                                  </p:stCondLst>
                                  <p:childTnLst>
                                    <p:set>
                                      <p:cBhvr>
                                        <p:cTn id="74" dur="1" fill="hold">
                                          <p:stCondLst>
                                            <p:cond delay="0"/>
                                          </p:stCondLst>
                                        </p:cTn>
                                        <p:tgtEl>
                                          <p:spTgt spid="615436"/>
                                        </p:tgtEl>
                                        <p:attrNameLst>
                                          <p:attrName>style.visibility</p:attrName>
                                        </p:attrNameLst>
                                      </p:cBhvr>
                                      <p:to>
                                        <p:strVal val="visible"/>
                                      </p:to>
                                    </p:set>
                                    <p:animEffect transition="in" filter="wipe(down)">
                                      <p:cBhvr>
                                        <p:cTn id="75" dur="500"/>
                                        <p:tgtEl>
                                          <p:spTgt spid="615436"/>
                                        </p:tgtEl>
                                      </p:cBhvr>
                                    </p:animEffect>
                                  </p:childTnLst>
                                </p:cTn>
                              </p:par>
                            </p:childTnLst>
                          </p:cTn>
                        </p:par>
                        <p:par>
                          <p:cTn id="76" fill="hold" nodeType="afterGroup">
                            <p:stCondLst>
                              <p:cond delay="1000"/>
                            </p:stCondLst>
                            <p:childTnLst>
                              <p:par>
                                <p:cTn id="77" presetID="26" presetClass="entr" presetSubtype="0" fill="hold" grpId="0" nodeType="after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wipe(down)">
                                      <p:cBhvr>
                                        <p:cTn id="79" dur="580">
                                          <p:stCondLst>
                                            <p:cond delay="0"/>
                                          </p:stCondLst>
                                        </p:cTn>
                                        <p:tgtEl>
                                          <p:spTgt spid="11"/>
                                        </p:tgtEl>
                                      </p:cBhvr>
                                    </p:animEffect>
                                    <p:anim calcmode="lin" valueType="num">
                                      <p:cBhvr>
                                        <p:cTn id="8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85" dur="26">
                                          <p:stCondLst>
                                            <p:cond delay="650"/>
                                          </p:stCondLst>
                                        </p:cTn>
                                        <p:tgtEl>
                                          <p:spTgt spid="11"/>
                                        </p:tgtEl>
                                      </p:cBhvr>
                                      <p:to x="100000" y="60000"/>
                                    </p:animScale>
                                    <p:animScale>
                                      <p:cBhvr>
                                        <p:cTn id="86" dur="166" decel="50000">
                                          <p:stCondLst>
                                            <p:cond delay="676"/>
                                          </p:stCondLst>
                                        </p:cTn>
                                        <p:tgtEl>
                                          <p:spTgt spid="11"/>
                                        </p:tgtEl>
                                      </p:cBhvr>
                                      <p:to x="100000" y="100000"/>
                                    </p:animScale>
                                    <p:animScale>
                                      <p:cBhvr>
                                        <p:cTn id="87" dur="26">
                                          <p:stCondLst>
                                            <p:cond delay="1312"/>
                                          </p:stCondLst>
                                        </p:cTn>
                                        <p:tgtEl>
                                          <p:spTgt spid="11"/>
                                        </p:tgtEl>
                                      </p:cBhvr>
                                      <p:to x="100000" y="80000"/>
                                    </p:animScale>
                                    <p:animScale>
                                      <p:cBhvr>
                                        <p:cTn id="88" dur="166" decel="50000">
                                          <p:stCondLst>
                                            <p:cond delay="1338"/>
                                          </p:stCondLst>
                                        </p:cTn>
                                        <p:tgtEl>
                                          <p:spTgt spid="11"/>
                                        </p:tgtEl>
                                      </p:cBhvr>
                                      <p:to x="100000" y="100000"/>
                                    </p:animScale>
                                    <p:animScale>
                                      <p:cBhvr>
                                        <p:cTn id="89" dur="26">
                                          <p:stCondLst>
                                            <p:cond delay="1642"/>
                                          </p:stCondLst>
                                        </p:cTn>
                                        <p:tgtEl>
                                          <p:spTgt spid="11"/>
                                        </p:tgtEl>
                                      </p:cBhvr>
                                      <p:to x="100000" y="90000"/>
                                    </p:animScale>
                                    <p:animScale>
                                      <p:cBhvr>
                                        <p:cTn id="90" dur="166" decel="50000">
                                          <p:stCondLst>
                                            <p:cond delay="1668"/>
                                          </p:stCondLst>
                                        </p:cTn>
                                        <p:tgtEl>
                                          <p:spTgt spid="11"/>
                                        </p:tgtEl>
                                      </p:cBhvr>
                                      <p:to x="100000" y="100000"/>
                                    </p:animScale>
                                    <p:animScale>
                                      <p:cBhvr>
                                        <p:cTn id="91" dur="26">
                                          <p:stCondLst>
                                            <p:cond delay="1808"/>
                                          </p:stCondLst>
                                        </p:cTn>
                                        <p:tgtEl>
                                          <p:spTgt spid="11"/>
                                        </p:tgtEl>
                                      </p:cBhvr>
                                      <p:to x="100000" y="95000"/>
                                    </p:animScale>
                                    <p:animScale>
                                      <p:cBhvr>
                                        <p:cTn id="92"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8" grpId="0" animBg="1"/>
      <p:bldP spid="615430" grpId="0" animBg="1"/>
      <p:bldP spid="615430" grpId="1" animBg="1"/>
      <p:bldP spid="615430" grpId="2" animBg="1"/>
      <p:bldP spid="615430" grpId="3" animBg="1"/>
      <p:bldP spid="615433" grpId="0" animBg="1"/>
      <p:bldP spid="615434" grpId="0" animBg="1"/>
      <p:bldP spid="615435" grpId="0" animBg="1"/>
      <p:bldP spid="615436" grpId="0" animBg="1"/>
      <p:bldP spid="11"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6 chinese arm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535"/>
            <a:ext cx="9144000" cy="6863535"/>
          </a:xfrm>
          <a:prstGeom prst="rect">
            <a:avLst/>
          </a:prstGeom>
        </p:spPr>
      </p:pic>
      <p:sp>
        <p:nvSpPr>
          <p:cNvPr id="1003531" name="Rectangle 18"/>
          <p:cNvSpPr>
            <a:spLocks noGrp="1" noChangeArrowheads="1"/>
          </p:cNvSpPr>
          <p:nvPr>
            <p:ph type="title" idx="4294967295"/>
          </p:nvPr>
        </p:nvSpPr>
        <p:spPr>
          <a:xfrm>
            <a:off x="539750" y="44450"/>
            <a:ext cx="7848600" cy="720725"/>
          </a:xfrm>
          <a:solidFill>
            <a:srgbClr val="FF0000"/>
          </a:solidFill>
          <a:ln w="28575">
            <a:solidFill>
              <a:schemeClr val="bg1"/>
            </a:solidFill>
            <a:miter lim="800000"/>
            <a:headEnd/>
            <a:tailEnd/>
          </a:ln>
        </p:spPr>
        <p:txBody>
          <a:bodyPr/>
          <a:lstStyle/>
          <a:p>
            <a:r>
              <a:rPr lang="en-US" sz="4000">
                <a:latin typeface="Arial" charset="0"/>
                <a:ea typeface="ＭＳ Ｐゴシック" charset="0"/>
              </a:rPr>
              <a:t>Who are the Kings of the East?</a:t>
            </a:r>
          </a:p>
        </p:txBody>
      </p:sp>
      <p:sp>
        <p:nvSpPr>
          <p:cNvPr id="30"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394</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469000484"/>
      </p:ext>
    </p:extLst>
  </p:cSld>
  <p:clrMapOvr>
    <a:masterClrMapping/>
  </p:clrMapOvr>
  <p:transition>
    <p:fade thruBlk="1"/>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2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457200"/>
            <a:ext cx="8401050" cy="595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12"/>
          <p:cNvGrpSpPr>
            <a:grpSpLocks/>
          </p:cNvGrpSpPr>
          <p:nvPr/>
        </p:nvGrpSpPr>
        <p:grpSpPr bwMode="auto">
          <a:xfrm>
            <a:off x="6159500" y="4687888"/>
            <a:ext cx="3021013" cy="2270125"/>
            <a:chOff x="3370314" y="2924944"/>
            <a:chExt cx="3020366" cy="2269356"/>
          </a:xfrm>
        </p:grpSpPr>
        <p:pic>
          <p:nvPicPr>
            <p:cNvPr id="1003546" name="Picture 11" descr="rev 16 indian.army.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370314" y="2924944"/>
              <a:ext cx="3020366" cy="22693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47" name="Text Box 9"/>
            <p:cNvSpPr txBox="1">
              <a:spLocks noChangeArrowheads="1"/>
            </p:cNvSpPr>
            <p:nvPr/>
          </p:nvSpPr>
          <p:spPr bwMode="auto">
            <a:xfrm>
              <a:off x="4455918" y="4402212"/>
              <a:ext cx="1020329" cy="463846"/>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FFFFFF"/>
                  </a:solidFill>
                  <a:latin typeface="Arial" charset="0"/>
                  <a:cs typeface="Arial" charset="0"/>
                </a:rPr>
                <a:t>India?</a:t>
              </a:r>
            </a:p>
          </p:txBody>
        </p:sp>
      </p:grpSp>
      <p:grpSp>
        <p:nvGrpSpPr>
          <p:cNvPr id="4" name="Group 3"/>
          <p:cNvGrpSpPr>
            <a:grpSpLocks/>
          </p:cNvGrpSpPr>
          <p:nvPr/>
        </p:nvGrpSpPr>
        <p:grpSpPr bwMode="auto">
          <a:xfrm>
            <a:off x="-36513" y="620713"/>
            <a:ext cx="3443288" cy="2160587"/>
            <a:chOff x="107503" y="404664"/>
            <a:chExt cx="3443961" cy="2160240"/>
          </a:xfrm>
        </p:grpSpPr>
        <p:pic>
          <p:nvPicPr>
            <p:cNvPr id="1003544" name="Picture 2" descr="rev 16 russian army.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07503" y="404664"/>
              <a:ext cx="3443961" cy="2160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45" name="Text Box 9"/>
            <p:cNvSpPr txBox="1">
              <a:spLocks noChangeArrowheads="1"/>
            </p:cNvSpPr>
            <p:nvPr/>
          </p:nvSpPr>
          <p:spPr bwMode="auto">
            <a:xfrm>
              <a:off x="1361248" y="1988840"/>
              <a:ext cx="1293691" cy="463846"/>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FFFFFF"/>
                  </a:solidFill>
                  <a:latin typeface="Arial" charset="0"/>
                  <a:cs typeface="Arial" charset="0"/>
                </a:rPr>
                <a:t>Russia?</a:t>
              </a:r>
            </a:p>
          </p:txBody>
        </p:sp>
      </p:grpSp>
      <p:grpSp>
        <p:nvGrpSpPr>
          <p:cNvPr id="27" name="Group 26"/>
          <p:cNvGrpSpPr>
            <a:grpSpLocks/>
          </p:cNvGrpSpPr>
          <p:nvPr/>
        </p:nvGrpSpPr>
        <p:grpSpPr bwMode="auto">
          <a:xfrm>
            <a:off x="5580063" y="2432050"/>
            <a:ext cx="3179762" cy="2292350"/>
            <a:chOff x="3480562" y="2708920"/>
            <a:chExt cx="3179001" cy="2292549"/>
          </a:xfrm>
        </p:grpSpPr>
        <p:pic>
          <p:nvPicPr>
            <p:cNvPr id="1003542" name="Picture 25" descr="rev 16 south korea army.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480562" y="2708920"/>
              <a:ext cx="3179001" cy="22925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43" name="Text Box 9"/>
            <p:cNvSpPr txBox="1">
              <a:spLocks noChangeArrowheads="1"/>
            </p:cNvSpPr>
            <p:nvPr/>
          </p:nvSpPr>
          <p:spPr bwMode="auto">
            <a:xfrm>
              <a:off x="4123631" y="4333306"/>
              <a:ext cx="2064034" cy="463846"/>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FFFFFF"/>
                  </a:solidFill>
                  <a:latin typeface="Arial" charset="0"/>
                  <a:cs typeface="Arial" charset="0"/>
                </a:rPr>
                <a:t>South Korea?</a:t>
              </a:r>
            </a:p>
          </p:txBody>
        </p:sp>
      </p:grpSp>
      <p:grpSp>
        <p:nvGrpSpPr>
          <p:cNvPr id="29" name="Group 28"/>
          <p:cNvGrpSpPr>
            <a:grpSpLocks/>
          </p:cNvGrpSpPr>
          <p:nvPr/>
        </p:nvGrpSpPr>
        <p:grpSpPr bwMode="auto">
          <a:xfrm>
            <a:off x="5867400" y="622300"/>
            <a:ext cx="3182938" cy="2085975"/>
            <a:chOff x="5960875" y="2852936"/>
            <a:chExt cx="3181648" cy="2087161"/>
          </a:xfrm>
        </p:grpSpPr>
        <p:pic>
          <p:nvPicPr>
            <p:cNvPr id="1003540" name="Picture 27" descr="rev 16 North korea army.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5960875" y="2852936"/>
              <a:ext cx="3181648" cy="2087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41" name="Text Box 9"/>
            <p:cNvSpPr txBox="1">
              <a:spLocks noChangeArrowheads="1"/>
            </p:cNvSpPr>
            <p:nvPr/>
          </p:nvSpPr>
          <p:spPr bwMode="auto">
            <a:xfrm>
              <a:off x="6631116" y="4293096"/>
              <a:ext cx="2012337" cy="463846"/>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FFFFFF"/>
                  </a:solidFill>
                  <a:latin typeface="Arial" charset="0"/>
                  <a:cs typeface="Arial" charset="0"/>
                </a:rPr>
                <a:t>North Korea?</a:t>
              </a:r>
            </a:p>
          </p:txBody>
        </p:sp>
      </p:grpSp>
      <p:grpSp>
        <p:nvGrpSpPr>
          <p:cNvPr id="9" name="Group 8"/>
          <p:cNvGrpSpPr>
            <a:grpSpLocks/>
          </p:cNvGrpSpPr>
          <p:nvPr/>
        </p:nvGrpSpPr>
        <p:grpSpPr bwMode="auto">
          <a:xfrm>
            <a:off x="34925" y="4281488"/>
            <a:ext cx="3600450" cy="2243137"/>
            <a:chOff x="755576" y="3512755"/>
            <a:chExt cx="3600400" cy="2244000"/>
          </a:xfrm>
        </p:grpSpPr>
        <p:pic>
          <p:nvPicPr>
            <p:cNvPr id="1003538" name="Picture 7" descr="rev 16 iran army.JP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755576" y="3512755"/>
              <a:ext cx="3600400" cy="224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39" name="Text Box 9"/>
            <p:cNvSpPr txBox="1">
              <a:spLocks noChangeArrowheads="1"/>
            </p:cNvSpPr>
            <p:nvPr/>
          </p:nvSpPr>
          <p:spPr bwMode="auto">
            <a:xfrm>
              <a:off x="2199726" y="5085184"/>
              <a:ext cx="883272" cy="463846"/>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FFFFFF"/>
                  </a:solidFill>
                  <a:latin typeface="Arial" charset="0"/>
                  <a:cs typeface="Arial" charset="0"/>
                </a:rPr>
                <a:t>Iran?</a:t>
              </a:r>
            </a:p>
          </p:txBody>
        </p:sp>
      </p:grpSp>
      <p:grpSp>
        <p:nvGrpSpPr>
          <p:cNvPr id="31" name="Group 30"/>
          <p:cNvGrpSpPr>
            <a:grpSpLocks/>
          </p:cNvGrpSpPr>
          <p:nvPr/>
        </p:nvGrpSpPr>
        <p:grpSpPr bwMode="auto">
          <a:xfrm>
            <a:off x="1476375" y="2589213"/>
            <a:ext cx="3311525" cy="2208212"/>
            <a:chOff x="2699792" y="2589245"/>
            <a:chExt cx="3311860" cy="2207907"/>
          </a:xfrm>
        </p:grpSpPr>
        <p:pic>
          <p:nvPicPr>
            <p:cNvPr id="1003536" name="Picture 29" descr="rev 16 myanmar army.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699792" y="2589245"/>
              <a:ext cx="3311860" cy="22079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37" name="Text Box 9"/>
            <p:cNvSpPr txBox="1">
              <a:spLocks noChangeArrowheads="1"/>
            </p:cNvSpPr>
            <p:nvPr/>
          </p:nvSpPr>
          <p:spPr bwMode="auto">
            <a:xfrm>
              <a:off x="3623517" y="3861048"/>
              <a:ext cx="1635581" cy="463846"/>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FFFFFF"/>
                  </a:solidFill>
                  <a:latin typeface="Arial" charset="0"/>
                  <a:cs typeface="Arial" charset="0"/>
                </a:rPr>
                <a:t>Myanmar?</a:t>
              </a:r>
            </a:p>
          </p:txBody>
        </p:sp>
      </p:grpSp>
      <p:grpSp>
        <p:nvGrpSpPr>
          <p:cNvPr id="10" name="Group 9"/>
          <p:cNvGrpSpPr>
            <a:grpSpLocks/>
          </p:cNvGrpSpPr>
          <p:nvPr/>
        </p:nvGrpSpPr>
        <p:grpSpPr bwMode="auto">
          <a:xfrm>
            <a:off x="2987675" y="620713"/>
            <a:ext cx="3114675" cy="2138362"/>
            <a:chOff x="2176950" y="1484784"/>
            <a:chExt cx="3115129" cy="2138745"/>
          </a:xfrm>
        </p:grpSpPr>
        <p:pic>
          <p:nvPicPr>
            <p:cNvPr id="1003534" name="Picture 1" descr="rev 16 chinese.army.jp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176950" y="1484784"/>
              <a:ext cx="3115129" cy="21387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35" name="Text Box 9"/>
            <p:cNvSpPr txBox="1">
              <a:spLocks noChangeArrowheads="1"/>
            </p:cNvSpPr>
            <p:nvPr/>
          </p:nvSpPr>
          <p:spPr bwMode="auto">
            <a:xfrm>
              <a:off x="3241557" y="3015668"/>
              <a:ext cx="1157085" cy="463846"/>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FFFFFF"/>
                  </a:solidFill>
                  <a:latin typeface="Arial" charset="0"/>
                  <a:cs typeface="Arial" charset="0"/>
                </a:rPr>
                <a:t>China?</a:t>
              </a:r>
            </a:p>
          </p:txBody>
        </p:sp>
      </p:grpSp>
      <p:grpSp>
        <p:nvGrpSpPr>
          <p:cNvPr id="7" name="Group 6"/>
          <p:cNvGrpSpPr>
            <a:grpSpLocks/>
          </p:cNvGrpSpPr>
          <p:nvPr/>
        </p:nvGrpSpPr>
        <p:grpSpPr bwMode="auto">
          <a:xfrm>
            <a:off x="2774950" y="4429125"/>
            <a:ext cx="3643313" cy="2420938"/>
            <a:chOff x="-1332656" y="2348880"/>
            <a:chExt cx="3643309" cy="2420198"/>
          </a:xfrm>
        </p:grpSpPr>
        <p:pic>
          <p:nvPicPr>
            <p:cNvPr id="1003532" name="Picture 5" descr="rev 16 pakistan army.jpg"/>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1332656" y="2348880"/>
              <a:ext cx="3643309" cy="2420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33" name="Text Box 9"/>
            <p:cNvSpPr txBox="1">
              <a:spLocks noChangeArrowheads="1"/>
            </p:cNvSpPr>
            <p:nvPr/>
          </p:nvSpPr>
          <p:spPr bwMode="auto">
            <a:xfrm>
              <a:off x="-192111" y="4077072"/>
              <a:ext cx="1533390" cy="463846"/>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FFFFFF"/>
                  </a:solidFill>
                  <a:latin typeface="Arial" charset="0"/>
                  <a:cs typeface="Arial" charset="0"/>
                </a:rPr>
                <a:t>Pakistan?</a:t>
              </a:r>
            </a:p>
          </p:txBody>
        </p:sp>
      </p:grpSp>
      <p:sp>
        <p:nvSpPr>
          <p:cNvPr id="1003531" name="Rectangle 18"/>
          <p:cNvSpPr>
            <a:spLocks noGrp="1" noChangeArrowheads="1"/>
          </p:cNvSpPr>
          <p:nvPr>
            <p:ph type="title" idx="4294967295"/>
          </p:nvPr>
        </p:nvSpPr>
        <p:spPr>
          <a:xfrm>
            <a:off x="539750" y="44450"/>
            <a:ext cx="7848600" cy="720725"/>
          </a:xfrm>
          <a:solidFill>
            <a:srgbClr val="FF0000"/>
          </a:solidFill>
          <a:ln w="28575">
            <a:solidFill>
              <a:schemeClr val="bg1"/>
            </a:solidFill>
            <a:miter lim="800000"/>
            <a:headEnd/>
            <a:tailEnd/>
          </a:ln>
        </p:spPr>
        <p:txBody>
          <a:bodyPr/>
          <a:lstStyle/>
          <a:p>
            <a:r>
              <a:rPr lang="en-US" sz="4000">
                <a:latin typeface="Arial" charset="0"/>
                <a:ea typeface="ＭＳ Ｐゴシック" charset="0"/>
              </a:rPr>
              <a:t>Who are the Kings of the East?</a:t>
            </a:r>
          </a:p>
        </p:txBody>
      </p:sp>
      <p:sp>
        <p:nvSpPr>
          <p:cNvPr id="30"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394</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78058749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3-13 at 9.18.17 PM.png"/>
          <p:cNvPicPr>
            <a:picLocks noChangeAspect="1"/>
          </p:cNvPicPr>
          <p:nvPr/>
        </p:nvPicPr>
        <p:blipFill rotWithShape="1">
          <a:blip r:embed="rId3" cstate="screen">
            <a:extLst>
              <a:ext uri="{28A0092B-C50C-407E-A947-70E740481C1C}">
                <a14:useLocalDpi xmlns:a14="http://schemas.microsoft.com/office/drawing/2010/main"/>
              </a:ext>
            </a:extLst>
          </a:blip>
          <a:srcRect l="11776" r="10841"/>
          <a:stretch/>
        </p:blipFill>
        <p:spPr>
          <a:xfrm>
            <a:off x="-1" y="-44172"/>
            <a:ext cx="9144001" cy="6893728"/>
          </a:xfrm>
          <a:prstGeom prst="rect">
            <a:avLst/>
          </a:prstGeom>
          <a:solidFill>
            <a:schemeClr val="tx1"/>
          </a:solidFill>
        </p:spPr>
      </p:pic>
      <p:sp>
        <p:nvSpPr>
          <p:cNvPr id="2" name="Title 1"/>
          <p:cNvSpPr>
            <a:spLocks noGrp="1"/>
          </p:cNvSpPr>
          <p:nvPr>
            <p:ph type="title"/>
          </p:nvPr>
        </p:nvSpPr>
        <p:spPr>
          <a:xfrm>
            <a:off x="5126636" y="965779"/>
            <a:ext cx="3529225" cy="2368375"/>
          </a:xfrm>
          <a:noFill/>
          <a:ln>
            <a:noFill/>
          </a:ln>
        </p:spPr>
        <p:txBody>
          <a:bodyPr vert="horz" wrap="square" lIns="91440" tIns="45720" rIns="91440" bIns="45720" numCol="1" anchor="ctr" anchorCtr="0" compatLnSpc="1">
            <a:prstTxWarp prst="textNoShape">
              <a:avLst/>
            </a:prstTxWarp>
          </a:bodyPr>
          <a:lstStyle/>
          <a:p>
            <a:r>
              <a:rPr lang="en-US" sz="3600" b="1" kern="1200" dirty="0">
                <a:solidFill>
                  <a:schemeClr val="bg1"/>
                </a:solidFill>
                <a:effectLst>
                  <a:glow rad="266700">
                    <a:schemeClr val="tx1">
                      <a:alpha val="75000"/>
                    </a:schemeClr>
                  </a:glow>
                </a:effectLst>
                <a:latin typeface="Arial"/>
                <a:ea typeface="ＭＳ Ｐゴシック" pitchFamily="-108" charset="-128"/>
                <a:cs typeface="Arial"/>
              </a:rPr>
              <a:t>The Campaign of Armageddon (16:16 NLT)</a:t>
            </a:r>
            <a:endParaRPr lang="en-US" sz="3600" b="1" kern="1200" dirty="0">
              <a:solidFill>
                <a:schemeClr val="tx1"/>
              </a:solidFill>
              <a:effectLst/>
              <a:latin typeface="Arial"/>
              <a:ea typeface="ＭＳ Ｐゴシック" pitchFamily="-108" charset="-128"/>
              <a:cs typeface="Arial"/>
            </a:endParaRPr>
          </a:p>
        </p:txBody>
      </p:sp>
      <p:sp>
        <p:nvSpPr>
          <p:cNvPr id="3" name="Title 1"/>
          <p:cNvSpPr txBox="1">
            <a:spLocks/>
          </p:cNvSpPr>
          <p:nvPr/>
        </p:nvSpPr>
        <p:spPr bwMode="auto">
          <a:xfrm>
            <a:off x="0" y="5406160"/>
            <a:ext cx="9144000" cy="145183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66700">
                    <a:srgbClr val="000000">
                      <a:alpha val="75000"/>
                    </a:srgbClr>
                  </a:glow>
                </a:effectLst>
                <a:uLnTx/>
                <a:uFillTx/>
                <a:latin typeface="Arial"/>
                <a:ea typeface="ＭＳ Ｐゴシック" pitchFamily="-108" charset="-128"/>
                <a:cs typeface="Arial"/>
              </a:rPr>
              <a:t>"And the demonic spirits gathered all the rulers and their armies to a place with the Hebrew name Armageddon (</a:t>
            </a:r>
            <a:r>
              <a:rPr kumimoji="0" lang="en-US" sz="2800" b="1" i="1" u="none" strike="noStrike" kern="1200" cap="none" spc="0" normalizeH="0" baseline="0" noProof="0" dirty="0">
                <a:ln>
                  <a:noFill/>
                </a:ln>
                <a:solidFill>
                  <a:srgbClr val="FFFFFF"/>
                </a:solidFill>
                <a:effectLst>
                  <a:glow rad="266700">
                    <a:srgbClr val="000000">
                      <a:alpha val="75000"/>
                    </a:srgbClr>
                  </a:glow>
                </a:effectLst>
                <a:uLnTx/>
                <a:uFillTx/>
                <a:latin typeface="Arial"/>
                <a:ea typeface="ＭＳ Ｐゴシック" pitchFamily="-108" charset="-128"/>
                <a:cs typeface="Arial"/>
              </a:rPr>
              <a:t>Har-</a:t>
            </a:r>
            <a:r>
              <a:rPr kumimoji="0" lang="en-US" sz="2800" b="1" i="1" u="none" strike="noStrike" kern="1200" cap="none" spc="0" normalizeH="0" baseline="0" noProof="0" dirty="0" err="1">
                <a:ln>
                  <a:noFill/>
                </a:ln>
                <a:solidFill>
                  <a:srgbClr val="FFFFFF"/>
                </a:solidFill>
                <a:effectLst>
                  <a:glow rad="266700">
                    <a:srgbClr val="000000">
                      <a:alpha val="75000"/>
                    </a:srgbClr>
                  </a:glow>
                </a:effectLst>
                <a:uLnTx/>
                <a:uFillTx/>
                <a:latin typeface="Arial"/>
                <a:ea typeface="ＭＳ Ｐゴシック" pitchFamily="-108" charset="-128"/>
                <a:cs typeface="Arial"/>
              </a:rPr>
              <a:t>magedon</a:t>
            </a:r>
            <a:r>
              <a:rPr kumimoji="0" lang="en-US" sz="2800" b="1" i="1" u="none" strike="noStrike" kern="1200" cap="none" spc="0" normalizeH="0" baseline="0" noProof="0" dirty="0">
                <a:ln>
                  <a:noFill/>
                </a:ln>
                <a:solidFill>
                  <a:srgbClr val="FFFFFF"/>
                </a:solidFill>
                <a:effectLst>
                  <a:glow rad="266700">
                    <a:srgbClr val="000000">
                      <a:alpha val="75000"/>
                    </a:srgbClr>
                  </a:glow>
                </a:effectLst>
                <a:uLnTx/>
                <a:uFillTx/>
                <a:latin typeface="Arial"/>
                <a:ea typeface="ＭＳ Ｐゴシック" pitchFamily="-108" charset="-128"/>
                <a:cs typeface="Arial"/>
              </a:rPr>
              <a:t> </a:t>
            </a:r>
            <a:r>
              <a:rPr kumimoji="0" lang="en-US" sz="2000" b="1" i="0" u="none" strike="noStrike" kern="1200" cap="none" spc="0" normalizeH="0" baseline="0" noProof="0" dirty="0">
                <a:ln>
                  <a:noFill/>
                </a:ln>
                <a:solidFill>
                  <a:srgbClr val="FFFFFF"/>
                </a:solidFill>
                <a:effectLst>
                  <a:glow rad="266700">
                    <a:srgbClr val="000000">
                      <a:alpha val="75000"/>
                    </a:srgbClr>
                  </a:glow>
                </a:effectLst>
                <a:uLnTx/>
                <a:uFillTx/>
                <a:latin typeface="Arial"/>
                <a:ea typeface="ＭＳ Ｐゴシック" pitchFamily="-108" charset="-128"/>
                <a:cs typeface="Arial"/>
              </a:rPr>
              <a:t>NAU</a:t>
            </a:r>
            <a:r>
              <a:rPr kumimoji="0" lang="en-US" sz="2800" b="1" i="0" u="none" strike="noStrike" kern="1200" cap="none" spc="0" normalizeH="0" baseline="0" noProof="0" dirty="0">
                <a:ln>
                  <a:noFill/>
                </a:ln>
                <a:solidFill>
                  <a:srgbClr val="FFFFFF"/>
                </a:solidFill>
                <a:effectLst>
                  <a:glow rad="266700">
                    <a:srgbClr val="000000">
                      <a:alpha val="75000"/>
                    </a:srgbClr>
                  </a:glow>
                </a:effectLst>
                <a:uLnTx/>
                <a:uFillTx/>
                <a:latin typeface="Arial"/>
                <a:ea typeface="ＭＳ Ｐゴシック" pitchFamily="-108" charset="-128"/>
                <a:cs typeface="Arial"/>
              </a:rPr>
              <a:t>)"</a:t>
            </a:r>
          </a:p>
        </p:txBody>
      </p:sp>
      <p:sp>
        <p:nvSpPr>
          <p:cNvPr id="6" name="Trapezoid 5"/>
          <p:cNvSpPr/>
          <p:nvPr/>
        </p:nvSpPr>
        <p:spPr bwMode="auto">
          <a:xfrm rot="16821344">
            <a:off x="1559891" y="1162328"/>
            <a:ext cx="728869" cy="1739349"/>
          </a:xfrm>
          <a:prstGeom prst="trapezoid">
            <a:avLst/>
          </a:prstGeom>
          <a:noFill/>
          <a:ln w="76200" cap="flat" cmpd="sng" algn="ctr">
            <a:solidFill>
              <a:srgbClr val="FFFFFF"/>
            </a:solidFill>
            <a:prstDash val="solid"/>
            <a:round/>
            <a:headEnd type="none" w="med" len="med"/>
            <a:tailEnd type="stealth" w="lg" len="lg"/>
          </a:ln>
          <a:effectLst>
            <a:innerShdw blurRad="63500" dist="50800">
              <a:prstClr val="black">
                <a:alpha val="50000"/>
              </a:prstClr>
            </a:innerShd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7" name="Left Arrow 6"/>
          <p:cNvSpPr/>
          <p:nvPr/>
        </p:nvSpPr>
        <p:spPr bwMode="auto">
          <a:xfrm>
            <a:off x="2888001" y="1751329"/>
            <a:ext cx="2355451" cy="607391"/>
          </a:xfrm>
          <a:prstGeom prst="lef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394</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9" name="Title 1"/>
          <p:cNvSpPr txBox="1">
            <a:spLocks/>
          </p:cNvSpPr>
          <p:nvPr/>
        </p:nvSpPr>
        <p:spPr bwMode="auto">
          <a:xfrm>
            <a:off x="179610" y="3016585"/>
            <a:ext cx="3130321" cy="7568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66700">
                    <a:srgbClr val="000000">
                      <a:alpha val="75000"/>
                    </a:srgbClr>
                  </a:glow>
                </a:effectLst>
                <a:uLnTx/>
                <a:uFillTx/>
                <a:latin typeface="Arial"/>
                <a:ea typeface="ＭＳ Ｐゴシック" pitchFamily="-108" charset="-128"/>
                <a:cs typeface="Arial"/>
              </a:rPr>
              <a:t>Megiddo</a:t>
            </a:r>
            <a:endParaRPr kumimoji="0" lang="en-US" sz="3600" b="1" i="0" u="none" strike="noStrike" kern="1200" cap="none" spc="0" normalizeH="0" baseline="0" noProof="0" dirty="0">
              <a:ln>
                <a:noFill/>
              </a:ln>
              <a:solidFill>
                <a:srgbClr val="FFFFFF"/>
              </a:solidFill>
              <a:effectLst>
                <a:glow rad="266700">
                  <a:srgbClr val="000000">
                    <a:alpha val="75000"/>
                  </a:srgbClr>
                </a:glow>
              </a:effectLst>
              <a:uLnTx/>
              <a:uFillTx/>
              <a:latin typeface="Arial"/>
              <a:ea typeface="ＭＳ Ｐゴシック" pitchFamily="-108" charset="-128"/>
              <a:cs typeface="Arial"/>
            </a:endParaRPr>
          </a:p>
        </p:txBody>
      </p:sp>
      <p:sp>
        <p:nvSpPr>
          <p:cNvPr id="10" name="Title 1"/>
          <p:cNvSpPr txBox="1">
            <a:spLocks/>
          </p:cNvSpPr>
          <p:nvPr/>
        </p:nvSpPr>
        <p:spPr bwMode="auto">
          <a:xfrm>
            <a:off x="179609" y="2527125"/>
            <a:ext cx="3309933" cy="5644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defTabSz="914400">
              <a:defRPr/>
            </a:pPr>
            <a:r>
              <a:rPr kumimoji="0" lang="en-US" sz="3600" b="1" i="0" u="none" strike="noStrike" kern="1200" cap="none" spc="0" normalizeH="0" baseline="0" noProof="0" dirty="0">
                <a:ln>
                  <a:noFill/>
                </a:ln>
                <a:solidFill>
                  <a:srgbClr val="FFFFFF"/>
                </a:solidFill>
                <a:effectLst>
                  <a:glow rad="266700">
                    <a:srgbClr val="000000">
                      <a:alpha val="75000"/>
                    </a:srgbClr>
                  </a:glow>
                </a:effectLst>
                <a:uLnTx/>
                <a:uFillTx/>
                <a:latin typeface="Arial"/>
                <a:ea typeface="ＭＳ Ｐゴシック" pitchFamily="-108" charset="-128"/>
                <a:cs typeface="Arial"/>
              </a:rPr>
              <a:t>Har (hill)</a:t>
            </a:r>
          </a:p>
        </p:txBody>
      </p:sp>
      <p:sp>
        <p:nvSpPr>
          <p:cNvPr id="5" name="Isosceles Triangle 4"/>
          <p:cNvSpPr/>
          <p:nvPr/>
        </p:nvSpPr>
        <p:spPr bwMode="auto">
          <a:xfrm>
            <a:off x="1430455" y="2026774"/>
            <a:ext cx="628630" cy="436141"/>
          </a:xfrm>
          <a:prstGeom prst="triangle">
            <a:avLst/>
          </a:prstGeom>
          <a:solidFill>
            <a:srgbClr val="FF0000"/>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3478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5570" name="Picture 4" descr="Rev 16.19 Cities Destroyed.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1435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6"/>
          <p:cNvSpPr txBox="1">
            <a:spLocks noChangeArrowheads="1"/>
          </p:cNvSpPr>
          <p:nvPr/>
        </p:nvSpPr>
        <p:spPr bwMode="auto">
          <a:xfrm>
            <a:off x="5263591" y="298850"/>
            <a:ext cx="3763672" cy="65591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dirty="0">
                <a:solidFill>
                  <a:srgbClr val="FFFFFF"/>
                </a:solidFill>
              </a:rPr>
              <a:t>"Then the thunder crashed and rolled, and lightning flashed. And a great earthquake struck—the worst since people were placed on the earth.  </a:t>
            </a:r>
            <a:r>
              <a:rPr lang="en-US" sz="2800" b="1" baseline="30000" dirty="0">
                <a:solidFill>
                  <a:srgbClr val="FFFFFF"/>
                </a:solidFill>
              </a:rPr>
              <a:t>19</a:t>
            </a:r>
            <a:r>
              <a:rPr lang="en-US" sz="2800" b="1" dirty="0">
                <a:solidFill>
                  <a:srgbClr val="FFFFFF"/>
                </a:solidFill>
              </a:rPr>
              <a:t>The great city of Babylon split into three sections, and the cities of many nations fell into heaps of rubble."</a:t>
            </a:r>
            <a:endParaRPr lang="en-US" sz="2800" b="1" dirty="0">
              <a:solidFill>
                <a:srgbClr val="FFFFFF"/>
              </a:solidFill>
              <a:latin typeface="Times New Roman" charset="0"/>
              <a:ea typeface="ＭＳ Ｐゴシック" charset="0"/>
              <a:cs typeface="ＭＳ Ｐゴシック" charset="0"/>
            </a:endParaRPr>
          </a:p>
        </p:txBody>
      </p:sp>
      <p:sp>
        <p:nvSpPr>
          <p:cNvPr id="887810" name="Rectangle 1026"/>
          <p:cNvSpPr>
            <a:spLocks noGrp="1" noChangeArrowheads="1"/>
          </p:cNvSpPr>
          <p:nvPr>
            <p:ph type="ctrTitle"/>
          </p:nvPr>
        </p:nvSpPr>
        <p:spPr>
          <a:xfrm>
            <a:off x="0" y="23813"/>
            <a:ext cx="4038600" cy="1371600"/>
          </a:xfrm>
          <a:effectLst>
            <a:outerShdw blurRad="63500" dist="35921" dir="2700000" algn="ctr" rotWithShape="0">
              <a:schemeClr val="tx2">
                <a:alpha val="74998"/>
              </a:schemeClr>
            </a:outerShdw>
          </a:effectLst>
        </p:spPr>
        <p:txBody>
          <a:bodyPr/>
          <a:lstStyle/>
          <a:p>
            <a:pPr>
              <a:defRPr/>
            </a:pPr>
            <a:r>
              <a:rPr lang="en-US" b="1" dirty="0">
                <a:solidFill>
                  <a:schemeClr val="bg1"/>
                </a:solidFill>
                <a:latin typeface="Arial" charset="0"/>
                <a:ea typeface="ＭＳ Ｐゴシック" charset="0"/>
                <a:cs typeface="ＭＳ Ｐゴシック" charset="0"/>
              </a:rPr>
              <a:t>Bowl #7 </a:t>
            </a:r>
            <a:br>
              <a:rPr lang="en-US" b="1" dirty="0">
                <a:solidFill>
                  <a:schemeClr val="bg1"/>
                </a:solidFill>
                <a:latin typeface="Arial" charset="0"/>
                <a:ea typeface="ＭＳ Ｐゴシック" charset="0"/>
                <a:cs typeface="ＭＳ Ｐゴシック" charset="0"/>
              </a:rPr>
            </a:br>
            <a:r>
              <a:rPr lang="en-US" sz="3600" b="1" dirty="0">
                <a:solidFill>
                  <a:schemeClr val="bg1"/>
                </a:solidFill>
                <a:latin typeface="Arial" charset="0"/>
                <a:ea typeface="ＭＳ Ｐゴシック" charset="0"/>
                <a:cs typeface="ＭＳ Ｐゴシック" charset="0"/>
              </a:rPr>
              <a:t>(Rev. 16:18-19a)</a:t>
            </a:r>
            <a:endParaRPr lang="en-US" dirty="0">
              <a:solidFill>
                <a:schemeClr val="bg1"/>
              </a:solidFill>
              <a:latin typeface="Times New Roman" charset="0"/>
              <a:ea typeface="ＭＳ Ｐゴシック" charset="0"/>
              <a:cs typeface="ＭＳ Ｐゴシック" charset="0"/>
            </a:endParaRPr>
          </a:p>
        </p:txBody>
      </p:sp>
      <p:sp>
        <p:nvSpPr>
          <p:cNvPr id="5"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395</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6707797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93EB05-B9AA-2844-A0C6-193A3C7EF6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6516216" cy="6872572"/>
          </a:xfrm>
          <a:prstGeom prst="rect">
            <a:avLst/>
          </a:prstGeom>
        </p:spPr>
      </p:pic>
      <p:sp>
        <p:nvSpPr>
          <p:cNvPr id="8" name="Rectangle 7">
            <a:extLst>
              <a:ext uri="{FF2B5EF4-FFF2-40B4-BE49-F238E27FC236}">
                <a16:creationId xmlns:a16="http://schemas.microsoft.com/office/drawing/2014/main" id="{228E4D71-C54D-FB4D-94EE-0C93B1BD8043}"/>
              </a:ext>
            </a:extLst>
          </p:cNvPr>
          <p:cNvSpPr/>
          <p:nvPr/>
        </p:nvSpPr>
        <p:spPr>
          <a:xfrm>
            <a:off x="90015" y="260648"/>
            <a:ext cx="5109513" cy="2062103"/>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101600">
                    <a:prstClr val="black"/>
                  </a:glow>
                </a:effectLst>
                <a:uLnTx/>
                <a:uFillTx/>
                <a:latin typeface="Arial Narrow" panose="020B0604020202020204" pitchFamily="34" charset="0"/>
                <a:ea typeface="ＭＳ Ｐゴシック" charset="0"/>
                <a:cs typeface="Arial Narrow" panose="020B0604020202020204" pitchFamily="34" charset="0"/>
              </a:rPr>
              <a:t>“And Babylon the great was remembered before God, to give her the cup of the wine of His fierce wrath.” </a:t>
            </a:r>
            <a:r>
              <a:rPr kumimoji="0" lang="en-US" sz="2800" b="1" i="0" u="none" strike="noStrike" kern="1200" cap="none" spc="0" normalizeH="0" baseline="0" noProof="0" dirty="0">
                <a:ln>
                  <a:noFill/>
                </a:ln>
                <a:solidFill>
                  <a:srgbClr val="FFC000">
                    <a:lumMod val="20000"/>
                    <a:lumOff val="80000"/>
                  </a:srgbClr>
                </a:solidFill>
                <a:effectLst>
                  <a:glow rad="101600">
                    <a:prstClr val="black"/>
                  </a:glow>
                </a:effectLst>
                <a:uLnTx/>
                <a:uFillTx/>
                <a:latin typeface="Arial Narrow" panose="020B0604020202020204" pitchFamily="34" charset="0"/>
                <a:ea typeface="ＭＳ Ｐゴシック" charset="0"/>
                <a:cs typeface="Arial Narrow" panose="020B0604020202020204" pitchFamily="34" charset="0"/>
              </a:rPr>
              <a:t>Rev 16:19b</a:t>
            </a:r>
          </a:p>
        </p:txBody>
      </p:sp>
      <p:pic>
        <p:nvPicPr>
          <p:cNvPr id="5" name="Picture 4">
            <a:extLst>
              <a:ext uri="{FF2B5EF4-FFF2-40B4-BE49-F238E27FC236}">
                <a16:creationId xmlns:a16="http://schemas.microsoft.com/office/drawing/2014/main" id="{6FD3DEE4-CBE3-5942-AEC8-6990B9EFDBA2}"/>
              </a:ext>
            </a:extLst>
          </p:cNvPr>
          <p:cNvPicPr>
            <a:picLocks noChangeAspect="1"/>
          </p:cNvPicPr>
          <p:nvPr/>
        </p:nvPicPr>
        <p:blipFill>
          <a:blip r:embed="rId3"/>
          <a:stretch>
            <a:fillRect/>
          </a:stretch>
        </p:blipFill>
        <p:spPr>
          <a:xfrm>
            <a:off x="5003800" y="857250"/>
            <a:ext cx="4140200" cy="5185013"/>
          </a:xfrm>
          <a:prstGeom prst="rect">
            <a:avLst/>
          </a:prstGeom>
        </p:spPr>
      </p:pic>
    </p:spTree>
    <p:extLst>
      <p:ext uri="{BB962C8B-B14F-4D97-AF65-F5344CB8AC3E}">
        <p14:creationId xmlns:p14="http://schemas.microsoft.com/office/powerpoint/2010/main" val="193630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3" name="Rectangle 2"/>
          <p:cNvSpPr>
            <a:spLocks noGrp="1" noChangeArrowheads="1"/>
          </p:cNvSpPr>
          <p:nvPr>
            <p:ph type="ctrTitle"/>
          </p:nvPr>
        </p:nvSpPr>
        <p:spPr>
          <a:xfrm>
            <a:off x="76200" y="76200"/>
            <a:ext cx="3886200" cy="1371600"/>
          </a:xfrm>
        </p:spPr>
        <p:txBody>
          <a:bodyPr/>
          <a:lstStyle/>
          <a:p>
            <a:r>
              <a:rPr lang="en-US" b="1">
                <a:latin typeface="Arial" charset="0"/>
                <a:ea typeface="ＭＳ Ｐゴシック" charset="0"/>
              </a:rPr>
              <a:t>75-Pound Hailstones</a:t>
            </a:r>
          </a:p>
        </p:txBody>
      </p:sp>
      <p:pic>
        <p:nvPicPr>
          <p:cNvPr id="699394" name="Picture 4" descr="hailston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15000" y="4267200"/>
            <a:ext cx="3200400" cy="2319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428" name="Rectangle 4"/>
          <p:cNvSpPr>
            <a:spLocks noChangeArrowheads="1"/>
          </p:cNvSpPr>
          <p:nvPr/>
        </p:nvSpPr>
        <p:spPr bwMode="auto">
          <a:xfrm>
            <a:off x="3886200" y="0"/>
            <a:ext cx="5257800" cy="3505200"/>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20000"/>
              </a:spcBef>
              <a:spcAft>
                <a:spcPct val="0"/>
              </a:spcAft>
            </a:pPr>
            <a:r>
              <a:rPr lang="en-US" sz="2800" b="1">
                <a:solidFill>
                  <a:srgbClr val="FFFFFF"/>
                </a:solidFill>
                <a:latin typeface="Arial" charset="0"/>
                <a:ea typeface="ＭＳ Ｐゴシック" charset="0"/>
                <a:cs typeface="Arial" charset="0"/>
              </a:rPr>
              <a:t>Revelation 16:21 (Bowl #7)</a:t>
            </a:r>
          </a:p>
          <a:p>
            <a:pPr defTabSz="914400" eaLnBrk="0" fontAlgn="base" hangingPunct="0">
              <a:spcBef>
                <a:spcPct val="20000"/>
              </a:spcBef>
              <a:spcAft>
                <a:spcPct val="0"/>
              </a:spcAft>
            </a:pPr>
            <a:r>
              <a:rPr lang="en-US" sz="2800" b="1">
                <a:solidFill>
                  <a:srgbClr val="FFFFFF"/>
                </a:solidFill>
                <a:latin typeface="Arial" charset="0"/>
                <a:ea typeface="ＭＳ Ｐゴシック" charset="0"/>
                <a:cs typeface="Arial" charset="0"/>
              </a:rPr>
              <a:t>  </a:t>
            </a:r>
          </a:p>
          <a:p>
            <a:pPr defTabSz="914400" eaLnBrk="0" fontAlgn="base" hangingPunct="0">
              <a:spcBef>
                <a:spcPct val="0"/>
              </a:spcBef>
              <a:spcAft>
                <a:spcPct val="0"/>
              </a:spcAft>
            </a:pPr>
            <a:r>
              <a:rPr lang="en-US" sz="2400" b="1">
                <a:solidFill>
                  <a:srgbClr val="FFFFFF"/>
                </a:solidFill>
                <a:latin typeface="Arial" charset="0"/>
                <a:ea typeface="ＭＳ Ｐゴシック" charset="0"/>
                <a:cs typeface="Arial" charset="0"/>
              </a:rPr>
              <a:t>There was a terrible hailstorm, and </a:t>
            </a:r>
            <a:r>
              <a:rPr lang="en-US" sz="2400" b="1">
                <a:solidFill>
                  <a:srgbClr val="FFFF00"/>
                </a:solidFill>
                <a:latin typeface="Arial" charset="0"/>
                <a:ea typeface="ＭＳ Ｐゴシック" charset="0"/>
                <a:cs typeface="Arial" charset="0"/>
              </a:rPr>
              <a:t>hailstones weighing seventy-five pounds fell</a:t>
            </a:r>
            <a:r>
              <a:rPr lang="en-US" sz="2400" b="1">
                <a:solidFill>
                  <a:srgbClr val="FFFFFF"/>
                </a:solidFill>
                <a:latin typeface="Arial" charset="0"/>
                <a:ea typeface="ＭＳ Ｐゴシック" charset="0"/>
                <a:cs typeface="Arial" charset="0"/>
              </a:rPr>
              <a:t> from the sky onto the people below. They cursed God because of the terrible plague of the hailstorm.</a:t>
            </a:r>
          </a:p>
        </p:txBody>
      </p:sp>
      <p:pic>
        <p:nvPicPr>
          <p:cNvPr id="699396" name="Picture 6" descr="28_Hail_ston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1571625"/>
            <a:ext cx="3581400" cy="2390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9397" name="Picture 7" descr="31_hail_stone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34200" y="2922588"/>
            <a:ext cx="2209800" cy="1497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9398" name="Rectangle 8"/>
          <p:cNvSpPr>
            <a:spLocks noChangeArrowheads="1"/>
          </p:cNvSpPr>
          <p:nvPr/>
        </p:nvSpPr>
        <p:spPr bwMode="auto">
          <a:xfrm>
            <a:off x="76200" y="3962400"/>
            <a:ext cx="57912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20000"/>
              </a:spcBef>
              <a:spcAft>
                <a:spcPct val="0"/>
              </a:spcAft>
            </a:pPr>
            <a:r>
              <a:rPr lang="en-US" sz="2000" b="1" dirty="0">
                <a:solidFill>
                  <a:srgbClr val="FFFFFF"/>
                </a:solidFill>
                <a:latin typeface="Arial" charset="0"/>
                <a:ea typeface="ＭＳ Ｐゴシック" charset="0"/>
                <a:cs typeface="Arial" charset="0"/>
              </a:rPr>
              <a:t>The largest single hailstone ever recorded in the United States was 7" in diameter, 18.75" around, and weighed in at just under 1 pound. Imagine a large cantaloupe falling from the sky at nearly 100 miles per hour! That hailstone fell during a storm in Aurora, Nebraska. The heaviest hailstone in the U.S. was 1.67 pounds and fell in Coffeyville, Kansas in 1970.</a:t>
            </a:r>
          </a:p>
        </p:txBody>
      </p:sp>
    </p:spTree>
    <p:extLst>
      <p:ext uri="{BB962C8B-B14F-4D97-AF65-F5344CB8AC3E}">
        <p14:creationId xmlns:p14="http://schemas.microsoft.com/office/powerpoint/2010/main" val="5202531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15428"/>
                                        </p:tgtEl>
                                        <p:attrNameLst>
                                          <p:attrName>style.visibility</p:attrName>
                                        </p:attrNameLst>
                                      </p:cBhvr>
                                      <p:to>
                                        <p:strVal val="visible"/>
                                      </p:to>
                                    </p:set>
                                    <p:animEffect transition="in" filter="fade">
                                      <p:cBhvr>
                                        <p:cTn id="7" dur="800" decel="100000"/>
                                        <p:tgtEl>
                                          <p:spTgt spid="615428"/>
                                        </p:tgtEl>
                                      </p:cBhvr>
                                    </p:animEffect>
                                    <p:anim calcmode="lin" valueType="num">
                                      <p:cBhvr>
                                        <p:cTn id="8" dur="800" decel="100000" fill="hold"/>
                                        <p:tgtEl>
                                          <p:spTgt spid="615428"/>
                                        </p:tgtEl>
                                        <p:attrNameLst>
                                          <p:attrName>style.rotation</p:attrName>
                                        </p:attrNameLst>
                                      </p:cBhvr>
                                      <p:tavLst>
                                        <p:tav tm="0">
                                          <p:val>
                                            <p:fltVal val="-90"/>
                                          </p:val>
                                        </p:tav>
                                        <p:tav tm="100000">
                                          <p:val>
                                            <p:fltVal val="0"/>
                                          </p:val>
                                        </p:tav>
                                      </p:tavLst>
                                    </p:anim>
                                    <p:anim calcmode="lin" valueType="num">
                                      <p:cBhvr>
                                        <p:cTn id="9" dur="800" decel="100000" fill="hold"/>
                                        <p:tgtEl>
                                          <p:spTgt spid="615428"/>
                                        </p:tgtEl>
                                        <p:attrNameLst>
                                          <p:attrName>ppt_x</p:attrName>
                                        </p:attrNameLst>
                                      </p:cBhvr>
                                      <p:tavLst>
                                        <p:tav tm="0">
                                          <p:val>
                                            <p:strVal val="#ppt_x+0.4"/>
                                          </p:val>
                                        </p:tav>
                                        <p:tav tm="100000">
                                          <p:val>
                                            <p:strVal val="#ppt_x-0.05"/>
                                          </p:val>
                                        </p:tav>
                                      </p:tavLst>
                                    </p:anim>
                                    <p:anim calcmode="lin" valueType="num">
                                      <p:cBhvr>
                                        <p:cTn id="10" dur="800" decel="100000" fill="hold"/>
                                        <p:tgtEl>
                                          <p:spTgt spid="61542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542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542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8"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9.19 Tanks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5891" cy="6870449"/>
          </a:xfrm>
          <a:prstGeom prst="rect">
            <a:avLst/>
          </a:prstGeom>
        </p:spPr>
      </p:pic>
      <p:sp>
        <p:nvSpPr>
          <p:cNvPr id="283650" name="Rectangle 2"/>
          <p:cNvSpPr>
            <a:spLocks noGrp="1" noChangeArrowheads="1"/>
          </p:cNvSpPr>
          <p:nvPr>
            <p:ph type="ctrTitle"/>
          </p:nvPr>
        </p:nvSpPr>
        <p:spPr>
          <a:xfrm>
            <a:off x="64121" y="549275"/>
            <a:ext cx="9037638" cy="5759450"/>
          </a:xfrm>
        </p:spPr>
        <p:txBody>
          <a:bodyPr/>
          <a:lstStyle/>
          <a:p>
            <a:pPr>
              <a:defRPr/>
            </a:pPr>
            <a:r>
              <a:rPr lang="en-US" sz="7200" b="1" dirty="0">
                <a:solidFill>
                  <a:schemeClr val="bg1"/>
                </a:solidFill>
                <a:effectLst>
                  <a:glow rad="279400">
                    <a:schemeClr val="tx1"/>
                  </a:glow>
                  <a:outerShdw blurRad="38100" dist="38100" dir="2700000" algn="tl">
                    <a:srgbClr val="000000">
                      <a:alpha val="43137"/>
                    </a:srgbClr>
                  </a:outerShdw>
                </a:effectLst>
                <a:cs typeface="+mj-cs"/>
              </a:rPr>
              <a:t>Note: </a:t>
            </a:r>
            <a:br>
              <a:rPr lang="en-US" sz="7200" b="1" dirty="0">
                <a:solidFill>
                  <a:schemeClr val="bg1"/>
                </a:solidFill>
                <a:effectLst>
                  <a:glow rad="279400">
                    <a:schemeClr val="tx1"/>
                  </a:glow>
                  <a:outerShdw blurRad="38100" dist="38100" dir="2700000" algn="tl">
                    <a:srgbClr val="000000">
                      <a:alpha val="43137"/>
                    </a:srgbClr>
                  </a:outerShdw>
                </a:effectLst>
                <a:cs typeface="+mj-cs"/>
              </a:rPr>
            </a:br>
            <a:r>
              <a:rPr lang="en-US" sz="7200" b="1" dirty="0">
                <a:solidFill>
                  <a:schemeClr val="bg1"/>
                </a:solidFill>
                <a:effectLst>
                  <a:glow rad="279400">
                    <a:schemeClr val="tx1"/>
                  </a:glow>
                  <a:outerShdw blurRad="38100" dist="38100" dir="2700000" algn="tl">
                    <a:srgbClr val="000000">
                      <a:alpha val="43137"/>
                    </a:srgbClr>
                  </a:outerShdw>
                </a:effectLst>
                <a:cs typeface="+mj-cs"/>
              </a:rPr>
              <a:t>The Tribulation has ended.  Now a word from our Sponsor…</a:t>
            </a:r>
            <a:endParaRPr lang="en-US" sz="2000" b="1" dirty="0">
              <a:effectLst>
                <a:glow rad="279400">
                  <a:schemeClr val="tx1"/>
                </a:glow>
                <a:outerShdw blurRad="38100" dist="38100" dir="2700000" algn="tl">
                  <a:srgbClr val="000000">
                    <a:alpha val="43137"/>
                  </a:srgbClr>
                </a:outerShdw>
              </a:effectLst>
              <a:cs typeface="+mj-cs"/>
            </a:endParaRPr>
          </a:p>
        </p:txBody>
      </p:sp>
      <p:sp>
        <p:nvSpPr>
          <p:cNvPr id="5"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395</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72072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3650"/>
                                        </p:tgtEl>
                                        <p:attrNameLst>
                                          <p:attrName>style.visibility</p:attrName>
                                        </p:attrNameLst>
                                      </p:cBhvr>
                                      <p:to>
                                        <p:strVal val="visible"/>
                                      </p:to>
                                    </p:set>
                                    <p:anim calcmode="lin" valueType="num">
                                      <p:cBhvr additive="base">
                                        <p:cTn id="7" dur="500" fill="hold"/>
                                        <p:tgtEl>
                                          <p:spTgt spid="283650"/>
                                        </p:tgtEl>
                                        <p:attrNameLst>
                                          <p:attrName>ppt_x</p:attrName>
                                        </p:attrNameLst>
                                      </p:cBhvr>
                                      <p:tavLst>
                                        <p:tav tm="0">
                                          <p:val>
                                            <p:strVal val="#ppt_x"/>
                                          </p:val>
                                        </p:tav>
                                        <p:tav tm="100000">
                                          <p:val>
                                            <p:strVal val="#ppt_x"/>
                                          </p:val>
                                        </p:tav>
                                      </p:tavLst>
                                    </p:anim>
                                    <p:anim calcmode="lin" valueType="num">
                                      <p:cBhvr additive="base">
                                        <p:cTn id="8" dur="500" fill="hold"/>
                                        <p:tgtEl>
                                          <p:spTgt spid="2836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0"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Revelation 17</a:t>
            </a:r>
          </a:p>
        </p:txBody>
      </p:sp>
    </p:spTree>
    <p:extLst>
      <p:ext uri="{BB962C8B-B14F-4D97-AF65-F5344CB8AC3E}">
        <p14:creationId xmlns:p14="http://schemas.microsoft.com/office/powerpoint/2010/main" val="224429688"/>
      </p:ext>
    </p:extLst>
  </p:cSld>
  <p:clrMapOvr>
    <a:masterClrMapping/>
  </p:clrMapOvr>
</p:sld>
</file>

<file path=ppt/theme/theme1.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9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Light Fountain">
  <a:themeElements>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fontScheme name="Light Fountai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0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sign padrão">
  <a:themeElements>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sign padrão">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a:ln>
              <a:noFill/>
            </a:ln>
            <a:solidFill>
              <a:schemeClr val="tx1"/>
            </a:solidFill>
            <a:effectLst/>
            <a:latin typeface="Verdan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a:ln>
              <a:noFill/>
            </a:ln>
            <a:solidFill>
              <a:schemeClr val="tx1"/>
            </a:solidFill>
            <a:effectLst/>
            <a:latin typeface="Verdana" pitchFamily="-111" charset="0"/>
          </a:defRPr>
        </a:defPPr>
      </a:lstStyle>
    </a:lnDef>
  </a:objectDefaults>
  <a:extraClrSchemeLst>
    <a:extraClrScheme>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ign padrã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ign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ign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4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ressed Leaves">
  <a:themeElements>
    <a:clrScheme name="Pressed Leaves 1">
      <a:dk1>
        <a:srgbClr val="000000"/>
      </a:dk1>
      <a:lt1>
        <a:srgbClr val="F1ECD8"/>
      </a:lt1>
      <a:dk2>
        <a:srgbClr val="48221B"/>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fontScheme name="Pressed Leaves">
      <a:majorFont>
        <a:latin typeface="Geneva"/>
        <a:ea typeface="ＭＳ Ｐゴシック"/>
        <a:cs typeface="ＭＳ Ｐゴシック"/>
      </a:majorFont>
      <a:minorFont>
        <a:latin typeface="Genev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Pressed Leaves 1">
        <a:dk1>
          <a:srgbClr val="000000"/>
        </a:dk1>
        <a:lt1>
          <a:srgbClr val="F1ECD8"/>
        </a:lt1>
        <a:dk2>
          <a:srgbClr val="48221B"/>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ateen">
  <a:themeElements>
    <a:clrScheme name="Sateen 3">
      <a:dk1>
        <a:srgbClr val="000000"/>
      </a:dk1>
      <a:lt1>
        <a:srgbClr val="BAA0AD"/>
      </a:lt1>
      <a:dk2>
        <a:srgbClr val="000000"/>
      </a:dk2>
      <a:lt2>
        <a:srgbClr val="808080"/>
      </a:lt2>
      <a:accent1>
        <a:srgbClr val="99CCFF"/>
      </a:accent1>
      <a:accent2>
        <a:srgbClr val="CCCCFF"/>
      </a:accent2>
      <a:accent3>
        <a:srgbClr val="D9CDD3"/>
      </a:accent3>
      <a:accent4>
        <a:srgbClr val="000000"/>
      </a:accent4>
      <a:accent5>
        <a:srgbClr val="CAE2FF"/>
      </a:accent5>
      <a:accent6>
        <a:srgbClr val="B9B9E7"/>
      </a:accent6>
      <a:hlink>
        <a:srgbClr val="3333CC"/>
      </a:hlink>
      <a:folHlink>
        <a:srgbClr val="AF67FF"/>
      </a:folHlink>
    </a:clrScheme>
    <a:fontScheme name="Satee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ateen 1">
        <a:dk1>
          <a:srgbClr val="000000"/>
        </a:dk1>
        <a:lt1>
          <a:srgbClr val="BAA0AD"/>
        </a:lt1>
        <a:dk2>
          <a:srgbClr val="000000"/>
        </a:dk2>
        <a:lt2>
          <a:srgbClr val="3E3E5C"/>
        </a:lt2>
        <a:accent1>
          <a:srgbClr val="7C73A2"/>
        </a:accent1>
        <a:accent2>
          <a:srgbClr val="4D7AC2"/>
        </a:accent2>
        <a:accent3>
          <a:srgbClr val="D9CDD3"/>
        </a:accent3>
        <a:accent4>
          <a:srgbClr val="000000"/>
        </a:accent4>
        <a:accent5>
          <a:srgbClr val="BFBCCE"/>
        </a:accent5>
        <a:accent6>
          <a:srgbClr val="456EB0"/>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Sateen 2">
        <a:dk1>
          <a:srgbClr val="000000"/>
        </a:dk1>
        <a:lt1>
          <a:srgbClr val="BAA0AD"/>
        </a:lt1>
        <a:dk2>
          <a:srgbClr val="000000"/>
        </a:dk2>
        <a:lt2>
          <a:srgbClr val="777777"/>
        </a:lt2>
        <a:accent1>
          <a:srgbClr val="909082"/>
        </a:accent1>
        <a:accent2>
          <a:srgbClr val="809EA8"/>
        </a:accent2>
        <a:accent3>
          <a:srgbClr val="D9CDD3"/>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Sateen 3">
        <a:dk1>
          <a:srgbClr val="000000"/>
        </a:dk1>
        <a:lt1>
          <a:srgbClr val="BAA0AD"/>
        </a:lt1>
        <a:dk2>
          <a:srgbClr val="000000"/>
        </a:dk2>
        <a:lt2>
          <a:srgbClr val="808080"/>
        </a:lt2>
        <a:accent1>
          <a:srgbClr val="99CCFF"/>
        </a:accent1>
        <a:accent2>
          <a:srgbClr val="CCCCFF"/>
        </a:accent2>
        <a:accent3>
          <a:srgbClr val="D9CDD3"/>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7691</TotalTime>
  <Words>17724</Words>
  <Application>Microsoft Macintosh PowerPoint</Application>
  <PresentationFormat>On-screen Show (4:3)</PresentationFormat>
  <Paragraphs>1780</Paragraphs>
  <Slides>244</Slides>
  <Notes>189</Notes>
  <HiddenSlides>0</HiddenSlides>
  <MMClips>0</MMClips>
  <ScaleCrop>false</ScaleCrop>
  <HeadingPairs>
    <vt:vector size="8" baseType="variant">
      <vt:variant>
        <vt:lpstr>Fonts Used</vt:lpstr>
      </vt:variant>
      <vt:variant>
        <vt:i4>39</vt:i4>
      </vt:variant>
      <vt:variant>
        <vt:lpstr>Theme</vt:lpstr>
      </vt:variant>
      <vt:variant>
        <vt:i4>40</vt:i4>
      </vt:variant>
      <vt:variant>
        <vt:lpstr>Embedded OLE Servers</vt:lpstr>
      </vt:variant>
      <vt:variant>
        <vt:i4>1</vt:i4>
      </vt:variant>
      <vt:variant>
        <vt:lpstr>Slide Titles</vt:lpstr>
      </vt:variant>
      <vt:variant>
        <vt:i4>244</vt:i4>
      </vt:variant>
    </vt:vector>
  </HeadingPairs>
  <TitlesOfParts>
    <vt:vector size="324" baseType="lpstr">
      <vt:lpstr>Arail</vt:lpstr>
      <vt:lpstr>Arial-BoldItalicMT</vt:lpstr>
      <vt:lpstr>Arial-BoldMT</vt:lpstr>
      <vt:lpstr>ArialMT</vt:lpstr>
      <vt:lpstr>Cursive-Elegant</vt:lpstr>
      <vt:lpstr>KidTYPEPaint</vt:lpstr>
      <vt:lpstr>Matisse ITC</vt:lpstr>
      <vt:lpstr>ＭＳ Ｐゴシック</vt:lpstr>
      <vt:lpstr>Osaka</vt:lpstr>
      <vt:lpstr>Pegasus</vt:lpstr>
      <vt:lpstr>Serpentine</vt:lpstr>
      <vt:lpstr>Times</vt:lpstr>
      <vt:lpstr>TimesNewRomanPS-BoldMT</vt:lpstr>
      <vt:lpstr>TimesNewRomanPSMT</vt:lpstr>
      <vt:lpstr>Windsor</vt:lpstr>
      <vt:lpstr>Xerox Serif Wide</vt:lpstr>
      <vt:lpstr>Arial</vt:lpstr>
      <vt:lpstr>Arial Black</vt:lpstr>
      <vt:lpstr>Arial Narrow</vt:lpstr>
      <vt:lpstr>Bauhaus 93</vt:lpstr>
      <vt:lpstr>Bwgrki</vt:lpstr>
      <vt:lpstr>Calibri</vt:lpstr>
      <vt:lpstr>Capitals</vt:lpstr>
      <vt:lpstr>Comic Sans MS</vt:lpstr>
      <vt:lpstr>Courier</vt:lpstr>
      <vt:lpstr>Futura Md BT</vt:lpstr>
      <vt:lpstr>Garamond</vt:lpstr>
      <vt:lpstr>Geneva</vt:lpstr>
      <vt:lpstr>Helvetica</vt:lpstr>
      <vt:lpstr>Impact</vt:lpstr>
      <vt:lpstr>Monotype Sorts</vt:lpstr>
      <vt:lpstr>Script MT Bold</vt:lpstr>
      <vt:lpstr>Stencil</vt:lpstr>
      <vt:lpstr>Tahoma</vt:lpstr>
      <vt:lpstr>Tempus Sans ITC</vt:lpstr>
      <vt:lpstr>Times New Roman</vt:lpstr>
      <vt:lpstr>Trebuchet MS</vt:lpstr>
      <vt:lpstr>Verdana</vt:lpstr>
      <vt:lpstr>Wingdings</vt:lpstr>
      <vt:lpstr>21_Blank Presentation</vt:lpstr>
      <vt:lpstr>預設簡報設計</vt:lpstr>
      <vt:lpstr>20_Default Design</vt:lpstr>
      <vt:lpstr>Design padrão</vt:lpstr>
      <vt:lpstr>12_Blank Presentation</vt:lpstr>
      <vt:lpstr>Pressed Leaves</vt:lpstr>
      <vt:lpstr>Sateen</vt:lpstr>
      <vt:lpstr>Koi</vt:lpstr>
      <vt:lpstr>Earth</vt:lpstr>
      <vt:lpstr>Gleam</vt:lpstr>
      <vt:lpstr>Refined</vt:lpstr>
      <vt:lpstr>10_Default Design</vt:lpstr>
      <vt:lpstr>25_Default Design</vt:lpstr>
      <vt:lpstr>8_Default Design</vt:lpstr>
      <vt:lpstr>9_Default Design</vt:lpstr>
      <vt:lpstr>10_Blank Presentation</vt:lpstr>
      <vt:lpstr>1_Crumple</vt:lpstr>
      <vt:lpstr>4_Default Design</vt:lpstr>
      <vt:lpstr>5_Default Design</vt:lpstr>
      <vt:lpstr>6_Default Design</vt:lpstr>
      <vt:lpstr>1_Blank Presentation</vt:lpstr>
      <vt:lpstr>3_Beam</vt:lpstr>
      <vt:lpstr>27_Default Design</vt:lpstr>
      <vt:lpstr>Beam</vt:lpstr>
      <vt:lpstr>2_Beam</vt:lpstr>
      <vt:lpstr>Light Fountain</vt:lpstr>
      <vt:lpstr>29_Blank Presentation</vt:lpstr>
      <vt:lpstr>30_Blank Presentation</vt:lpstr>
      <vt:lpstr>10_Office Theme</vt:lpstr>
      <vt:lpstr>Orbit</vt:lpstr>
      <vt:lpstr>24_Default Design</vt:lpstr>
      <vt:lpstr>1_Orbit</vt:lpstr>
      <vt:lpstr>2_Blank Presentation</vt:lpstr>
      <vt:lpstr>2_Default Design</vt:lpstr>
      <vt:lpstr>3_Blank Presentation</vt:lpstr>
      <vt:lpstr>7_Default Design</vt:lpstr>
      <vt:lpstr>50_Blank Presentation</vt:lpstr>
      <vt:lpstr>1_Skyline</vt:lpstr>
      <vt:lpstr>11_Default Design</vt:lpstr>
      <vt:lpstr>4_Stream</vt:lpstr>
      <vt:lpstr>Clip</vt:lpstr>
      <vt:lpstr>Revelation 13–19</vt:lpstr>
      <vt:lpstr>PowerPoint Presentation</vt:lpstr>
      <vt:lpstr>Slides on  Revelation 13</vt:lpstr>
      <vt:lpstr>The Beast</vt:lpstr>
      <vt:lpstr>The Beast</vt:lpstr>
      <vt:lpstr>"I saw that one of the heads of the beast seemed wounded beyond recovery—but the fatal wound was healed!  The whole world marveled at this miracle and gave allegiance to the beast” (13:3 NLT).</vt:lpstr>
      <vt:lpstr>Revelation 13 Alludes to Nations in Daniel 7</vt:lpstr>
      <vt:lpstr>PowerPoint Presentation</vt:lpstr>
      <vt:lpstr>Revelation 13 Alludes to Nations in Daniel 7</vt:lpstr>
      <vt:lpstr>Beast 1: Winged Lion (Babylon)</vt:lpstr>
      <vt:lpstr>Beast 2: Bear (Medo-Persia)</vt:lpstr>
      <vt:lpstr>Beast 3: Leopard (Greece)</vt:lpstr>
      <vt:lpstr>Beast 4: Terrifying (Rome)</vt:lpstr>
      <vt:lpstr>Little Horn on Beast 4 (Antichrist)</vt:lpstr>
      <vt:lpstr>A Satanic "Trinity":</vt:lpstr>
      <vt:lpstr>"I saw that one of the heads of the beast seemed wounded beyond recovery—but the fatal wound was healed! The whole world marveled at this miracle and gave allegiance to the beast.  4They worshiped the dragon for giving the beast such power, and they also worshiped the beast. 'Who is as great as the beast?' they exclaimed. 'Who is able to fight against him?'"  (13:3-4 NLT).</vt:lpstr>
      <vt:lpstr>The world will worship the beast</vt:lpstr>
      <vt:lpstr>"And all the people who belong to this world worshiped the beast. They are the ones whose names were not written in the Book of Life before the world was made—the Book that belongs to the Lamb who was slaughtered" (13:8).</vt:lpstr>
      <vt:lpstr>"Anyone with ears to hear should listen and understand.  10Anyone who is destined for prison will be taken to prison.  Anyone destined to die by the sword  will die by the sword.  This means that God's holy people must endure persecution patiently and remain faithful"  (13:9-10 NLT). </vt:lpstr>
      <vt:lpstr>"Then I saw another beast come up out of the earth. He had two horns like those of a lamb, but he spoke with the voice of a dragon"  (13:11 NLT). </vt:lpstr>
      <vt:lpstr>PowerPoint Presentation</vt:lpstr>
      <vt:lpstr>PowerPoint Presentation</vt:lpstr>
      <vt:lpstr>The Mark in the Right Hand</vt:lpstr>
      <vt:lpstr>The Mark in the Right Hand</vt:lpstr>
      <vt:lpstr>Who is the Antichrist?</vt:lpstr>
      <vt:lpstr>The following slides show how  some spiritualize "beast"…</vt:lpstr>
      <vt:lpstr>The Dragon!</vt:lpstr>
      <vt:lpstr>The Beast Spiritualized</vt:lpstr>
      <vt:lpstr>The False Prophet Spiritualized</vt:lpstr>
      <vt:lpstr>But he is referred to as a person and the number of his name is 666 (Revelation 13:18)</vt:lpstr>
      <vt:lpstr>Gematria in Greek</vt:lpstr>
      <vt:lpstr>Nero = 666?</vt:lpstr>
      <vt:lpstr>Hebrew Gematria</vt:lpstr>
      <vt:lpstr>English Gematria</vt:lpstr>
      <vt:lpstr>THE UPC BAR CODE</vt:lpstr>
      <vt:lpstr>Mark of the Beast Microchip</vt:lpstr>
      <vt:lpstr>Monster Drink!</vt:lpstr>
      <vt:lpstr>Hebrew Alphabet Values</vt:lpstr>
      <vt:lpstr>The Sky's the Limit</vt:lpstr>
      <vt:lpstr>Is the Antichrist Here?</vt:lpstr>
      <vt:lpstr>Is the Antichrist Here?</vt:lpstr>
      <vt:lpstr>Immanuel Macron</vt:lpstr>
      <vt:lpstr>H.R. 6666</vt:lpstr>
      <vt:lpstr>H.R. 6666</vt:lpstr>
      <vt:lpstr>H.R. 6666</vt:lpstr>
      <vt:lpstr>Rockefeller Foundation’s Plan to Track Americans</vt:lpstr>
      <vt:lpstr>BIOMETRIC PALM READING</vt:lpstr>
      <vt:lpstr>BIOMETRIC PALM READING</vt:lpstr>
      <vt:lpstr>BIOMETRIC PALM READING</vt:lpstr>
      <vt:lpstr>Slides on  Revelation 14</vt:lpstr>
      <vt:lpstr>The 144,000 Sing (14:1-5)</vt:lpstr>
      <vt:lpstr>The 144,000 Sing (14:1-5)</vt:lpstr>
      <vt:lpstr>"All Israel will be saved" (Rom. 11:25-27)</vt:lpstr>
      <vt:lpstr>HOW WILL  ALL  ISRAEL  BE  SAVED? Rom. 11:25-32</vt:lpstr>
      <vt:lpstr>HOW WILL  ALL  ISRAEL  BE  SAVED? Rom. 11:25-32</vt:lpstr>
      <vt:lpstr>Revelation 14:6-7 NAU</vt:lpstr>
      <vt:lpstr>Jesus formed Adam from the dust (John 1:3; Gen. 2:7).</vt:lpstr>
      <vt:lpstr>Jesus Created Adam and Eve (John 1:3; Gen. 2:21-23)</vt:lpstr>
      <vt:lpstr>Jesus is best qualified to judge and rescue his creation</vt:lpstr>
      <vt:lpstr>Evolution Creation 00896</vt:lpstr>
      <vt:lpstr>7 C's Animated—Gen. 1:31 omitted</vt:lpstr>
      <vt:lpstr>"Then another angel followed him through the sky, shouting, 'Babylon is fallen—that great city is fallen—because she made all the nations of the world drink the wine of her passionate immorality'" (14:8 NLT)</vt:lpstr>
      <vt:lpstr>"Then a third angel followed them, shouting, 'Anyone who worships the beast and his statue or who accepts his mark on the forehead or on the hand 10must drink the wine of God's anger. It has been poured full strength into God's cup of wrath. And they will be tormented with fire and burning sulfur in the presence of the holy angels and the Lamb.  11The smoke of their torment will rise forever and ever, and they will have no relief day or night, for they have worshiped the beast and his statue and have accepted the mark of his name"' (14:9-11 NLT)</vt:lpstr>
      <vt:lpstr>"And I heard a voice from heaven saying, 'Write this down: Blessed are those who die in the Lord from now on. Yes, says the Spirit, they are blessed indeed, for they will rest from their hard work; for their good deeds follow them!'"  (14:13 NLT)</vt:lpstr>
      <vt:lpstr>"Then I saw a white cloud, and seated on the cloud was someone like the Son of Man.   He had a gold crown on his head and a sharp sickle in his hand"  (14:14 NLT)</vt:lpstr>
      <vt:lpstr>The final judgment is previewed in the imagery of 3 angels trampling grapes in a winepress (14:15-20)</vt:lpstr>
      <vt:lpstr>"After that, another angel came from the Temple in heaven, and he also had a sharp sickle.  18Then another angel, who had power to destroy with fire, came from the altar. He shouted to the angel with the sharp sickle, 'Swing your sickle now to gather the clusters of grapes from the vines of the earth, for they are ripe for judgment'" (14:17-18 NLT)</vt:lpstr>
      <vt:lpstr>Grapes</vt:lpstr>
      <vt:lpstr>"So the angel swung his sickle over the earth and loaded the grapes into the great winepress of God's wrath.  20The grapes were trampled in the winepress outside the city, and blood flowed from the winepress in a stream about 180 miles long and as high as a horse's bridle" (14:19-20 NLT)</vt:lpstr>
      <vt:lpstr>Chronology of Revelation</vt:lpstr>
      <vt:lpstr>Chronology of Revelation</vt:lpstr>
      <vt:lpstr>PowerPoint Presentation</vt:lpstr>
      <vt:lpstr>Slides on  Revelation 15</vt:lpstr>
      <vt:lpstr>The Bowl Judgments (Rev. 15–16)</vt:lpstr>
      <vt:lpstr>Bowls Introduced (15:2)</vt:lpstr>
      <vt:lpstr>"And they were singing the song of Moses,  the servant of God, and the song of the Lamb:  'Great and marvelous are your works,     O Lord God, the Almighty.    Just and true are your ways,     O King of the nations.  4Who will not fear you, Lord,     and glorify your name?     For you alone are holy.    All nations will come and worship before you,     for your righteous deeds have been revealed'" (15:3-4 NLT).</vt:lpstr>
      <vt:lpstr>"Then I looked and saw that the Temple in heaven, God's Tabernacle, was thrown wide open"  (15:5 NLT).</vt:lpstr>
      <vt:lpstr>"The seven angels who were holding the seven plagues came out of the Temple. They were clothed in spotless white linen with gold sashes across their chests"  (15:6 NLT).</vt:lpstr>
      <vt:lpstr>"Then one of the four living beings handed each of the seven angels a gold bowl filled with the wrath of God, who lives forever and ever" (15:7 NLT).</vt:lpstr>
      <vt:lpstr>"The Temple was filled with smoke from God's glory and power. No one could enter the Temple until the seven angels had completed pouring out the seven plagues"  (15:8 NLT).</vt:lpstr>
      <vt:lpstr>Slides on  Revelation 16</vt:lpstr>
      <vt:lpstr>The Seven Bowls (Rev. 15–16)</vt:lpstr>
      <vt:lpstr>Discerning the Trumpets &amp; Bowls</vt:lpstr>
      <vt:lpstr>Beale, 808, on Trumpets &amp; Bowls</vt:lpstr>
      <vt:lpstr>Content of the Judgments</vt:lpstr>
      <vt:lpstr>Bowl Judgments (Rev. 16)</vt:lpstr>
      <vt:lpstr>Bowls  #1 &amp; #2 (16:1-3)</vt:lpstr>
      <vt:lpstr>Bowl #3: All Fresh Water Turns to Blood (16:4-7)</vt:lpstr>
      <vt:lpstr>Bowl #4: The Sun Burns Men (16:8-9)</vt:lpstr>
      <vt:lpstr>Bowl #5: Darkness (16:10-11)</vt:lpstr>
      <vt:lpstr>The Dried Euphrates (Bowl #6)</vt:lpstr>
      <vt:lpstr>Who are the Kings of the East?</vt:lpstr>
      <vt:lpstr>Who are the Kings of the East?</vt:lpstr>
      <vt:lpstr>The Campaign of Armageddon (16:16 NLT)</vt:lpstr>
      <vt:lpstr>Bowl #7  (Rev. 16:18-19a)</vt:lpstr>
      <vt:lpstr>PowerPoint Presentation</vt:lpstr>
      <vt:lpstr>75-Pound Hailstones</vt:lpstr>
      <vt:lpstr>Note:  The Tribulation has ended.  Now a word from our Sponsor…</vt:lpstr>
      <vt:lpstr>Slides on  Revelation 17</vt:lpstr>
      <vt:lpstr>Associations</vt:lpstr>
      <vt:lpstr>Who or What do you think is End-Times Babylon  (Rev 17–18)?</vt:lpstr>
      <vt:lpstr>The Harlot  (17:1-2 NLT)</vt:lpstr>
      <vt:lpstr>The Prostitute &amp; Beast</vt:lpstr>
      <vt:lpstr>Beautiful but Immoral</vt:lpstr>
      <vt:lpstr>Babylon (17:5-6)</vt:lpstr>
      <vt:lpstr>Fall of Babylon</vt:lpstr>
      <vt:lpstr>Belshazzar Humbled</vt:lpstr>
      <vt:lpstr>Characteristics of Babylon</vt:lpstr>
      <vt:lpstr>Who are These Major Players of Rev. 17?</vt:lpstr>
      <vt:lpstr>Identical Symbols of Rev. 17–18</vt:lpstr>
      <vt:lpstr>Who are the seven kings (17:9-10)?</vt:lpstr>
      <vt:lpstr>Domitian as the Antichrist</vt:lpstr>
      <vt:lpstr>Domitian as the Antichrist</vt:lpstr>
      <vt:lpstr>Rev. 13:18</vt:lpstr>
      <vt:lpstr>Response: Future Orientation</vt:lpstr>
      <vt:lpstr>Rev. 17:10</vt:lpstr>
      <vt:lpstr>Response: Why can't Nero be the 666?</vt:lpstr>
      <vt:lpstr>Correlation with Daniel</vt:lpstr>
      <vt:lpstr>Another view on the 7 kings</vt:lpstr>
      <vt:lpstr>Eight Successive Kingdoms (17:10-11) </vt:lpstr>
      <vt:lpstr>Support for Successive Kingdoms View</vt:lpstr>
      <vt:lpstr>Rev. 17:10 has no reference to Nero or Domitian as Beale affirms. </vt:lpstr>
      <vt:lpstr>Control of the World Political System:</vt:lpstr>
      <vt:lpstr>EU States</vt:lpstr>
      <vt:lpstr>The Towers</vt:lpstr>
      <vt:lpstr>The Towers</vt:lpstr>
      <vt:lpstr>The Towers</vt:lpstr>
      <vt:lpstr>"The Abduction of Europa" (Woman on a Beast!)</vt:lpstr>
      <vt:lpstr>The EU Poster</vt:lpstr>
      <vt:lpstr>The European Parliament Official Stamp</vt:lpstr>
      <vt:lpstr>Proposed Post-War World II Map</vt:lpstr>
      <vt:lpstr>Associations</vt:lpstr>
      <vt:lpstr>Views on End Times Babylon</vt:lpstr>
      <vt:lpstr>Is Babylon the…</vt:lpstr>
      <vt:lpstr>Slides on  Revelation 18</vt:lpstr>
      <vt:lpstr>"After all this I saw another angel come down from heaven with great authority, and the earth grew bright with his splendor.   2He gave a mighty shout"  (18:1-2a NLT).</vt:lpstr>
      <vt:lpstr>"Babylon is fallen—that great city is fallen!  She has become a home for demons.  She is a hideout for every foul spirit,  a hideout for every foul vulture  and every foul and dreadful animal.  3For all the nations have fallen because of the wine of her passionate immorality. The kings of the world have committed adultery with her.  Because of her desires for extravagant luxury, the merchants of the world have grown rich" (18:2b-3 NLT).</vt:lpstr>
      <vt:lpstr>"Come out of her" (18:4)</vt:lpstr>
      <vt:lpstr>"Then I heard another voice calling from heaven, 'Come away from her, my people.  Do not take part in her sins,  or you will be punished with her.  5For her sins are piled as high as heaven,  and God remembers her evil deeds.  6Do to her as she has done to others.  Double her penalty for all her evil deeds.  She brewed a cup of terror for others,  so brew twice as much for her.  7She glorified herself and lived in luxury, so match it now with torment and sorrow'" (18:4-7a NLT).</vt:lpstr>
      <vt:lpstr>"Come out of her" (18:4)</vt:lpstr>
      <vt:lpstr>Earth Mourns (18:9-24)</vt:lpstr>
      <vt:lpstr>"And the kings of the world who committed adultery with her and enjoyed her great luxury will mourn for her as they see the smoke rising from her charred remains.   10They will stand at a distance, terrified by her great torment. They will cry out,    'How terrible, how terrible for you,  O Babylon, you great city!  In a single moment  God's judgment came on you' "  (18:9-10 NLT).</vt:lpstr>
      <vt:lpstr>Businessmen will mourn (18:11)</vt:lpstr>
      <vt:lpstr>But Babylon Will Be Ruined in One Hour by Fire</vt:lpstr>
      <vt:lpstr>Is Babylon a Religion?</vt:lpstr>
      <vt:lpstr>Babylon Religion Moved West</vt:lpstr>
      <vt:lpstr>Babylon Religion Moved West</vt:lpstr>
      <vt:lpstr>The Catholic Church Repeats Babylon's Mistakes</vt:lpstr>
      <vt:lpstr>Mother and Child Worship</vt:lpstr>
      <vt:lpstr>Mother and Child Worship</vt:lpstr>
      <vt:lpstr>Mother and Child Worship</vt:lpstr>
      <vt:lpstr>The Pieta </vt:lpstr>
      <vt:lpstr>Obelisks</vt:lpstr>
      <vt:lpstr>The Egyptian Obelisk at St. Peter's Square</vt:lpstr>
      <vt:lpstr>Other Pagan Parallels:</vt:lpstr>
      <vt:lpstr>Is Babylon Astrology?</vt:lpstr>
      <vt:lpstr>One-World Religion</vt:lpstr>
      <vt:lpstr>Apostate Church Centered in Rome</vt:lpstr>
      <vt:lpstr>World Council of Churches</vt:lpstr>
      <vt:lpstr>United Religions International formed on  26 June 2000 "to end religiously motivated violence"</vt:lpstr>
      <vt:lpstr>Is Babylon a City?</vt:lpstr>
      <vt:lpstr>A Dallas Seminary professor said the 1980s rebuilding of Babylon, Iraq revealed it as Mystery Babylon</vt:lpstr>
      <vt:lpstr>The 1986 Babylon Medallion</vt:lpstr>
      <vt:lpstr>Is Babylon a Code Name for Rome?</vt:lpstr>
      <vt:lpstr>Rome had seven hills (17:9)</vt:lpstr>
      <vt:lpstr>Is Babylon a Code Name for Jerusalem?</vt:lpstr>
      <vt:lpstr>USA?</vt:lpstr>
      <vt:lpstr>Babylon must be a nation.  Why?</vt:lpstr>
      <vt:lpstr>The USA is Symbolized by a Woman in the Statue of Liberty</vt:lpstr>
      <vt:lpstr>End-Times Babylon is guilty of spiritual adultery.  This means she left her godly heritage.</vt:lpstr>
      <vt:lpstr>The USA began as a Christian nation</vt:lpstr>
      <vt:lpstr>Plymouth Pilgrims</vt:lpstr>
      <vt:lpstr>Yet they massacred the Pequot</vt:lpstr>
      <vt:lpstr>The USA began as a Christian nation</vt:lpstr>
      <vt:lpstr>The USA began as a Christian nation</vt:lpstr>
      <vt:lpstr>Do you trust in God?</vt:lpstr>
      <vt:lpstr>Do we trust in God?</vt:lpstr>
      <vt:lpstr>Does your trust in God embarrass you?</vt:lpstr>
      <vt:lpstr>A Cause for Shame?</vt:lpstr>
      <vt:lpstr>The USA began as a Christian nation but has left its godly heritage.</vt:lpstr>
      <vt:lpstr>The USA began as a Christian nation but has left its godly heritage.</vt:lpstr>
      <vt:lpstr>The Christian heritage is now hotly debated!</vt:lpstr>
      <vt:lpstr>USA Trade</vt:lpstr>
      <vt:lpstr>Trade of Tyre  (Isaiah 23)</vt:lpstr>
      <vt:lpstr>Phoenician Colonies</vt:lpstr>
      <vt:lpstr>The Trade of Phoenicia</vt:lpstr>
      <vt:lpstr>USA Wealth</vt:lpstr>
      <vt:lpstr>USA Wealth</vt:lpstr>
      <vt:lpstr>US Control of Other Nations</vt:lpstr>
      <vt:lpstr>US Could Be Destroyed by Russian Nukes</vt:lpstr>
      <vt:lpstr>US Hedonism</vt:lpstr>
      <vt:lpstr>US Glorified</vt:lpstr>
      <vt:lpstr>US Occultism</vt:lpstr>
      <vt:lpstr>US Immorality</vt:lpstr>
      <vt:lpstr>US Deceives All Nations with Her Sorcery</vt:lpstr>
      <vt:lpstr>US Deceives All Nations with Her Sorcery</vt:lpstr>
      <vt:lpstr>US Sits as a Queen</vt:lpstr>
      <vt:lpstr>US Killed Prophets of God</vt:lpstr>
      <vt:lpstr>US Killed Prophets of God</vt:lpstr>
      <vt:lpstr>Problems with the USA  as Mystery Babylon</vt:lpstr>
      <vt:lpstr>What or Who, then, is  Mystery Babylon?</vt:lpstr>
      <vt:lpstr>Babylon Ruined in One Hour by Fire</vt:lpstr>
      <vt:lpstr>Babylon Destroyed Quickly</vt:lpstr>
      <vt:lpstr>The Harlot Will Sink…</vt:lpstr>
      <vt:lpstr>"The light of a lamp will never shine in you again. The happy voices of brides and grooms will never be heard in you again. For your merchants were the greatest in the world, and you deceived the nations with your sorceries" (18:23 NLT).</vt:lpstr>
      <vt:lpstr>"In your streets flowed the blood of the prophets and of God's holy people and the blood of people slaughtered all over the world"  (18:24 NLT).</vt:lpstr>
      <vt:lpstr>"Come out of her" (18:4)</vt:lpstr>
      <vt:lpstr>Earth Mourns (18:9-24)</vt:lpstr>
      <vt:lpstr>Main Idea:</vt:lpstr>
      <vt:lpstr>Babylon will not last!</vt:lpstr>
      <vt:lpstr>Christ's Kingdom will last!</vt:lpstr>
      <vt:lpstr>I. This world's key entity will fall in the Tribulation (Rev. 17).</vt:lpstr>
      <vt:lpstr>II. The world's key influence will be replaced with Christ's kingdom (18:1–19:10).</vt:lpstr>
      <vt:lpstr>"Come out of her" (18:4)</vt:lpstr>
      <vt:lpstr>How do you need to "Come out of her"?</vt:lpstr>
      <vt:lpstr>Jeremiah's Application: "Leave Jerusalem"</vt:lpstr>
      <vt:lpstr>Hebrew's Application: "Leave Jerusalem"</vt:lpstr>
      <vt:lpstr>How do you need to "Come out of her"?</vt:lpstr>
      <vt:lpstr>Ephesians 6:11</vt:lpstr>
      <vt:lpstr>Slides on  Revelation 19</vt:lpstr>
      <vt:lpstr>Heaven Rejoices (19:1-2 NLT)</vt:lpstr>
      <vt:lpstr>"And again their voices rang out:  'Praise the LORD!  The smoke from that city ascends forever and ever!"  (19:3 NLT).</vt:lpstr>
      <vt:lpstr>The Marriage &amp; Wedding Supper of the Lamb</vt:lpstr>
      <vt:lpstr>Marriage Backgrounds in Jewish Literature</vt:lpstr>
      <vt:lpstr>The First Century Wedding Procession</vt:lpstr>
      <vt:lpstr>"We will rise to meet Him"  (1 Thess. 4:16)</vt:lpstr>
      <vt:lpstr>Marriage &amp; the Church Timeline</vt:lpstr>
      <vt:lpstr>The Invitation in Revelation 19:7-9 (NAU)</vt:lpstr>
      <vt:lpstr>"Pre-Trib" Rapture</vt:lpstr>
      <vt:lpstr>The Marriage &amp; Supper Contrasts (19:7-9)</vt:lpstr>
      <vt:lpstr>"… a white horse, whose rider is called Faithful and True" (19:11)</vt:lpstr>
      <vt:lpstr>Life's Most Important Question:</vt:lpstr>
      <vt:lpstr>"From his mouth came a sharp sword to strike down the nations. He will rule them with an iron rod.</vt:lpstr>
      <vt:lpstr>Beast &amp; False Prophet cast into lake of burning sulfur (19:20)</vt:lpstr>
      <vt:lpstr>The Olivet Discourse (Matthew 24–25)</vt:lpstr>
      <vt:lpstr>But Aren't Sheep &amp; Goats the Same?</vt:lpstr>
      <vt:lpstr>Judgment of the Nations</vt:lpstr>
      <vt:lpstr>Focus: The Return of Christ</vt:lpstr>
      <vt:lpstr>Christ's Two Comings</vt:lpstr>
      <vt:lpstr>The Second Coming</vt:lpstr>
      <vt:lpstr>Mount of Olives in Luke</vt:lpstr>
      <vt:lpstr>Future Benefits (Rev. 19–22)</vt:lpstr>
      <vt:lpstr>Black</vt:lpstr>
      <vt:lpstr>NT Survey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Beasts of Rev. 13</dc:title>
  <dc:creator>Dr Rick Griffith</dc:creator>
  <cp:lastModifiedBy>Rick Griffith</cp:lastModifiedBy>
  <cp:revision>129</cp:revision>
  <dcterms:created xsi:type="dcterms:W3CDTF">2012-06-24T13:42:45Z</dcterms:created>
  <dcterms:modified xsi:type="dcterms:W3CDTF">2024-01-10T19:42:32Z</dcterms:modified>
</cp:coreProperties>
</file>