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4.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5.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6.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7.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8.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10.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1.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2.xml" ContentType="application/vnd.openxmlformats-officedocument.theme+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3.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4.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5.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6.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7.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8.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9.xml" ContentType="application/vnd.openxmlformats-officedocument.theme+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theme/theme20.xml" ContentType="application/vnd.openxmlformats-officedocument.theme+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theme/theme21.xml" ContentType="application/vnd.openxmlformats-officedocument.theme+xml"/>
  <Override PartName="/ppt/slideLayouts/slideLayout210.xml" ContentType="application/vnd.openxmlformats-officedocument.presentationml.slideLayout+xml"/>
  <Override PartName="/ppt/theme/theme22.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3.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theme/theme24.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25.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6.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theme/theme27.xml" ContentType="application/vnd.openxmlformats-officedocument.theme+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8.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theme/theme29.xml" ContentType="application/vnd.openxmlformats-officedocument.theme+xml"/>
  <Override PartName="/ppt/slideLayouts/slideLayout282.xml" ContentType="application/vnd.openxmlformats-officedocument.presentationml.slideLayout+xml"/>
  <Override PartName="/ppt/theme/theme30.xml" ContentType="application/vnd.openxmlformats-officedocument.theme+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theme/theme31.xml" ContentType="application/vnd.openxmlformats-officedocument.theme+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theme/theme32.xml" ContentType="application/vnd.openxmlformats-officedocument.theme+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33.xml" ContentType="application/vnd.openxmlformats-officedocument.theme+xml"/>
  <Override PartName="/ppt/slideLayouts/slideLayout316.xml" ContentType="application/vnd.openxmlformats-officedocument.presentationml.slideLayout+xml"/>
  <Override PartName="/ppt/theme/theme34.xml" ContentType="application/vnd.openxmlformats-officedocument.theme+xml"/>
  <Override PartName="/ppt/slideLayouts/slideLayout317.xml" ContentType="application/vnd.openxmlformats-officedocument.presentationml.slideLayout+xml"/>
  <Override PartName="/ppt/theme/theme35.xml" ContentType="application/vnd.openxmlformats-officedocument.theme+xml"/>
  <Override PartName="/ppt/slideLayouts/slideLayout318.xml" ContentType="application/vnd.openxmlformats-officedocument.presentationml.slideLayout+xml"/>
  <Override PartName="/ppt/theme/theme36.xml" ContentType="application/vnd.openxmlformats-officedocument.theme+xml"/>
  <Override PartName="/ppt/slideLayouts/slideLayout319.xml" ContentType="application/vnd.openxmlformats-officedocument.presentationml.slideLayout+xml"/>
  <Override PartName="/ppt/theme/theme37.xml" ContentType="application/vnd.openxmlformats-officedocument.theme+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theme/theme38.xml" ContentType="application/vnd.openxmlformats-officedocument.theme+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notesSlides/notesSlide1.xml" ContentType="application/vnd.openxmlformats-officedocument.presentationml.notesSlide+xml"/>
  <Override PartName="/ppt/theme/themeOverride1.xml" ContentType="application/vnd.openxmlformats-officedocument.themeOverride+xml"/>
  <Override PartName="/ppt/notesSlides/notesSlide2.xml" ContentType="application/vnd.openxmlformats-officedocument.presentationml.notesSlide+xml"/>
  <Override PartName="/ppt/theme/themeOverride2.xml" ContentType="application/vnd.openxmlformats-officedocument.themeOverride+xml"/>
  <Override PartName="/ppt/notesSlides/notesSlide3.xml" ContentType="application/vnd.openxmlformats-officedocument.presentationml.notesSlide+xml"/>
  <Override PartName="/ppt/theme/themeOverride3.xml" ContentType="application/vnd.openxmlformats-officedocument.themeOverride+xml"/>
  <Override PartName="/ppt/notesSlides/notesSlide4.xml" ContentType="application/vnd.openxmlformats-officedocument.presentationml.notesSlide+xml"/>
  <Override PartName="/ppt/theme/themeOverride4.xml" ContentType="application/vnd.openxmlformats-officedocument.themeOverr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charts/chart1.xml" ContentType="application/vnd.openxmlformats-officedocument.drawingml.chart+xml"/>
  <Override PartName="/ppt/theme/themeOverride5.xml" ContentType="application/vnd.openxmlformats-officedocument.themeOverride+xml"/>
  <Override PartName="/ppt/notesSlides/notesSlide53.xml" ContentType="application/vnd.openxmlformats-officedocument.presentationml.notesSlide+xml"/>
  <Override PartName="/ppt/charts/chart2.xml" ContentType="application/vnd.openxmlformats-officedocument.drawingml.chart+xml"/>
  <Override PartName="/ppt/theme/themeOverride6.xml" ContentType="application/vnd.openxmlformats-officedocument.themeOverride+xml"/>
  <Override PartName="/ppt/theme/themeOverride7.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theme/themeOverride8.xml" ContentType="application/vnd.openxmlformats-officedocument.themeOverride+xml"/>
  <Override PartName="/ppt/notesSlides/notesSlide57.xml" ContentType="application/vnd.openxmlformats-officedocument.presentationml.notesSlide+xml"/>
  <Override PartName="/ppt/theme/themeOverride9.xml" ContentType="application/vnd.openxmlformats-officedocument.themeOverride+xml"/>
  <Override PartName="/ppt/notesSlides/notesSlide58.xml" ContentType="application/vnd.openxmlformats-officedocument.presentationml.notesSlide+xml"/>
  <Override PartName="/ppt/theme/themeOverride10.xml" ContentType="application/vnd.openxmlformats-officedocument.themeOverr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11.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theme/themeOverride12.xml" ContentType="application/vnd.openxmlformats-officedocument.themeOverr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theme/themeOverride13.xml" ContentType="application/vnd.openxmlformats-officedocument.themeOverr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theme/themeOverride14.xml" ContentType="application/vnd.openxmlformats-officedocument.themeOverr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theme/themeOverride15.xml" ContentType="application/vnd.openxmlformats-officedocument.themeOverr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theme/themeOverride16.xml" ContentType="application/vnd.openxmlformats-officedocument.themeOverr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theme/themeOverride17.xml" ContentType="application/vnd.openxmlformats-officedocument.themeOverride+xml"/>
  <Override PartName="/ppt/notesSlides/notesSlide108.xml" ContentType="application/vnd.openxmlformats-officedocument.presentationml.notesSlide+xml"/>
  <Override PartName="/ppt/theme/themeOverride18.xml" ContentType="application/vnd.openxmlformats-officedocument.themeOverr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theme/themeOverride19.xml" ContentType="application/vnd.openxmlformats-officedocument.themeOverr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theme/themeOverride20.xml" ContentType="application/vnd.openxmlformats-officedocument.themeOverr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theme/themeOverride21.xml" ContentType="application/vnd.openxmlformats-officedocument.themeOverride+xml"/>
  <Override PartName="/ppt/notesSlides/notesSlide132.xml" ContentType="application/vnd.openxmlformats-officedocument.presentationml.notesSlide+xml"/>
  <Override PartName="/ppt/theme/themeOverride22.xml" ContentType="application/vnd.openxmlformats-officedocument.themeOverr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theme/themeOverride23.xml" ContentType="application/vnd.openxmlformats-officedocument.themeOverr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theme/themeOverride24.xml" ContentType="application/vnd.openxmlformats-officedocument.themeOverride+xml"/>
  <Override PartName="/ppt/notesSlides/notesSlide137.xml" ContentType="application/vnd.openxmlformats-officedocument.presentationml.notesSlide+xml"/>
  <Override PartName="/ppt/theme/themeOverride25.xml" ContentType="application/vnd.openxmlformats-officedocument.themeOverride+xml"/>
  <Override PartName="/ppt/notesSlides/notesSlide138.xml" ContentType="application/vnd.openxmlformats-officedocument.presentationml.notesSlide+xml"/>
  <Override PartName="/ppt/theme/themeOverride26.xml" ContentType="application/vnd.openxmlformats-officedocument.themeOverride+xml"/>
  <Override PartName="/ppt/notesSlides/notesSlide139.xml" ContentType="application/vnd.openxmlformats-officedocument.presentationml.notesSlide+xml"/>
  <Override PartName="/ppt/theme/themeOverride27.xml" ContentType="application/vnd.openxmlformats-officedocument.themeOverride+xml"/>
  <Override PartName="/ppt/notesSlides/notesSlide140.xml" ContentType="application/vnd.openxmlformats-officedocument.presentationml.notesSlide+xml"/>
  <Override PartName="/ppt/theme/themeOverride28.xml" ContentType="application/vnd.openxmlformats-officedocument.themeOverr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75" r:id="rId2"/>
    <p:sldMasterId id="2147483729" r:id="rId3"/>
    <p:sldMasterId id="2147483801" r:id="rId4"/>
    <p:sldMasterId id="2147484013" r:id="rId5"/>
    <p:sldMasterId id="2147484027" r:id="rId6"/>
    <p:sldMasterId id="2147484251" r:id="rId7"/>
    <p:sldMasterId id="2147484654" r:id="rId8"/>
    <p:sldMasterId id="2147484666" r:id="rId9"/>
    <p:sldMasterId id="2147484679" r:id="rId10"/>
    <p:sldMasterId id="2147484889" r:id="rId11"/>
    <p:sldMasterId id="2147484901" r:id="rId12"/>
    <p:sldMasterId id="2147484915" r:id="rId13"/>
    <p:sldMasterId id="2147484929" r:id="rId14"/>
    <p:sldMasterId id="2147484932" r:id="rId15"/>
    <p:sldMasterId id="2147484944" r:id="rId16"/>
    <p:sldMasterId id="2147484956" r:id="rId17"/>
    <p:sldMasterId id="2147484968" r:id="rId18"/>
    <p:sldMasterId id="2147484980" r:id="rId19"/>
    <p:sldMasterId id="2147484992" r:id="rId20"/>
    <p:sldMasterId id="2147485004" r:id="rId21"/>
    <p:sldMasterId id="2147485016" r:id="rId22"/>
    <p:sldMasterId id="2147485018" r:id="rId23"/>
    <p:sldMasterId id="2147485030" r:id="rId24"/>
    <p:sldMasterId id="2147485037" r:id="rId25"/>
    <p:sldMasterId id="2147485061" r:id="rId26"/>
    <p:sldMasterId id="2147485073" r:id="rId27"/>
    <p:sldMasterId id="2147485085" r:id="rId28"/>
    <p:sldMasterId id="2147485099" r:id="rId29"/>
    <p:sldMasterId id="2147485111" r:id="rId30"/>
    <p:sldMasterId id="2147485113" r:id="rId31"/>
    <p:sldMasterId id="2147485125" r:id="rId32"/>
    <p:sldMasterId id="2147485137" r:id="rId33"/>
    <p:sldMasterId id="2147485149" r:id="rId34"/>
    <p:sldMasterId id="2147485151" r:id="rId35"/>
    <p:sldMasterId id="2147485153" r:id="rId36"/>
    <p:sldMasterId id="2147485155" r:id="rId37"/>
    <p:sldMasterId id="2147485157" r:id="rId38"/>
    <p:sldMasterId id="2147485169" r:id="rId39"/>
  </p:sldMasterIdLst>
  <p:notesMasterIdLst>
    <p:notesMasterId r:id="rId221"/>
  </p:notesMasterIdLst>
  <p:sldIdLst>
    <p:sldId id="433" r:id="rId40"/>
    <p:sldId id="422" r:id="rId41"/>
    <p:sldId id="1141" r:id="rId42"/>
    <p:sldId id="423" r:id="rId43"/>
    <p:sldId id="434" r:id="rId44"/>
    <p:sldId id="425" r:id="rId45"/>
    <p:sldId id="426" r:id="rId46"/>
    <p:sldId id="427" r:id="rId47"/>
    <p:sldId id="428" r:id="rId48"/>
    <p:sldId id="429" r:id="rId49"/>
    <p:sldId id="430" r:id="rId50"/>
    <p:sldId id="1146" r:id="rId51"/>
    <p:sldId id="400" r:id="rId52"/>
    <p:sldId id="1147" r:id="rId53"/>
    <p:sldId id="3796" r:id="rId54"/>
    <p:sldId id="1150" r:id="rId55"/>
    <p:sldId id="1151" r:id="rId56"/>
    <p:sldId id="1149" r:id="rId57"/>
    <p:sldId id="1157" r:id="rId58"/>
    <p:sldId id="1153" r:id="rId59"/>
    <p:sldId id="337" r:id="rId60"/>
    <p:sldId id="338" r:id="rId61"/>
    <p:sldId id="339" r:id="rId62"/>
    <p:sldId id="334" r:id="rId63"/>
    <p:sldId id="335" r:id="rId64"/>
    <p:sldId id="336" r:id="rId65"/>
    <p:sldId id="444" r:id="rId66"/>
    <p:sldId id="3814" r:id="rId67"/>
    <p:sldId id="257" r:id="rId68"/>
    <p:sldId id="3801" r:id="rId69"/>
    <p:sldId id="3802" r:id="rId70"/>
    <p:sldId id="3803" r:id="rId71"/>
    <p:sldId id="369" r:id="rId72"/>
    <p:sldId id="259" r:id="rId73"/>
    <p:sldId id="3804" r:id="rId74"/>
    <p:sldId id="3805" r:id="rId75"/>
    <p:sldId id="3806" r:id="rId76"/>
    <p:sldId id="3807" r:id="rId77"/>
    <p:sldId id="447" r:id="rId78"/>
    <p:sldId id="3772" r:id="rId79"/>
    <p:sldId id="435" r:id="rId80"/>
    <p:sldId id="3783" r:id="rId81"/>
    <p:sldId id="3768" r:id="rId82"/>
    <p:sldId id="3769" r:id="rId83"/>
    <p:sldId id="3778" r:id="rId84"/>
    <p:sldId id="3776" r:id="rId85"/>
    <p:sldId id="3777" r:id="rId86"/>
    <p:sldId id="3775" r:id="rId87"/>
    <p:sldId id="3774" r:id="rId88"/>
    <p:sldId id="3781" r:id="rId89"/>
    <p:sldId id="3779" r:id="rId90"/>
    <p:sldId id="3780" r:id="rId91"/>
    <p:sldId id="3782" r:id="rId92"/>
    <p:sldId id="3785" r:id="rId93"/>
    <p:sldId id="431" r:id="rId94"/>
    <p:sldId id="401" r:id="rId95"/>
    <p:sldId id="402" r:id="rId96"/>
    <p:sldId id="3786" r:id="rId97"/>
    <p:sldId id="404" r:id="rId98"/>
    <p:sldId id="405" r:id="rId99"/>
    <p:sldId id="3770" r:id="rId100"/>
    <p:sldId id="3771" r:id="rId101"/>
    <p:sldId id="263" r:id="rId102"/>
    <p:sldId id="409" r:id="rId103"/>
    <p:sldId id="279" r:id="rId104"/>
    <p:sldId id="411" r:id="rId105"/>
    <p:sldId id="412" r:id="rId106"/>
    <p:sldId id="413" r:id="rId107"/>
    <p:sldId id="3787" r:id="rId108"/>
    <p:sldId id="1154" r:id="rId109"/>
    <p:sldId id="3788" r:id="rId110"/>
    <p:sldId id="276" r:id="rId111"/>
    <p:sldId id="388" r:id="rId112"/>
    <p:sldId id="381" r:id="rId113"/>
    <p:sldId id="408" r:id="rId114"/>
    <p:sldId id="298" r:id="rId115"/>
    <p:sldId id="300" r:id="rId116"/>
    <p:sldId id="302" r:id="rId117"/>
    <p:sldId id="303" r:id="rId118"/>
    <p:sldId id="304" r:id="rId119"/>
    <p:sldId id="306" r:id="rId120"/>
    <p:sldId id="307" r:id="rId121"/>
    <p:sldId id="308" r:id="rId122"/>
    <p:sldId id="417" r:id="rId123"/>
    <p:sldId id="310" r:id="rId124"/>
    <p:sldId id="312" r:id="rId125"/>
    <p:sldId id="313" r:id="rId126"/>
    <p:sldId id="3791" r:id="rId127"/>
    <p:sldId id="3792" r:id="rId128"/>
    <p:sldId id="1155" r:id="rId129"/>
    <p:sldId id="3789" r:id="rId130"/>
    <p:sldId id="389" r:id="rId131"/>
    <p:sldId id="391" r:id="rId132"/>
    <p:sldId id="3799" r:id="rId133"/>
    <p:sldId id="271" r:id="rId134"/>
    <p:sldId id="3800" r:id="rId135"/>
    <p:sldId id="285" r:id="rId136"/>
    <p:sldId id="284" r:id="rId137"/>
    <p:sldId id="283" r:id="rId138"/>
    <p:sldId id="280" r:id="rId139"/>
    <p:sldId id="281" r:id="rId140"/>
    <p:sldId id="1158" r:id="rId141"/>
    <p:sldId id="1159" r:id="rId142"/>
    <p:sldId id="258" r:id="rId143"/>
    <p:sldId id="387" r:id="rId144"/>
    <p:sldId id="397" r:id="rId145"/>
    <p:sldId id="383" r:id="rId146"/>
    <p:sldId id="342" r:id="rId147"/>
    <p:sldId id="287" r:id="rId148"/>
    <p:sldId id="288" r:id="rId149"/>
    <p:sldId id="343" r:id="rId150"/>
    <p:sldId id="344" r:id="rId151"/>
    <p:sldId id="345" r:id="rId152"/>
    <p:sldId id="346" r:id="rId153"/>
    <p:sldId id="347" r:id="rId154"/>
    <p:sldId id="348" r:id="rId155"/>
    <p:sldId id="349" r:id="rId156"/>
    <p:sldId id="350" r:id="rId157"/>
    <p:sldId id="351" r:id="rId158"/>
    <p:sldId id="432" r:id="rId159"/>
    <p:sldId id="353" r:id="rId160"/>
    <p:sldId id="354" r:id="rId161"/>
    <p:sldId id="341" r:id="rId162"/>
    <p:sldId id="355" r:id="rId163"/>
    <p:sldId id="356" r:id="rId164"/>
    <p:sldId id="357" r:id="rId165"/>
    <p:sldId id="358" r:id="rId166"/>
    <p:sldId id="359" r:id="rId167"/>
    <p:sldId id="360" r:id="rId168"/>
    <p:sldId id="361" r:id="rId169"/>
    <p:sldId id="362" r:id="rId170"/>
    <p:sldId id="363" r:id="rId171"/>
    <p:sldId id="364" r:id="rId172"/>
    <p:sldId id="365" r:id="rId173"/>
    <p:sldId id="4111" r:id="rId174"/>
    <p:sldId id="5734" r:id="rId175"/>
    <p:sldId id="366" r:id="rId176"/>
    <p:sldId id="367" r:id="rId177"/>
    <p:sldId id="368" r:id="rId178"/>
    <p:sldId id="371" r:id="rId179"/>
    <p:sldId id="372" r:id="rId180"/>
    <p:sldId id="373" r:id="rId181"/>
    <p:sldId id="374" r:id="rId182"/>
    <p:sldId id="375" r:id="rId183"/>
    <p:sldId id="376" r:id="rId184"/>
    <p:sldId id="377" r:id="rId185"/>
    <p:sldId id="378" r:id="rId186"/>
    <p:sldId id="3793" r:id="rId187"/>
    <p:sldId id="3808" r:id="rId188"/>
    <p:sldId id="269" r:id="rId189"/>
    <p:sldId id="3794" r:id="rId190"/>
    <p:sldId id="333" r:id="rId191"/>
    <p:sldId id="3812" r:id="rId192"/>
    <p:sldId id="3813" r:id="rId193"/>
    <p:sldId id="420" r:id="rId194"/>
    <p:sldId id="321" r:id="rId195"/>
    <p:sldId id="322" r:id="rId196"/>
    <p:sldId id="324" r:id="rId197"/>
    <p:sldId id="326" r:id="rId198"/>
    <p:sldId id="328" r:id="rId199"/>
    <p:sldId id="330" r:id="rId200"/>
    <p:sldId id="3795" r:id="rId201"/>
    <p:sldId id="3784" r:id="rId202"/>
    <p:sldId id="270" r:id="rId203"/>
    <p:sldId id="292" r:id="rId204"/>
    <p:sldId id="293" r:id="rId205"/>
    <p:sldId id="294" r:id="rId206"/>
    <p:sldId id="295" r:id="rId207"/>
    <p:sldId id="296" r:id="rId208"/>
    <p:sldId id="297" r:id="rId209"/>
    <p:sldId id="274" r:id="rId210"/>
    <p:sldId id="272" r:id="rId211"/>
    <p:sldId id="449" r:id="rId212"/>
    <p:sldId id="450" r:id="rId213"/>
    <p:sldId id="3815" r:id="rId214"/>
    <p:sldId id="261" r:id="rId215"/>
    <p:sldId id="266" r:id="rId216"/>
    <p:sldId id="267" r:id="rId217"/>
    <p:sldId id="268" r:id="rId218"/>
    <p:sldId id="286" r:id="rId219"/>
    <p:sldId id="340" r:id="rId220"/>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EDE1F0CD-C1D1-E34C-9466-2D1FCB69C530}">
          <p14:sldIdLst>
            <p14:sldId id="433"/>
            <p14:sldId id="422"/>
            <p14:sldId id="1141"/>
            <p14:sldId id="423"/>
            <p14:sldId id="434"/>
            <p14:sldId id="425"/>
            <p14:sldId id="426"/>
            <p14:sldId id="427"/>
            <p14:sldId id="428"/>
            <p14:sldId id="429"/>
            <p14:sldId id="430"/>
            <p14:sldId id="1146"/>
            <p14:sldId id="400"/>
            <p14:sldId id="1147"/>
            <p14:sldId id="3796"/>
            <p14:sldId id="1150"/>
            <p14:sldId id="1151"/>
            <p14:sldId id="1149"/>
            <p14:sldId id="1157"/>
            <p14:sldId id="1153"/>
          </p14:sldIdLst>
        </p14:section>
        <p14:section name="Introduction" id="{3A06A376-431B-5C4B-8623-123D9F736124}">
          <p14:sldIdLst>
            <p14:sldId id="337"/>
            <p14:sldId id="338"/>
            <p14:sldId id="339"/>
            <p14:sldId id="334"/>
            <p14:sldId id="335"/>
            <p14:sldId id="336"/>
            <p14:sldId id="444"/>
            <p14:sldId id="3814"/>
            <p14:sldId id="257"/>
            <p14:sldId id="3801"/>
            <p14:sldId id="3802"/>
            <p14:sldId id="3803"/>
            <p14:sldId id="369"/>
            <p14:sldId id="259"/>
            <p14:sldId id="3804"/>
            <p14:sldId id="3805"/>
            <p14:sldId id="3806"/>
            <p14:sldId id="3807"/>
            <p14:sldId id="447"/>
            <p14:sldId id="3772"/>
          </p14:sldIdLst>
        </p14:section>
        <p14:section name="Sermon" id="{17BCE3B9-0815-9241-A2B2-196DBBB2D470}">
          <p14:sldIdLst>
            <p14:sldId id="435"/>
            <p14:sldId id="3783"/>
            <p14:sldId id="3768"/>
            <p14:sldId id="3769"/>
            <p14:sldId id="3778"/>
            <p14:sldId id="3776"/>
            <p14:sldId id="3777"/>
            <p14:sldId id="3775"/>
            <p14:sldId id="3774"/>
            <p14:sldId id="3781"/>
            <p14:sldId id="3779"/>
            <p14:sldId id="3780"/>
            <p14:sldId id="3782"/>
            <p14:sldId id="3785"/>
            <p14:sldId id="431"/>
            <p14:sldId id="401"/>
            <p14:sldId id="402"/>
            <p14:sldId id="3786"/>
            <p14:sldId id="404"/>
            <p14:sldId id="405"/>
            <p14:sldId id="3770"/>
            <p14:sldId id="3771"/>
            <p14:sldId id="263"/>
            <p14:sldId id="409"/>
            <p14:sldId id="279"/>
            <p14:sldId id="411"/>
            <p14:sldId id="412"/>
            <p14:sldId id="413"/>
            <p14:sldId id="3787"/>
          </p14:sldIdLst>
        </p14:section>
        <p14:section name="Verses" id="{F00E1594-5C82-0040-BE77-EBCEB29C54B0}">
          <p14:sldIdLst>
            <p14:sldId id="1154"/>
            <p14:sldId id="3788"/>
            <p14:sldId id="276"/>
            <p14:sldId id="388"/>
            <p14:sldId id="381"/>
            <p14:sldId id="408"/>
            <p14:sldId id="298"/>
            <p14:sldId id="300"/>
            <p14:sldId id="302"/>
            <p14:sldId id="303"/>
            <p14:sldId id="304"/>
            <p14:sldId id="306"/>
            <p14:sldId id="307"/>
            <p14:sldId id="308"/>
            <p14:sldId id="417"/>
            <p14:sldId id="310"/>
            <p14:sldId id="312"/>
            <p14:sldId id="313"/>
            <p14:sldId id="3791"/>
            <p14:sldId id="3792"/>
            <p14:sldId id="1155"/>
            <p14:sldId id="3789"/>
            <p14:sldId id="389"/>
            <p14:sldId id="391"/>
            <p14:sldId id="3799"/>
            <p14:sldId id="271"/>
            <p14:sldId id="3800"/>
            <p14:sldId id="285"/>
            <p14:sldId id="284"/>
            <p14:sldId id="283"/>
            <p14:sldId id="280"/>
            <p14:sldId id="281"/>
            <p14:sldId id="1158"/>
            <p14:sldId id="1159"/>
            <p14:sldId id="258"/>
            <p14:sldId id="387"/>
            <p14:sldId id="397"/>
            <p14:sldId id="383"/>
            <p14:sldId id="342"/>
            <p14:sldId id="287"/>
            <p14:sldId id="288"/>
            <p14:sldId id="343"/>
            <p14:sldId id="344"/>
            <p14:sldId id="345"/>
            <p14:sldId id="346"/>
            <p14:sldId id="347"/>
            <p14:sldId id="348"/>
            <p14:sldId id="349"/>
            <p14:sldId id="350"/>
            <p14:sldId id="351"/>
            <p14:sldId id="432"/>
            <p14:sldId id="353"/>
            <p14:sldId id="354"/>
            <p14:sldId id="341"/>
            <p14:sldId id="355"/>
            <p14:sldId id="356"/>
            <p14:sldId id="357"/>
            <p14:sldId id="358"/>
            <p14:sldId id="359"/>
            <p14:sldId id="360"/>
            <p14:sldId id="361"/>
            <p14:sldId id="362"/>
            <p14:sldId id="363"/>
            <p14:sldId id="364"/>
            <p14:sldId id="365"/>
            <p14:sldId id="4111"/>
            <p14:sldId id="5734"/>
            <p14:sldId id="366"/>
            <p14:sldId id="367"/>
            <p14:sldId id="368"/>
            <p14:sldId id="371"/>
            <p14:sldId id="372"/>
            <p14:sldId id="373"/>
            <p14:sldId id="374"/>
            <p14:sldId id="375"/>
            <p14:sldId id="376"/>
            <p14:sldId id="377"/>
            <p14:sldId id="378"/>
          </p14:sldIdLst>
        </p14:section>
        <p14:section name="Conclusion" id="{05D06B35-AD8D-FE4A-AC20-5D0896C9EE11}">
          <p14:sldIdLst>
            <p14:sldId id="3793"/>
            <p14:sldId id="3808"/>
            <p14:sldId id="269"/>
            <p14:sldId id="3794"/>
            <p14:sldId id="333"/>
            <p14:sldId id="3812"/>
            <p14:sldId id="3813"/>
            <p14:sldId id="420"/>
            <p14:sldId id="321"/>
            <p14:sldId id="322"/>
            <p14:sldId id="324"/>
            <p14:sldId id="326"/>
            <p14:sldId id="328"/>
            <p14:sldId id="330"/>
            <p14:sldId id="3795"/>
            <p14:sldId id="3784"/>
            <p14:sldId id="270"/>
            <p14:sldId id="292"/>
            <p14:sldId id="293"/>
            <p14:sldId id="294"/>
            <p14:sldId id="295"/>
            <p14:sldId id="296"/>
            <p14:sldId id="297"/>
            <p14:sldId id="274"/>
            <p14:sldId id="272"/>
            <p14:sldId id="449"/>
            <p14:sldId id="450"/>
          </p14:sldIdLst>
        </p14:section>
        <p14:section name="Supplements" id="{E9944F2B-A51C-D24D-A98E-EBA597974430}">
          <p14:sldIdLst>
            <p14:sldId id="3815"/>
            <p14:sldId id="261"/>
            <p14:sldId id="266"/>
            <p14:sldId id="267"/>
            <p14:sldId id="268"/>
            <p14:sldId id="286"/>
            <p14:sldId id="340"/>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F6EA"/>
    <a:srgbClr val="FE2700"/>
    <a:srgbClr val="000000"/>
    <a:srgbClr val="CC0000"/>
    <a:srgbClr val="800080"/>
    <a:srgbClr val="000099"/>
    <a:srgbClr val="FF669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235" autoAdjust="0"/>
    <p:restoredTop sz="78672" autoAdjust="0"/>
  </p:normalViewPr>
  <p:slideViewPr>
    <p:cSldViewPr>
      <p:cViewPr varScale="1">
        <p:scale>
          <a:sx n="87" d="100"/>
          <a:sy n="87" d="100"/>
        </p:scale>
        <p:origin x="192" y="936"/>
      </p:cViewPr>
      <p:guideLst>
        <p:guide orient="horz" pos="2160"/>
        <p:guide pos="2880"/>
      </p:guideLst>
    </p:cSldViewPr>
  </p:slideViewPr>
  <p:outlineViewPr>
    <p:cViewPr>
      <p:scale>
        <a:sx n="33" d="100"/>
        <a:sy n="33" d="100"/>
      </p:scale>
      <p:origin x="0" y="5768"/>
    </p:cViewPr>
  </p:outlineViewPr>
  <p:notesTextViewPr>
    <p:cViewPr>
      <p:scale>
        <a:sx n="100" d="100"/>
        <a:sy n="100" d="100"/>
      </p:scale>
      <p:origin x="0" y="0"/>
    </p:cViewPr>
  </p:notesTextViewPr>
  <p:sorterViewPr>
    <p:cViewPr varScale="1">
      <p:scale>
        <a:sx n="50" d="100"/>
        <a:sy n="50" d="100"/>
      </p:scale>
      <p:origin x="0" y="2252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8.xml"/><Relationship Id="rId21" Type="http://schemas.openxmlformats.org/officeDocument/2006/relationships/slideMaster" Target="slideMasters/slideMaster21.xml"/><Relationship Id="rId42" Type="http://schemas.openxmlformats.org/officeDocument/2006/relationships/slide" Target="slides/slide3.xml"/><Relationship Id="rId63" Type="http://schemas.openxmlformats.org/officeDocument/2006/relationships/slide" Target="slides/slide24.xml"/><Relationship Id="rId84" Type="http://schemas.openxmlformats.org/officeDocument/2006/relationships/slide" Target="slides/slide45.xml"/><Relationship Id="rId138" Type="http://schemas.openxmlformats.org/officeDocument/2006/relationships/slide" Target="slides/slide99.xml"/><Relationship Id="rId159" Type="http://schemas.openxmlformats.org/officeDocument/2006/relationships/slide" Target="slides/slide120.xml"/><Relationship Id="rId170" Type="http://schemas.openxmlformats.org/officeDocument/2006/relationships/slide" Target="slides/slide131.xml"/><Relationship Id="rId191" Type="http://schemas.openxmlformats.org/officeDocument/2006/relationships/slide" Target="slides/slide152.xml"/><Relationship Id="rId205" Type="http://schemas.openxmlformats.org/officeDocument/2006/relationships/slide" Target="slides/slide166.xml"/><Relationship Id="rId107" Type="http://schemas.openxmlformats.org/officeDocument/2006/relationships/slide" Target="slides/slide68.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4.xml"/><Relationship Id="rId74" Type="http://schemas.openxmlformats.org/officeDocument/2006/relationships/slide" Target="slides/slide35.xml"/><Relationship Id="rId128" Type="http://schemas.openxmlformats.org/officeDocument/2006/relationships/slide" Target="slides/slide89.xml"/><Relationship Id="rId149" Type="http://schemas.openxmlformats.org/officeDocument/2006/relationships/slide" Target="slides/slide110.xml"/><Relationship Id="rId5" Type="http://schemas.openxmlformats.org/officeDocument/2006/relationships/slideMaster" Target="slideMasters/slideMaster5.xml"/><Relationship Id="rId95" Type="http://schemas.openxmlformats.org/officeDocument/2006/relationships/slide" Target="slides/slide56.xml"/><Relationship Id="rId160" Type="http://schemas.openxmlformats.org/officeDocument/2006/relationships/slide" Target="slides/slide121.xml"/><Relationship Id="rId181" Type="http://schemas.openxmlformats.org/officeDocument/2006/relationships/slide" Target="slides/slide142.xml"/><Relationship Id="rId216" Type="http://schemas.openxmlformats.org/officeDocument/2006/relationships/slide" Target="slides/slide177.xml"/><Relationship Id="rId22" Type="http://schemas.openxmlformats.org/officeDocument/2006/relationships/slideMaster" Target="slideMasters/slideMaster22.xml"/><Relationship Id="rId43" Type="http://schemas.openxmlformats.org/officeDocument/2006/relationships/slide" Target="slides/slide4.xml"/><Relationship Id="rId64" Type="http://schemas.openxmlformats.org/officeDocument/2006/relationships/slide" Target="slides/slide25.xml"/><Relationship Id="rId118" Type="http://schemas.openxmlformats.org/officeDocument/2006/relationships/slide" Target="slides/slide79.xml"/><Relationship Id="rId139" Type="http://schemas.openxmlformats.org/officeDocument/2006/relationships/slide" Target="slides/slide100.xml"/><Relationship Id="rId85" Type="http://schemas.openxmlformats.org/officeDocument/2006/relationships/slide" Target="slides/slide46.xml"/><Relationship Id="rId150" Type="http://schemas.openxmlformats.org/officeDocument/2006/relationships/slide" Target="slides/slide111.xml"/><Relationship Id="rId171" Type="http://schemas.openxmlformats.org/officeDocument/2006/relationships/slide" Target="slides/slide132.xml"/><Relationship Id="rId192" Type="http://schemas.openxmlformats.org/officeDocument/2006/relationships/slide" Target="slides/slide153.xml"/><Relationship Id="rId206" Type="http://schemas.openxmlformats.org/officeDocument/2006/relationships/slide" Target="slides/slide167.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69.xml"/><Relationship Id="rId129" Type="http://schemas.openxmlformats.org/officeDocument/2006/relationships/slide" Target="slides/slide90.xml"/><Relationship Id="rId54" Type="http://schemas.openxmlformats.org/officeDocument/2006/relationships/slide" Target="slides/slide15.xml"/><Relationship Id="rId75" Type="http://schemas.openxmlformats.org/officeDocument/2006/relationships/slide" Target="slides/slide36.xml"/><Relationship Id="rId96" Type="http://schemas.openxmlformats.org/officeDocument/2006/relationships/slide" Target="slides/slide57.xml"/><Relationship Id="rId140" Type="http://schemas.openxmlformats.org/officeDocument/2006/relationships/slide" Target="slides/slide101.xml"/><Relationship Id="rId161" Type="http://schemas.openxmlformats.org/officeDocument/2006/relationships/slide" Target="slides/slide122.xml"/><Relationship Id="rId182" Type="http://schemas.openxmlformats.org/officeDocument/2006/relationships/slide" Target="slides/slide143.xml"/><Relationship Id="rId217" Type="http://schemas.openxmlformats.org/officeDocument/2006/relationships/slide" Target="slides/slide178.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0.xml"/><Relationship Id="rId44" Type="http://schemas.openxmlformats.org/officeDocument/2006/relationships/slide" Target="slides/slide5.xml"/><Relationship Id="rId65" Type="http://schemas.openxmlformats.org/officeDocument/2006/relationships/slide" Target="slides/slide26.xml"/><Relationship Id="rId86" Type="http://schemas.openxmlformats.org/officeDocument/2006/relationships/slide" Target="slides/slide47.xml"/><Relationship Id="rId130" Type="http://schemas.openxmlformats.org/officeDocument/2006/relationships/slide" Target="slides/slide91.xml"/><Relationship Id="rId151" Type="http://schemas.openxmlformats.org/officeDocument/2006/relationships/slide" Target="slides/slide112.xml"/><Relationship Id="rId172" Type="http://schemas.openxmlformats.org/officeDocument/2006/relationships/slide" Target="slides/slide133.xml"/><Relationship Id="rId193" Type="http://schemas.openxmlformats.org/officeDocument/2006/relationships/slide" Target="slides/slide154.xml"/><Relationship Id="rId207" Type="http://schemas.openxmlformats.org/officeDocument/2006/relationships/slide" Target="slides/slide168.xml"/><Relationship Id="rId13" Type="http://schemas.openxmlformats.org/officeDocument/2006/relationships/slideMaster" Target="slideMasters/slideMaster13.xml"/><Relationship Id="rId109" Type="http://schemas.openxmlformats.org/officeDocument/2006/relationships/slide" Target="slides/slide70.xml"/><Relationship Id="rId34" Type="http://schemas.openxmlformats.org/officeDocument/2006/relationships/slideMaster" Target="slideMasters/slideMaster34.xml"/><Relationship Id="rId55" Type="http://schemas.openxmlformats.org/officeDocument/2006/relationships/slide" Target="slides/slide16.xml"/><Relationship Id="rId76" Type="http://schemas.openxmlformats.org/officeDocument/2006/relationships/slide" Target="slides/slide37.xml"/><Relationship Id="rId97" Type="http://schemas.openxmlformats.org/officeDocument/2006/relationships/slide" Target="slides/slide58.xml"/><Relationship Id="rId120" Type="http://schemas.openxmlformats.org/officeDocument/2006/relationships/slide" Target="slides/slide81.xml"/><Relationship Id="rId141" Type="http://schemas.openxmlformats.org/officeDocument/2006/relationships/slide" Target="slides/slide102.xml"/><Relationship Id="rId7" Type="http://schemas.openxmlformats.org/officeDocument/2006/relationships/slideMaster" Target="slideMasters/slideMaster7.xml"/><Relationship Id="rId162" Type="http://schemas.openxmlformats.org/officeDocument/2006/relationships/slide" Target="slides/slide123.xml"/><Relationship Id="rId183" Type="http://schemas.openxmlformats.org/officeDocument/2006/relationships/slide" Target="slides/slide144.xml"/><Relationship Id="rId218" Type="http://schemas.openxmlformats.org/officeDocument/2006/relationships/slide" Target="slides/slide179.xml"/><Relationship Id="rId24" Type="http://schemas.openxmlformats.org/officeDocument/2006/relationships/slideMaster" Target="slideMasters/slideMaster24.xml"/><Relationship Id="rId45" Type="http://schemas.openxmlformats.org/officeDocument/2006/relationships/slide" Target="slides/slide6.xml"/><Relationship Id="rId66" Type="http://schemas.openxmlformats.org/officeDocument/2006/relationships/slide" Target="slides/slide27.xml"/><Relationship Id="rId87" Type="http://schemas.openxmlformats.org/officeDocument/2006/relationships/slide" Target="slides/slide48.xml"/><Relationship Id="rId110" Type="http://schemas.openxmlformats.org/officeDocument/2006/relationships/slide" Target="slides/slide71.xml"/><Relationship Id="rId131" Type="http://schemas.openxmlformats.org/officeDocument/2006/relationships/slide" Target="slides/slide92.xml"/><Relationship Id="rId152" Type="http://schemas.openxmlformats.org/officeDocument/2006/relationships/slide" Target="slides/slide113.xml"/><Relationship Id="rId173" Type="http://schemas.openxmlformats.org/officeDocument/2006/relationships/slide" Target="slides/slide134.xml"/><Relationship Id="rId194" Type="http://schemas.openxmlformats.org/officeDocument/2006/relationships/slide" Target="slides/slide155.xml"/><Relationship Id="rId208" Type="http://schemas.openxmlformats.org/officeDocument/2006/relationships/slide" Target="slides/slide169.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7.xml"/><Relationship Id="rId77" Type="http://schemas.openxmlformats.org/officeDocument/2006/relationships/slide" Target="slides/slide38.xml"/><Relationship Id="rId100" Type="http://schemas.openxmlformats.org/officeDocument/2006/relationships/slide" Target="slides/slide61.xml"/><Relationship Id="rId8" Type="http://schemas.openxmlformats.org/officeDocument/2006/relationships/slideMaster" Target="slideMasters/slideMaster8.xml"/><Relationship Id="rId98" Type="http://schemas.openxmlformats.org/officeDocument/2006/relationships/slide" Target="slides/slide59.xml"/><Relationship Id="rId121" Type="http://schemas.openxmlformats.org/officeDocument/2006/relationships/slide" Target="slides/slide82.xml"/><Relationship Id="rId142" Type="http://schemas.openxmlformats.org/officeDocument/2006/relationships/slide" Target="slides/slide103.xml"/><Relationship Id="rId163" Type="http://schemas.openxmlformats.org/officeDocument/2006/relationships/slide" Target="slides/slide124.xml"/><Relationship Id="rId184" Type="http://schemas.openxmlformats.org/officeDocument/2006/relationships/slide" Target="slides/slide145.xml"/><Relationship Id="rId219" Type="http://schemas.openxmlformats.org/officeDocument/2006/relationships/slide" Target="slides/slide180.xml"/><Relationship Id="rId3" Type="http://schemas.openxmlformats.org/officeDocument/2006/relationships/slideMaster" Target="slideMasters/slideMaster3.xml"/><Relationship Id="rId214" Type="http://schemas.openxmlformats.org/officeDocument/2006/relationships/slide" Target="slides/slide175.xml"/><Relationship Id="rId25" Type="http://schemas.openxmlformats.org/officeDocument/2006/relationships/slideMaster" Target="slideMasters/slideMaster25.xml"/><Relationship Id="rId46" Type="http://schemas.openxmlformats.org/officeDocument/2006/relationships/slide" Target="slides/slide7.xml"/><Relationship Id="rId67" Type="http://schemas.openxmlformats.org/officeDocument/2006/relationships/slide" Target="slides/slide28.xml"/><Relationship Id="rId116" Type="http://schemas.openxmlformats.org/officeDocument/2006/relationships/slide" Target="slides/slide77.xml"/><Relationship Id="rId137" Type="http://schemas.openxmlformats.org/officeDocument/2006/relationships/slide" Target="slides/slide98.xml"/><Relationship Id="rId158" Type="http://schemas.openxmlformats.org/officeDocument/2006/relationships/slide" Target="slides/slide119.xml"/><Relationship Id="rId20" Type="http://schemas.openxmlformats.org/officeDocument/2006/relationships/slideMaster" Target="slideMasters/slideMaster20.xml"/><Relationship Id="rId41" Type="http://schemas.openxmlformats.org/officeDocument/2006/relationships/slide" Target="slides/slide2.xml"/><Relationship Id="rId62" Type="http://schemas.openxmlformats.org/officeDocument/2006/relationships/slide" Target="slides/slide23.xml"/><Relationship Id="rId83" Type="http://schemas.openxmlformats.org/officeDocument/2006/relationships/slide" Target="slides/slide44.xml"/><Relationship Id="rId88" Type="http://schemas.openxmlformats.org/officeDocument/2006/relationships/slide" Target="slides/slide49.xml"/><Relationship Id="rId111" Type="http://schemas.openxmlformats.org/officeDocument/2006/relationships/slide" Target="slides/slide72.xml"/><Relationship Id="rId132" Type="http://schemas.openxmlformats.org/officeDocument/2006/relationships/slide" Target="slides/slide93.xml"/><Relationship Id="rId153" Type="http://schemas.openxmlformats.org/officeDocument/2006/relationships/slide" Target="slides/slide114.xml"/><Relationship Id="rId174" Type="http://schemas.openxmlformats.org/officeDocument/2006/relationships/slide" Target="slides/slide135.xml"/><Relationship Id="rId179" Type="http://schemas.openxmlformats.org/officeDocument/2006/relationships/slide" Target="slides/slide140.xml"/><Relationship Id="rId195" Type="http://schemas.openxmlformats.org/officeDocument/2006/relationships/slide" Target="slides/slide156.xml"/><Relationship Id="rId209" Type="http://schemas.openxmlformats.org/officeDocument/2006/relationships/slide" Target="slides/slide170.xml"/><Relationship Id="rId190" Type="http://schemas.openxmlformats.org/officeDocument/2006/relationships/slide" Target="slides/slide151.xml"/><Relationship Id="rId204" Type="http://schemas.openxmlformats.org/officeDocument/2006/relationships/slide" Target="slides/slide165.xml"/><Relationship Id="rId220" Type="http://schemas.openxmlformats.org/officeDocument/2006/relationships/slide" Target="slides/slide181.xml"/><Relationship Id="rId225"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8.xml"/><Relationship Id="rId106" Type="http://schemas.openxmlformats.org/officeDocument/2006/relationships/slide" Target="slides/slide67.xml"/><Relationship Id="rId127" Type="http://schemas.openxmlformats.org/officeDocument/2006/relationships/slide" Target="slides/slide88.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3.xml"/><Relationship Id="rId73" Type="http://schemas.openxmlformats.org/officeDocument/2006/relationships/slide" Target="slides/slide34.xml"/><Relationship Id="rId78" Type="http://schemas.openxmlformats.org/officeDocument/2006/relationships/slide" Target="slides/slide39.xml"/><Relationship Id="rId94" Type="http://schemas.openxmlformats.org/officeDocument/2006/relationships/slide" Target="slides/slide55.xml"/><Relationship Id="rId99" Type="http://schemas.openxmlformats.org/officeDocument/2006/relationships/slide" Target="slides/slide60.xml"/><Relationship Id="rId101" Type="http://schemas.openxmlformats.org/officeDocument/2006/relationships/slide" Target="slides/slide62.xml"/><Relationship Id="rId122" Type="http://schemas.openxmlformats.org/officeDocument/2006/relationships/slide" Target="slides/slide83.xml"/><Relationship Id="rId143" Type="http://schemas.openxmlformats.org/officeDocument/2006/relationships/slide" Target="slides/slide104.xml"/><Relationship Id="rId148" Type="http://schemas.openxmlformats.org/officeDocument/2006/relationships/slide" Target="slides/slide109.xml"/><Relationship Id="rId164" Type="http://schemas.openxmlformats.org/officeDocument/2006/relationships/slide" Target="slides/slide125.xml"/><Relationship Id="rId169" Type="http://schemas.openxmlformats.org/officeDocument/2006/relationships/slide" Target="slides/slide130.xml"/><Relationship Id="rId185" Type="http://schemas.openxmlformats.org/officeDocument/2006/relationships/slide" Target="slides/slide146.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1.xml"/><Relationship Id="rId210" Type="http://schemas.openxmlformats.org/officeDocument/2006/relationships/slide" Target="slides/slide171.xml"/><Relationship Id="rId215" Type="http://schemas.openxmlformats.org/officeDocument/2006/relationships/slide" Target="slides/slide176.xml"/><Relationship Id="rId26" Type="http://schemas.openxmlformats.org/officeDocument/2006/relationships/slideMaster" Target="slideMasters/slideMaster26.xml"/><Relationship Id="rId47" Type="http://schemas.openxmlformats.org/officeDocument/2006/relationships/slide" Target="slides/slide8.xml"/><Relationship Id="rId68" Type="http://schemas.openxmlformats.org/officeDocument/2006/relationships/slide" Target="slides/slide29.xml"/><Relationship Id="rId89" Type="http://schemas.openxmlformats.org/officeDocument/2006/relationships/slide" Target="slides/slide50.xml"/><Relationship Id="rId112" Type="http://schemas.openxmlformats.org/officeDocument/2006/relationships/slide" Target="slides/slide73.xml"/><Relationship Id="rId133" Type="http://schemas.openxmlformats.org/officeDocument/2006/relationships/slide" Target="slides/slide94.xml"/><Relationship Id="rId154" Type="http://schemas.openxmlformats.org/officeDocument/2006/relationships/slide" Target="slides/slide115.xml"/><Relationship Id="rId175" Type="http://schemas.openxmlformats.org/officeDocument/2006/relationships/slide" Target="slides/slide136.xml"/><Relationship Id="rId196" Type="http://schemas.openxmlformats.org/officeDocument/2006/relationships/slide" Target="slides/slide157.xml"/><Relationship Id="rId200" Type="http://schemas.openxmlformats.org/officeDocument/2006/relationships/slide" Target="slides/slide161.xml"/><Relationship Id="rId16" Type="http://schemas.openxmlformats.org/officeDocument/2006/relationships/slideMaster" Target="slideMasters/slideMaster16.xml"/><Relationship Id="rId221" Type="http://schemas.openxmlformats.org/officeDocument/2006/relationships/notesMaster" Target="notesMasters/notesMaster1.xml"/><Relationship Id="rId37" Type="http://schemas.openxmlformats.org/officeDocument/2006/relationships/slideMaster" Target="slideMasters/slideMaster37.xml"/><Relationship Id="rId58" Type="http://schemas.openxmlformats.org/officeDocument/2006/relationships/slide" Target="slides/slide19.xml"/><Relationship Id="rId79" Type="http://schemas.openxmlformats.org/officeDocument/2006/relationships/slide" Target="slides/slide40.xml"/><Relationship Id="rId102" Type="http://schemas.openxmlformats.org/officeDocument/2006/relationships/slide" Target="slides/slide63.xml"/><Relationship Id="rId123" Type="http://schemas.openxmlformats.org/officeDocument/2006/relationships/slide" Target="slides/slide84.xml"/><Relationship Id="rId144" Type="http://schemas.openxmlformats.org/officeDocument/2006/relationships/slide" Target="slides/slide105.xml"/><Relationship Id="rId90" Type="http://schemas.openxmlformats.org/officeDocument/2006/relationships/slide" Target="slides/slide51.xml"/><Relationship Id="rId165" Type="http://schemas.openxmlformats.org/officeDocument/2006/relationships/slide" Target="slides/slide126.xml"/><Relationship Id="rId186" Type="http://schemas.openxmlformats.org/officeDocument/2006/relationships/slide" Target="slides/slide147.xml"/><Relationship Id="rId211" Type="http://schemas.openxmlformats.org/officeDocument/2006/relationships/slide" Target="slides/slide172.xml"/><Relationship Id="rId27" Type="http://schemas.openxmlformats.org/officeDocument/2006/relationships/slideMaster" Target="slideMasters/slideMaster27.xml"/><Relationship Id="rId48" Type="http://schemas.openxmlformats.org/officeDocument/2006/relationships/slide" Target="slides/slide9.xml"/><Relationship Id="rId69" Type="http://schemas.openxmlformats.org/officeDocument/2006/relationships/slide" Target="slides/slide30.xml"/><Relationship Id="rId113" Type="http://schemas.openxmlformats.org/officeDocument/2006/relationships/slide" Target="slides/slide74.xml"/><Relationship Id="rId134" Type="http://schemas.openxmlformats.org/officeDocument/2006/relationships/slide" Target="slides/slide95.xml"/><Relationship Id="rId80" Type="http://schemas.openxmlformats.org/officeDocument/2006/relationships/slide" Target="slides/slide41.xml"/><Relationship Id="rId155" Type="http://schemas.openxmlformats.org/officeDocument/2006/relationships/slide" Target="slides/slide116.xml"/><Relationship Id="rId176" Type="http://schemas.openxmlformats.org/officeDocument/2006/relationships/slide" Target="slides/slide137.xml"/><Relationship Id="rId197" Type="http://schemas.openxmlformats.org/officeDocument/2006/relationships/slide" Target="slides/slide158.xml"/><Relationship Id="rId201" Type="http://schemas.openxmlformats.org/officeDocument/2006/relationships/slide" Target="slides/slide162.xml"/><Relationship Id="rId222" Type="http://schemas.openxmlformats.org/officeDocument/2006/relationships/presProps" Target="presProp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0.xml"/><Relationship Id="rId103" Type="http://schemas.openxmlformats.org/officeDocument/2006/relationships/slide" Target="slides/slide64.xml"/><Relationship Id="rId124" Type="http://schemas.openxmlformats.org/officeDocument/2006/relationships/slide" Target="slides/slide85.xml"/><Relationship Id="rId70" Type="http://schemas.openxmlformats.org/officeDocument/2006/relationships/slide" Target="slides/slide31.xml"/><Relationship Id="rId91" Type="http://schemas.openxmlformats.org/officeDocument/2006/relationships/slide" Target="slides/slide52.xml"/><Relationship Id="rId145" Type="http://schemas.openxmlformats.org/officeDocument/2006/relationships/slide" Target="slides/slide106.xml"/><Relationship Id="rId166" Type="http://schemas.openxmlformats.org/officeDocument/2006/relationships/slide" Target="slides/slide127.xml"/><Relationship Id="rId187" Type="http://schemas.openxmlformats.org/officeDocument/2006/relationships/slide" Target="slides/slide148.xml"/><Relationship Id="rId1" Type="http://schemas.openxmlformats.org/officeDocument/2006/relationships/slideMaster" Target="slideMasters/slideMaster1.xml"/><Relationship Id="rId212" Type="http://schemas.openxmlformats.org/officeDocument/2006/relationships/slide" Target="slides/slide173.xml"/><Relationship Id="rId28" Type="http://schemas.openxmlformats.org/officeDocument/2006/relationships/slideMaster" Target="slideMasters/slideMaster28.xml"/><Relationship Id="rId49" Type="http://schemas.openxmlformats.org/officeDocument/2006/relationships/slide" Target="slides/slide10.xml"/><Relationship Id="rId114" Type="http://schemas.openxmlformats.org/officeDocument/2006/relationships/slide" Target="slides/slide75.xml"/><Relationship Id="rId60" Type="http://schemas.openxmlformats.org/officeDocument/2006/relationships/slide" Target="slides/slide21.xml"/><Relationship Id="rId81" Type="http://schemas.openxmlformats.org/officeDocument/2006/relationships/slide" Target="slides/slide42.xml"/><Relationship Id="rId135" Type="http://schemas.openxmlformats.org/officeDocument/2006/relationships/slide" Target="slides/slide96.xml"/><Relationship Id="rId156" Type="http://schemas.openxmlformats.org/officeDocument/2006/relationships/slide" Target="slides/slide117.xml"/><Relationship Id="rId177" Type="http://schemas.openxmlformats.org/officeDocument/2006/relationships/slide" Target="slides/slide138.xml"/><Relationship Id="rId198" Type="http://schemas.openxmlformats.org/officeDocument/2006/relationships/slide" Target="slides/slide159.xml"/><Relationship Id="rId202" Type="http://schemas.openxmlformats.org/officeDocument/2006/relationships/slide" Target="slides/slide163.xml"/><Relationship Id="rId223" Type="http://schemas.openxmlformats.org/officeDocument/2006/relationships/viewProps" Target="viewProps.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 Target="slides/slide11.xml"/><Relationship Id="rId104" Type="http://schemas.openxmlformats.org/officeDocument/2006/relationships/slide" Target="slides/slide65.xml"/><Relationship Id="rId125" Type="http://schemas.openxmlformats.org/officeDocument/2006/relationships/slide" Target="slides/slide86.xml"/><Relationship Id="rId146" Type="http://schemas.openxmlformats.org/officeDocument/2006/relationships/slide" Target="slides/slide107.xml"/><Relationship Id="rId167" Type="http://schemas.openxmlformats.org/officeDocument/2006/relationships/slide" Target="slides/slide128.xml"/><Relationship Id="rId188" Type="http://schemas.openxmlformats.org/officeDocument/2006/relationships/slide" Target="slides/slide149.xml"/><Relationship Id="rId71" Type="http://schemas.openxmlformats.org/officeDocument/2006/relationships/slide" Target="slides/slide32.xml"/><Relationship Id="rId92" Type="http://schemas.openxmlformats.org/officeDocument/2006/relationships/slide" Target="slides/slide53.xml"/><Relationship Id="rId213" Type="http://schemas.openxmlformats.org/officeDocument/2006/relationships/slide" Target="slides/slide17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 Target="slides/slide1.xml"/><Relationship Id="rId115" Type="http://schemas.openxmlformats.org/officeDocument/2006/relationships/slide" Target="slides/slide76.xml"/><Relationship Id="rId136" Type="http://schemas.openxmlformats.org/officeDocument/2006/relationships/slide" Target="slides/slide97.xml"/><Relationship Id="rId157" Type="http://schemas.openxmlformats.org/officeDocument/2006/relationships/slide" Target="slides/slide118.xml"/><Relationship Id="rId178" Type="http://schemas.openxmlformats.org/officeDocument/2006/relationships/slide" Target="slides/slide139.xml"/><Relationship Id="rId61" Type="http://schemas.openxmlformats.org/officeDocument/2006/relationships/slide" Target="slides/slide22.xml"/><Relationship Id="rId82" Type="http://schemas.openxmlformats.org/officeDocument/2006/relationships/slide" Target="slides/slide43.xml"/><Relationship Id="rId199" Type="http://schemas.openxmlformats.org/officeDocument/2006/relationships/slide" Target="slides/slide160.xml"/><Relationship Id="rId203" Type="http://schemas.openxmlformats.org/officeDocument/2006/relationships/slide" Target="slides/slide164.xml"/><Relationship Id="rId19" Type="http://schemas.openxmlformats.org/officeDocument/2006/relationships/slideMaster" Target="slideMasters/slideMaster19.xml"/><Relationship Id="rId224" Type="http://schemas.openxmlformats.org/officeDocument/2006/relationships/theme" Target="theme/theme1.xml"/><Relationship Id="rId30" Type="http://schemas.openxmlformats.org/officeDocument/2006/relationships/slideMaster" Target="slideMasters/slideMaster30.xml"/><Relationship Id="rId105" Type="http://schemas.openxmlformats.org/officeDocument/2006/relationships/slide" Target="slides/slide66.xml"/><Relationship Id="rId126" Type="http://schemas.openxmlformats.org/officeDocument/2006/relationships/slide" Target="slides/slide87.xml"/><Relationship Id="rId147" Type="http://schemas.openxmlformats.org/officeDocument/2006/relationships/slide" Target="slides/slide108.xml"/><Relationship Id="rId168" Type="http://schemas.openxmlformats.org/officeDocument/2006/relationships/slide" Target="slides/slide129.xml"/><Relationship Id="rId51" Type="http://schemas.openxmlformats.org/officeDocument/2006/relationships/slide" Target="slides/slide12.xml"/><Relationship Id="rId72" Type="http://schemas.openxmlformats.org/officeDocument/2006/relationships/slide" Target="slides/slide33.xml"/><Relationship Id="rId93" Type="http://schemas.openxmlformats.org/officeDocument/2006/relationships/slide" Target="slides/slide54.xml"/><Relationship Id="rId189" Type="http://schemas.openxmlformats.org/officeDocument/2006/relationships/slide" Target="slides/slide150.xml"/></Relationships>
</file>

<file path=ppt/charts/_rels/chart1.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5.xml"/></Relationships>
</file>

<file path=ppt/charts/_rels/chart2.xml.rels><?xml version="1.0" encoding="UTF-8" standalone="yes"?>
<Relationships xmlns="http://schemas.openxmlformats.org/package/2006/relationships"><Relationship Id="rId2" Type="http://schemas.openxmlformats.org/officeDocument/2006/relationships/oleObject" Target="Rick%20HD:Users:griffith:Documents:All%20PPT:DVDs%20&amp;%20CDs%20Burned:DVD%200%20Courses%20in%20pdf%20and%20Word:Courses%20in%20pdf%20&amp;%20Word:NTS%20Folder:NTS%20Handouts:NT%20Book%20Lengths.xlsx" TargetMode="External"/><Relationship Id="rId1" Type="http://schemas.openxmlformats.org/officeDocument/2006/relationships/themeOverride" Target="../theme/themeOverrid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NT!$A$1:$A$27</c:f>
              <c:strCache>
                <c:ptCount val="27"/>
                <c:pt idx="0">
                  <c:v>MATT</c:v>
                </c:pt>
                <c:pt idx="1">
                  <c:v>MARK</c:v>
                </c:pt>
                <c:pt idx="2">
                  <c:v>LUKE</c:v>
                </c:pt>
                <c:pt idx="3">
                  <c:v>JOHN</c:v>
                </c:pt>
                <c:pt idx="4">
                  <c:v>ACTS</c:v>
                </c:pt>
                <c:pt idx="5">
                  <c:v>ROM</c:v>
                </c:pt>
                <c:pt idx="6">
                  <c:v>1CO</c:v>
                </c:pt>
                <c:pt idx="7">
                  <c:v>2CO</c:v>
                </c:pt>
                <c:pt idx="8">
                  <c:v>GAL</c:v>
                </c:pt>
                <c:pt idx="9">
                  <c:v>EPH</c:v>
                </c:pt>
                <c:pt idx="10">
                  <c:v>PHIL</c:v>
                </c:pt>
                <c:pt idx="11">
                  <c:v>COL</c:v>
                </c:pt>
                <c:pt idx="12">
                  <c:v>1TH</c:v>
                </c:pt>
                <c:pt idx="13">
                  <c:v>2TH</c:v>
                </c:pt>
                <c:pt idx="14">
                  <c:v>1TIM</c:v>
                </c:pt>
                <c:pt idx="15">
                  <c:v>2TIM</c:v>
                </c:pt>
                <c:pt idx="16">
                  <c:v>TIT</c:v>
                </c:pt>
                <c:pt idx="17">
                  <c:v>PHM</c:v>
                </c:pt>
                <c:pt idx="18">
                  <c:v>HEB</c:v>
                </c:pt>
                <c:pt idx="19">
                  <c:v>JAS</c:v>
                </c:pt>
                <c:pt idx="20">
                  <c:v>1PET</c:v>
                </c:pt>
                <c:pt idx="21">
                  <c:v>2PET</c:v>
                </c:pt>
                <c:pt idx="22">
                  <c:v>1JN</c:v>
                </c:pt>
                <c:pt idx="23">
                  <c:v>2JN</c:v>
                </c:pt>
                <c:pt idx="24">
                  <c:v>3JN</c:v>
                </c:pt>
                <c:pt idx="25">
                  <c:v>JUDE</c:v>
                </c:pt>
                <c:pt idx="26">
                  <c:v>REV</c:v>
                </c:pt>
              </c:strCache>
            </c:strRef>
          </c:cat>
          <c:val>
            <c:numRef>
              <c:f>NT!$B$1:$B$27</c:f>
              <c:numCache>
                <c:formatCode>General</c:formatCode>
                <c:ptCount val="27"/>
                <c:pt idx="0">
                  <c:v>28</c:v>
                </c:pt>
                <c:pt idx="1">
                  <c:v>16</c:v>
                </c:pt>
                <c:pt idx="2">
                  <c:v>24</c:v>
                </c:pt>
                <c:pt idx="3">
                  <c:v>21</c:v>
                </c:pt>
                <c:pt idx="4">
                  <c:v>28</c:v>
                </c:pt>
                <c:pt idx="5">
                  <c:v>16</c:v>
                </c:pt>
                <c:pt idx="6">
                  <c:v>16</c:v>
                </c:pt>
                <c:pt idx="7">
                  <c:v>13</c:v>
                </c:pt>
                <c:pt idx="8">
                  <c:v>6</c:v>
                </c:pt>
                <c:pt idx="9">
                  <c:v>6</c:v>
                </c:pt>
                <c:pt idx="10">
                  <c:v>4</c:v>
                </c:pt>
                <c:pt idx="11">
                  <c:v>4</c:v>
                </c:pt>
                <c:pt idx="12">
                  <c:v>5</c:v>
                </c:pt>
                <c:pt idx="13">
                  <c:v>3</c:v>
                </c:pt>
                <c:pt idx="14">
                  <c:v>6</c:v>
                </c:pt>
                <c:pt idx="15">
                  <c:v>4</c:v>
                </c:pt>
                <c:pt idx="16">
                  <c:v>3</c:v>
                </c:pt>
                <c:pt idx="17">
                  <c:v>1</c:v>
                </c:pt>
                <c:pt idx="18">
                  <c:v>13</c:v>
                </c:pt>
                <c:pt idx="19">
                  <c:v>5</c:v>
                </c:pt>
                <c:pt idx="20">
                  <c:v>5</c:v>
                </c:pt>
                <c:pt idx="21">
                  <c:v>3</c:v>
                </c:pt>
                <c:pt idx="22">
                  <c:v>5</c:v>
                </c:pt>
                <c:pt idx="23">
                  <c:v>1</c:v>
                </c:pt>
                <c:pt idx="24">
                  <c:v>1</c:v>
                </c:pt>
                <c:pt idx="25">
                  <c:v>1</c:v>
                </c:pt>
                <c:pt idx="26">
                  <c:v>22</c:v>
                </c:pt>
              </c:numCache>
            </c:numRef>
          </c:val>
          <c:extLst>
            <c:ext xmlns:c16="http://schemas.microsoft.com/office/drawing/2014/chart" uri="{C3380CC4-5D6E-409C-BE32-E72D297353CC}">
              <c16:uniqueId val="{00000000-88B2-C048-96F2-DFAA3AA9A44C}"/>
            </c:ext>
          </c:extLst>
        </c:ser>
        <c:dLbls>
          <c:showLegendKey val="0"/>
          <c:showVal val="0"/>
          <c:showCatName val="0"/>
          <c:showSerName val="0"/>
          <c:showPercent val="0"/>
          <c:showBubbleSize val="0"/>
        </c:dLbls>
        <c:gapWidth val="150"/>
        <c:shape val="box"/>
        <c:axId val="-729962200"/>
        <c:axId val="-847429512"/>
        <c:axId val="0"/>
      </c:bar3DChart>
      <c:catAx>
        <c:axId val="-729962200"/>
        <c:scaling>
          <c:orientation val="minMax"/>
        </c:scaling>
        <c:delete val="0"/>
        <c:axPos val="b"/>
        <c:numFmt formatCode="General" sourceLinked="0"/>
        <c:majorTickMark val="out"/>
        <c:minorTickMark val="none"/>
        <c:tickLblPos val="nextTo"/>
        <c:txPr>
          <a:bodyPr/>
          <a:lstStyle/>
          <a:p>
            <a:pPr>
              <a:defRPr sz="1600" b="1"/>
            </a:pPr>
            <a:endParaRPr lang="en-US"/>
          </a:p>
        </c:txPr>
        <c:crossAx val="-847429512"/>
        <c:crosses val="autoZero"/>
        <c:auto val="1"/>
        <c:lblAlgn val="ctr"/>
        <c:lblOffset val="100"/>
        <c:noMultiLvlLbl val="0"/>
      </c:catAx>
      <c:valAx>
        <c:axId val="-847429512"/>
        <c:scaling>
          <c:orientation val="minMax"/>
        </c:scaling>
        <c:delete val="0"/>
        <c:axPos val="l"/>
        <c:majorGridlines/>
        <c:numFmt formatCode="General" sourceLinked="1"/>
        <c:majorTickMark val="out"/>
        <c:minorTickMark val="none"/>
        <c:tickLblPos val="nextTo"/>
        <c:txPr>
          <a:bodyPr/>
          <a:lstStyle/>
          <a:p>
            <a:pPr>
              <a:defRPr sz="2000" b="1"/>
            </a:pPr>
            <a:endParaRPr lang="en-US"/>
          </a:p>
        </c:txPr>
        <c:crossAx val="-729962200"/>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invertIfNegative val="0"/>
          <c:cat>
            <c:strRef>
              <c:f>Postcards!$A$1:$A$4</c:f>
              <c:strCache>
                <c:ptCount val="4"/>
                <c:pt idx="0">
                  <c:v>PHILEMON</c:v>
                </c:pt>
                <c:pt idx="1">
                  <c:v>2 JOHN</c:v>
                </c:pt>
                <c:pt idx="2">
                  <c:v>3 JOHN</c:v>
                </c:pt>
                <c:pt idx="3">
                  <c:v>JUDE</c:v>
                </c:pt>
              </c:strCache>
            </c:strRef>
          </c:cat>
          <c:val>
            <c:numRef>
              <c:f>Postcards!$B$1:$B$4</c:f>
              <c:numCache>
                <c:formatCode>General</c:formatCode>
                <c:ptCount val="4"/>
                <c:pt idx="0">
                  <c:v>25</c:v>
                </c:pt>
                <c:pt idx="1">
                  <c:v>13</c:v>
                </c:pt>
                <c:pt idx="2">
                  <c:v>15</c:v>
                </c:pt>
                <c:pt idx="3">
                  <c:v>25</c:v>
                </c:pt>
              </c:numCache>
            </c:numRef>
          </c:val>
          <c:extLst>
            <c:ext xmlns:c16="http://schemas.microsoft.com/office/drawing/2014/chart" uri="{C3380CC4-5D6E-409C-BE32-E72D297353CC}">
              <c16:uniqueId val="{00000000-D15A-F34F-B2BB-CC1B29BE0F4F}"/>
            </c:ext>
          </c:extLst>
        </c:ser>
        <c:dLbls>
          <c:showLegendKey val="0"/>
          <c:showVal val="0"/>
          <c:showCatName val="0"/>
          <c:showSerName val="0"/>
          <c:showPercent val="0"/>
          <c:showBubbleSize val="0"/>
        </c:dLbls>
        <c:gapWidth val="150"/>
        <c:shape val="box"/>
        <c:axId val="-847318552"/>
        <c:axId val="-847315528"/>
        <c:axId val="0"/>
      </c:bar3DChart>
      <c:catAx>
        <c:axId val="-847318552"/>
        <c:scaling>
          <c:orientation val="minMax"/>
        </c:scaling>
        <c:delete val="0"/>
        <c:axPos val="b"/>
        <c:numFmt formatCode="General" sourceLinked="0"/>
        <c:majorTickMark val="out"/>
        <c:minorTickMark val="none"/>
        <c:tickLblPos val="nextTo"/>
        <c:txPr>
          <a:bodyPr/>
          <a:lstStyle/>
          <a:p>
            <a:pPr>
              <a:defRPr sz="2000" b="1">
                <a:solidFill>
                  <a:srgbClr val="FFFFFF"/>
                </a:solidFill>
                <a:effectLst>
                  <a:glow rad="177800">
                    <a:srgbClr val="000000"/>
                  </a:glow>
                </a:effectLst>
              </a:defRPr>
            </a:pPr>
            <a:endParaRPr lang="en-US"/>
          </a:p>
        </c:txPr>
        <c:crossAx val="-847315528"/>
        <c:crosses val="autoZero"/>
        <c:auto val="1"/>
        <c:lblAlgn val="ctr"/>
        <c:lblOffset val="100"/>
        <c:noMultiLvlLbl val="0"/>
      </c:catAx>
      <c:valAx>
        <c:axId val="-847315528"/>
        <c:scaling>
          <c:orientation val="minMax"/>
        </c:scaling>
        <c:delete val="0"/>
        <c:axPos val="l"/>
        <c:majorGridlines/>
        <c:numFmt formatCode="General" sourceLinked="1"/>
        <c:majorTickMark val="out"/>
        <c:minorTickMark val="none"/>
        <c:tickLblPos val="nextTo"/>
        <c:txPr>
          <a:bodyPr/>
          <a:lstStyle/>
          <a:p>
            <a:pPr>
              <a:defRPr sz="2000" b="1">
                <a:solidFill>
                  <a:srgbClr val="FFFFFF"/>
                </a:solidFill>
                <a:effectLst>
                  <a:glow rad="152400">
                    <a:srgbClr val="000000">
                      <a:alpha val="98000"/>
                    </a:srgbClr>
                  </a:glow>
                </a:effectLst>
              </a:defRPr>
            </a:pPr>
            <a:endParaRPr lang="en-US"/>
          </a:p>
        </c:txPr>
        <c:crossAx val="-847318552"/>
        <c:crosses val="autoZero"/>
        <c:crossBetween val="between"/>
      </c:valAx>
      <c:spPr>
        <a:ln>
          <a:noFill/>
        </a:ln>
      </c:spPr>
    </c:plotArea>
    <c:plotVisOnly val="1"/>
    <c:dispBlanksAs val="gap"/>
    <c:showDLblsOverMax val="0"/>
  </c:chart>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F53C06-4E31-D040-8F03-EF703A04D14F}" type="doc">
      <dgm:prSet loTypeId="urn:microsoft.com/office/officeart/2005/8/layout/cycle8" loCatId="cycle" qsTypeId="urn:microsoft.com/office/officeart/2005/8/quickstyle/simple4" qsCatId="simple" csTypeId="urn:microsoft.com/office/officeart/2005/8/colors/accent1_2" csCatId="accent1" phldr="1"/>
      <dgm:spPr/>
      <dgm:t>
        <a:bodyPr/>
        <a:lstStyle/>
        <a:p>
          <a:endParaRPr lang="en-US"/>
        </a:p>
      </dgm:t>
    </dgm:pt>
    <dgm:pt modelId="{7D473E2F-916C-E843-9FD7-3FA101C1CDBB}">
      <dgm:prSet phldrT="[Text]"/>
      <dgm:spPr>
        <a:solidFill>
          <a:srgbClr val="0000FF"/>
        </a:solidFill>
        <a:effectLst>
          <a:reflection stA="50000" endPos="75000" dist="12700" dir="5400000" sy="-100000" algn="bl" rotWithShape="0"/>
        </a:effectLst>
      </dgm:spPr>
      <dgm:t>
        <a:bodyPr/>
        <a:lstStyle/>
        <a:p>
          <a:r>
            <a:rPr lang="en-US" dirty="0"/>
            <a:t>Burial</a:t>
          </a:r>
        </a:p>
      </dgm:t>
    </dgm:pt>
    <dgm:pt modelId="{E6E4C51B-20F9-954C-B5B9-38D5575BCAF3}" type="parTrans" cxnId="{F7577A63-088C-CA44-AEC9-8E0EC39E1CE2}">
      <dgm:prSet/>
      <dgm:spPr/>
      <dgm:t>
        <a:bodyPr/>
        <a:lstStyle/>
        <a:p>
          <a:endParaRPr lang="en-US"/>
        </a:p>
      </dgm:t>
    </dgm:pt>
    <dgm:pt modelId="{BF3EB062-1A2A-FF47-A397-9630C2E82009}" type="sibTrans" cxnId="{F7577A63-088C-CA44-AEC9-8E0EC39E1CE2}">
      <dgm:prSet/>
      <dgm:spPr/>
      <dgm:t>
        <a:bodyPr/>
        <a:lstStyle/>
        <a:p>
          <a:endParaRPr lang="en-US"/>
        </a:p>
      </dgm:t>
    </dgm:pt>
    <dgm:pt modelId="{1761BF22-3663-6943-BC98-EA3FB97FC333}">
      <dgm:prSet phldrT="[Text]"/>
      <dgm:spPr>
        <a:solidFill>
          <a:srgbClr val="0000FF"/>
        </a:solidFill>
        <a:effectLst>
          <a:reflection stA="50000" endPos="75000" dist="12700" dir="5400000" sy="-100000" algn="bl" rotWithShape="0"/>
        </a:effectLst>
      </dgm:spPr>
      <dgm:t>
        <a:bodyPr/>
        <a:lstStyle/>
        <a:p>
          <a:r>
            <a:rPr lang="en-US" dirty="0"/>
            <a:t>Risen</a:t>
          </a:r>
        </a:p>
      </dgm:t>
    </dgm:pt>
    <dgm:pt modelId="{3753E919-331B-8541-9B06-3EDFEB76666C}" type="parTrans" cxnId="{FC9787EB-FCFA-7648-BC42-E45922126F60}">
      <dgm:prSet/>
      <dgm:spPr/>
      <dgm:t>
        <a:bodyPr/>
        <a:lstStyle/>
        <a:p>
          <a:endParaRPr lang="en-US"/>
        </a:p>
      </dgm:t>
    </dgm:pt>
    <dgm:pt modelId="{ECB37D6B-F6F1-8B48-93DA-0714D70302B6}" type="sibTrans" cxnId="{FC9787EB-FCFA-7648-BC42-E45922126F60}">
      <dgm:prSet/>
      <dgm:spPr/>
      <dgm:t>
        <a:bodyPr/>
        <a:lstStyle/>
        <a:p>
          <a:endParaRPr lang="en-US"/>
        </a:p>
      </dgm:t>
    </dgm:pt>
    <dgm:pt modelId="{C3740528-2A0E-7A44-A71D-1AD106D92C0C}">
      <dgm:prSet phldrT="[Text]"/>
      <dgm:spPr>
        <a:solidFill>
          <a:srgbClr val="0000FF"/>
        </a:solidFill>
        <a:effectLst>
          <a:reflection stA="50000" endPos="75000" dist="12700" dir="5400000" sy="-100000" algn="bl" rotWithShape="0"/>
        </a:effectLst>
      </dgm:spPr>
      <dgm:t>
        <a:bodyPr/>
        <a:lstStyle/>
        <a:p>
          <a:r>
            <a:rPr lang="en-US" dirty="0"/>
            <a:t>Death</a:t>
          </a:r>
        </a:p>
      </dgm:t>
    </dgm:pt>
    <dgm:pt modelId="{4A8C770C-8017-E643-8BD7-1FA17691D437}" type="parTrans" cxnId="{3CA2EDF9-0DA0-0540-864A-5ED5ADEAB19F}">
      <dgm:prSet/>
      <dgm:spPr/>
      <dgm:t>
        <a:bodyPr/>
        <a:lstStyle/>
        <a:p>
          <a:endParaRPr lang="en-US"/>
        </a:p>
      </dgm:t>
    </dgm:pt>
    <dgm:pt modelId="{B3975846-99ED-F74A-8352-2BF546FA1DEF}" type="sibTrans" cxnId="{3CA2EDF9-0DA0-0540-864A-5ED5ADEAB19F}">
      <dgm:prSet/>
      <dgm:spPr/>
      <dgm:t>
        <a:bodyPr/>
        <a:lstStyle/>
        <a:p>
          <a:endParaRPr lang="en-US"/>
        </a:p>
      </dgm:t>
    </dgm:pt>
    <dgm:pt modelId="{7B602E98-C876-8342-BB3E-8277BEFF1E68}" type="pres">
      <dgm:prSet presAssocID="{E6F53C06-4E31-D040-8F03-EF703A04D14F}" presName="compositeShape" presStyleCnt="0">
        <dgm:presLayoutVars>
          <dgm:chMax val="7"/>
          <dgm:dir/>
          <dgm:resizeHandles val="exact"/>
        </dgm:presLayoutVars>
      </dgm:prSet>
      <dgm:spPr/>
    </dgm:pt>
    <dgm:pt modelId="{9384EA35-9B61-C346-BDBD-964737CBBFD8}" type="pres">
      <dgm:prSet presAssocID="{E6F53C06-4E31-D040-8F03-EF703A04D14F}" presName="wedge1" presStyleLbl="node1" presStyleIdx="0" presStyleCnt="3"/>
      <dgm:spPr/>
    </dgm:pt>
    <dgm:pt modelId="{379C2E45-9820-9F4F-A5F0-A154F1E06CE9}" type="pres">
      <dgm:prSet presAssocID="{E6F53C06-4E31-D040-8F03-EF703A04D14F}" presName="dummy1a" presStyleCnt="0"/>
      <dgm:spPr/>
    </dgm:pt>
    <dgm:pt modelId="{59781E3A-25AB-F041-8955-CC4D3E9F5ED6}" type="pres">
      <dgm:prSet presAssocID="{E6F53C06-4E31-D040-8F03-EF703A04D14F}" presName="dummy1b" presStyleCnt="0"/>
      <dgm:spPr/>
    </dgm:pt>
    <dgm:pt modelId="{0CC4020D-20E9-C24E-A593-B54EE7503880}" type="pres">
      <dgm:prSet presAssocID="{E6F53C06-4E31-D040-8F03-EF703A04D14F}" presName="wedge1Tx" presStyleLbl="node1" presStyleIdx="0" presStyleCnt="3">
        <dgm:presLayoutVars>
          <dgm:chMax val="0"/>
          <dgm:chPref val="0"/>
          <dgm:bulletEnabled val="1"/>
        </dgm:presLayoutVars>
      </dgm:prSet>
      <dgm:spPr/>
    </dgm:pt>
    <dgm:pt modelId="{6B5BD606-BF8F-BF4B-9313-F2FFFC4E6B8D}" type="pres">
      <dgm:prSet presAssocID="{E6F53C06-4E31-D040-8F03-EF703A04D14F}" presName="wedge2" presStyleLbl="node1" presStyleIdx="1" presStyleCnt="3"/>
      <dgm:spPr/>
    </dgm:pt>
    <dgm:pt modelId="{CB15719B-A3AD-B841-AC13-055D2CC4E00B}" type="pres">
      <dgm:prSet presAssocID="{E6F53C06-4E31-D040-8F03-EF703A04D14F}" presName="dummy2a" presStyleCnt="0"/>
      <dgm:spPr/>
    </dgm:pt>
    <dgm:pt modelId="{7980E43A-6F66-4245-AB55-5CEB3C5AFC88}" type="pres">
      <dgm:prSet presAssocID="{E6F53C06-4E31-D040-8F03-EF703A04D14F}" presName="dummy2b" presStyleCnt="0"/>
      <dgm:spPr/>
    </dgm:pt>
    <dgm:pt modelId="{FD319245-54BA-8048-A706-9373F34590BA}" type="pres">
      <dgm:prSet presAssocID="{E6F53C06-4E31-D040-8F03-EF703A04D14F}" presName="wedge2Tx" presStyleLbl="node1" presStyleIdx="1" presStyleCnt="3">
        <dgm:presLayoutVars>
          <dgm:chMax val="0"/>
          <dgm:chPref val="0"/>
          <dgm:bulletEnabled val="1"/>
        </dgm:presLayoutVars>
      </dgm:prSet>
      <dgm:spPr/>
    </dgm:pt>
    <dgm:pt modelId="{7A1F332F-0EF0-AC41-905E-4CA0527D6167}" type="pres">
      <dgm:prSet presAssocID="{E6F53C06-4E31-D040-8F03-EF703A04D14F}" presName="wedge3" presStyleLbl="node1" presStyleIdx="2" presStyleCnt="3"/>
      <dgm:spPr/>
    </dgm:pt>
    <dgm:pt modelId="{9D4ED958-D52A-C446-ACAE-990A24F506D2}" type="pres">
      <dgm:prSet presAssocID="{E6F53C06-4E31-D040-8F03-EF703A04D14F}" presName="dummy3a" presStyleCnt="0"/>
      <dgm:spPr/>
    </dgm:pt>
    <dgm:pt modelId="{2C99F39D-B4E7-7944-8D0B-FDAAB2E0F7D2}" type="pres">
      <dgm:prSet presAssocID="{E6F53C06-4E31-D040-8F03-EF703A04D14F}" presName="dummy3b" presStyleCnt="0"/>
      <dgm:spPr/>
    </dgm:pt>
    <dgm:pt modelId="{62C367AA-B91C-A148-B86A-FB79D3F4E72B}" type="pres">
      <dgm:prSet presAssocID="{E6F53C06-4E31-D040-8F03-EF703A04D14F}" presName="wedge3Tx" presStyleLbl="node1" presStyleIdx="2" presStyleCnt="3">
        <dgm:presLayoutVars>
          <dgm:chMax val="0"/>
          <dgm:chPref val="0"/>
          <dgm:bulletEnabled val="1"/>
        </dgm:presLayoutVars>
      </dgm:prSet>
      <dgm:spPr/>
    </dgm:pt>
    <dgm:pt modelId="{436E2647-1ED5-3148-9666-10A54B791D68}" type="pres">
      <dgm:prSet presAssocID="{B3975846-99ED-F74A-8352-2BF546FA1DEF}" presName="arrowWedge1" presStyleLbl="fgSibTrans2D1" presStyleIdx="0" presStyleCnt="3"/>
      <dgm:spPr/>
    </dgm:pt>
    <dgm:pt modelId="{EBECA5EC-E10B-6541-880B-794BFF59D527}" type="pres">
      <dgm:prSet presAssocID="{BF3EB062-1A2A-FF47-A397-9630C2E82009}" presName="arrowWedge2" presStyleLbl="fgSibTrans2D1" presStyleIdx="1" presStyleCnt="3"/>
      <dgm:spPr/>
    </dgm:pt>
    <dgm:pt modelId="{04B237A7-8148-7F4A-A35C-06AEC2C459B4}" type="pres">
      <dgm:prSet presAssocID="{ECB37D6B-F6F1-8B48-93DA-0714D70302B6}" presName="arrowWedge3" presStyleLbl="fgSibTrans2D1" presStyleIdx="2" presStyleCnt="3"/>
      <dgm:spPr/>
    </dgm:pt>
  </dgm:ptLst>
  <dgm:cxnLst>
    <dgm:cxn modelId="{267B8F0F-0DF3-D144-AB3A-9DA2BA32C4CD}" type="presOf" srcId="{1761BF22-3663-6943-BC98-EA3FB97FC333}" destId="{62C367AA-B91C-A148-B86A-FB79D3F4E72B}" srcOrd="1" destOrd="0" presId="urn:microsoft.com/office/officeart/2005/8/layout/cycle8"/>
    <dgm:cxn modelId="{D6424A12-4224-4C4E-BD89-9C2FFAC0827C}" type="presOf" srcId="{C3740528-2A0E-7A44-A71D-1AD106D92C0C}" destId="{0CC4020D-20E9-C24E-A593-B54EE7503880}" srcOrd="1" destOrd="0" presId="urn:microsoft.com/office/officeart/2005/8/layout/cycle8"/>
    <dgm:cxn modelId="{434ACC29-7BBF-3A46-826B-4BC95F75B22E}" type="presOf" srcId="{1761BF22-3663-6943-BC98-EA3FB97FC333}" destId="{7A1F332F-0EF0-AC41-905E-4CA0527D6167}" srcOrd="0" destOrd="0" presId="urn:microsoft.com/office/officeart/2005/8/layout/cycle8"/>
    <dgm:cxn modelId="{85245235-AB9B-5B4E-BA8C-B0C76EAD1DD3}" type="presOf" srcId="{7D473E2F-916C-E843-9FD7-3FA101C1CDBB}" destId="{FD319245-54BA-8048-A706-9373F34590BA}" srcOrd="1" destOrd="0" presId="urn:microsoft.com/office/officeart/2005/8/layout/cycle8"/>
    <dgm:cxn modelId="{4A870E56-65D4-454D-AC27-4911ACDE0D3E}" type="presOf" srcId="{E6F53C06-4E31-D040-8F03-EF703A04D14F}" destId="{7B602E98-C876-8342-BB3E-8277BEFF1E68}" srcOrd="0" destOrd="0" presId="urn:microsoft.com/office/officeart/2005/8/layout/cycle8"/>
    <dgm:cxn modelId="{F7577A63-088C-CA44-AEC9-8E0EC39E1CE2}" srcId="{E6F53C06-4E31-D040-8F03-EF703A04D14F}" destId="{7D473E2F-916C-E843-9FD7-3FA101C1CDBB}" srcOrd="1" destOrd="0" parTransId="{E6E4C51B-20F9-954C-B5B9-38D5575BCAF3}" sibTransId="{BF3EB062-1A2A-FF47-A397-9630C2E82009}"/>
    <dgm:cxn modelId="{067DFC82-F5CB-674D-B918-F760B7D25392}" type="presOf" srcId="{7D473E2F-916C-E843-9FD7-3FA101C1CDBB}" destId="{6B5BD606-BF8F-BF4B-9313-F2FFFC4E6B8D}" srcOrd="0" destOrd="0" presId="urn:microsoft.com/office/officeart/2005/8/layout/cycle8"/>
    <dgm:cxn modelId="{20DC5DAF-144E-824C-9AA2-2F55E040FACE}" type="presOf" srcId="{C3740528-2A0E-7A44-A71D-1AD106D92C0C}" destId="{9384EA35-9B61-C346-BDBD-964737CBBFD8}" srcOrd="0" destOrd="0" presId="urn:microsoft.com/office/officeart/2005/8/layout/cycle8"/>
    <dgm:cxn modelId="{FC9787EB-FCFA-7648-BC42-E45922126F60}" srcId="{E6F53C06-4E31-D040-8F03-EF703A04D14F}" destId="{1761BF22-3663-6943-BC98-EA3FB97FC333}" srcOrd="2" destOrd="0" parTransId="{3753E919-331B-8541-9B06-3EDFEB76666C}" sibTransId="{ECB37D6B-F6F1-8B48-93DA-0714D70302B6}"/>
    <dgm:cxn modelId="{3CA2EDF9-0DA0-0540-864A-5ED5ADEAB19F}" srcId="{E6F53C06-4E31-D040-8F03-EF703A04D14F}" destId="{C3740528-2A0E-7A44-A71D-1AD106D92C0C}" srcOrd="0" destOrd="0" parTransId="{4A8C770C-8017-E643-8BD7-1FA17691D437}" sibTransId="{B3975846-99ED-F74A-8352-2BF546FA1DEF}"/>
    <dgm:cxn modelId="{3B7398BA-DBEC-A54F-8D3E-37E7159F7ACA}" type="presParOf" srcId="{7B602E98-C876-8342-BB3E-8277BEFF1E68}" destId="{9384EA35-9B61-C346-BDBD-964737CBBFD8}" srcOrd="0" destOrd="0" presId="urn:microsoft.com/office/officeart/2005/8/layout/cycle8"/>
    <dgm:cxn modelId="{4B3D5B85-FAE9-E241-AEE5-7E6DF1A173CB}" type="presParOf" srcId="{7B602E98-C876-8342-BB3E-8277BEFF1E68}" destId="{379C2E45-9820-9F4F-A5F0-A154F1E06CE9}" srcOrd="1" destOrd="0" presId="urn:microsoft.com/office/officeart/2005/8/layout/cycle8"/>
    <dgm:cxn modelId="{EAB0EBC9-970C-4643-8025-7E881E04D235}" type="presParOf" srcId="{7B602E98-C876-8342-BB3E-8277BEFF1E68}" destId="{59781E3A-25AB-F041-8955-CC4D3E9F5ED6}" srcOrd="2" destOrd="0" presId="urn:microsoft.com/office/officeart/2005/8/layout/cycle8"/>
    <dgm:cxn modelId="{F15C8E3D-92F3-3245-920D-7017665A6846}" type="presParOf" srcId="{7B602E98-C876-8342-BB3E-8277BEFF1E68}" destId="{0CC4020D-20E9-C24E-A593-B54EE7503880}" srcOrd="3" destOrd="0" presId="urn:microsoft.com/office/officeart/2005/8/layout/cycle8"/>
    <dgm:cxn modelId="{79136A3D-3B17-2945-985F-B943E0C33902}" type="presParOf" srcId="{7B602E98-C876-8342-BB3E-8277BEFF1E68}" destId="{6B5BD606-BF8F-BF4B-9313-F2FFFC4E6B8D}" srcOrd="4" destOrd="0" presId="urn:microsoft.com/office/officeart/2005/8/layout/cycle8"/>
    <dgm:cxn modelId="{3FF5F395-C9B4-E747-8A57-71F50EEA2399}" type="presParOf" srcId="{7B602E98-C876-8342-BB3E-8277BEFF1E68}" destId="{CB15719B-A3AD-B841-AC13-055D2CC4E00B}" srcOrd="5" destOrd="0" presId="urn:microsoft.com/office/officeart/2005/8/layout/cycle8"/>
    <dgm:cxn modelId="{F570E319-C99C-FD4D-A1CD-15B1286419D2}" type="presParOf" srcId="{7B602E98-C876-8342-BB3E-8277BEFF1E68}" destId="{7980E43A-6F66-4245-AB55-5CEB3C5AFC88}" srcOrd="6" destOrd="0" presId="urn:microsoft.com/office/officeart/2005/8/layout/cycle8"/>
    <dgm:cxn modelId="{7E8E2F29-B2C6-F543-AA74-4F4AA723EC40}" type="presParOf" srcId="{7B602E98-C876-8342-BB3E-8277BEFF1E68}" destId="{FD319245-54BA-8048-A706-9373F34590BA}" srcOrd="7" destOrd="0" presId="urn:microsoft.com/office/officeart/2005/8/layout/cycle8"/>
    <dgm:cxn modelId="{319F2AD2-C39E-9F49-B122-F70AD8A3BA9D}" type="presParOf" srcId="{7B602E98-C876-8342-BB3E-8277BEFF1E68}" destId="{7A1F332F-0EF0-AC41-905E-4CA0527D6167}" srcOrd="8" destOrd="0" presId="urn:microsoft.com/office/officeart/2005/8/layout/cycle8"/>
    <dgm:cxn modelId="{2E49A5EA-7635-6849-9D99-F81A1A20557B}" type="presParOf" srcId="{7B602E98-C876-8342-BB3E-8277BEFF1E68}" destId="{9D4ED958-D52A-C446-ACAE-990A24F506D2}" srcOrd="9" destOrd="0" presId="urn:microsoft.com/office/officeart/2005/8/layout/cycle8"/>
    <dgm:cxn modelId="{E96BADA0-83D5-6945-BA80-4CAD2D048A73}" type="presParOf" srcId="{7B602E98-C876-8342-BB3E-8277BEFF1E68}" destId="{2C99F39D-B4E7-7944-8D0B-FDAAB2E0F7D2}" srcOrd="10" destOrd="0" presId="urn:microsoft.com/office/officeart/2005/8/layout/cycle8"/>
    <dgm:cxn modelId="{DA94CA27-FED5-5B43-B4DA-773507EB1B48}" type="presParOf" srcId="{7B602E98-C876-8342-BB3E-8277BEFF1E68}" destId="{62C367AA-B91C-A148-B86A-FB79D3F4E72B}" srcOrd="11" destOrd="0" presId="urn:microsoft.com/office/officeart/2005/8/layout/cycle8"/>
    <dgm:cxn modelId="{59BB296A-04B1-E341-BFD3-C2E46E63B0EF}" type="presParOf" srcId="{7B602E98-C876-8342-BB3E-8277BEFF1E68}" destId="{436E2647-1ED5-3148-9666-10A54B791D68}" srcOrd="12" destOrd="0" presId="urn:microsoft.com/office/officeart/2005/8/layout/cycle8"/>
    <dgm:cxn modelId="{27174A31-33B9-F74B-8E3C-ABC59DA80687}" type="presParOf" srcId="{7B602E98-C876-8342-BB3E-8277BEFF1E68}" destId="{EBECA5EC-E10B-6541-880B-794BFF59D527}" srcOrd="13" destOrd="0" presId="urn:microsoft.com/office/officeart/2005/8/layout/cycle8"/>
    <dgm:cxn modelId="{30E926BE-AB59-8A41-AADA-2F23D0B96F45}" type="presParOf" srcId="{7B602E98-C876-8342-BB3E-8277BEFF1E68}" destId="{04B237A7-8148-7F4A-A35C-06AEC2C459B4}" srcOrd="14" destOrd="0" presId="urn:microsoft.com/office/officeart/2005/8/layout/cycle8"/>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4EA35-9B61-C346-BDBD-964737CBBFD8}">
      <dsp:nvSpPr>
        <dsp:cNvPr id="0" name=""/>
        <dsp:cNvSpPr/>
      </dsp:nvSpPr>
      <dsp:spPr>
        <a:xfrm>
          <a:off x="1922312" y="316991"/>
          <a:ext cx="4096512" cy="4096512"/>
        </a:xfrm>
        <a:prstGeom prst="pie">
          <a:avLst>
            <a:gd name="adj1" fmla="val 16200000"/>
            <a:gd name="adj2" fmla="val 18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Death</a:t>
          </a:r>
        </a:p>
      </dsp:txBody>
      <dsp:txXfrm>
        <a:off x="4081271" y="1185062"/>
        <a:ext cx="1463040" cy="1219200"/>
      </dsp:txXfrm>
    </dsp:sp>
    <dsp:sp modelId="{6B5BD606-BF8F-BF4B-9313-F2FFFC4E6B8D}">
      <dsp:nvSpPr>
        <dsp:cNvPr id="0" name=""/>
        <dsp:cNvSpPr/>
      </dsp:nvSpPr>
      <dsp:spPr>
        <a:xfrm>
          <a:off x="1837944" y="463295"/>
          <a:ext cx="4096512" cy="4096512"/>
        </a:xfrm>
        <a:prstGeom prst="pie">
          <a:avLst>
            <a:gd name="adj1" fmla="val 1800000"/>
            <a:gd name="adj2" fmla="val 90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Burial</a:t>
          </a:r>
        </a:p>
      </dsp:txBody>
      <dsp:txXfrm>
        <a:off x="2813304" y="3121152"/>
        <a:ext cx="2194560" cy="1072896"/>
      </dsp:txXfrm>
    </dsp:sp>
    <dsp:sp modelId="{7A1F332F-0EF0-AC41-905E-4CA0527D6167}">
      <dsp:nvSpPr>
        <dsp:cNvPr id="0" name=""/>
        <dsp:cNvSpPr/>
      </dsp:nvSpPr>
      <dsp:spPr>
        <a:xfrm>
          <a:off x="1753575" y="316991"/>
          <a:ext cx="4096512" cy="4096512"/>
        </a:xfrm>
        <a:prstGeom prst="pie">
          <a:avLst>
            <a:gd name="adj1" fmla="val 9000000"/>
            <a:gd name="adj2" fmla="val 162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Risen</a:t>
          </a:r>
        </a:p>
      </dsp:txBody>
      <dsp:txXfrm>
        <a:off x="2228087" y="1185062"/>
        <a:ext cx="1463040" cy="1219200"/>
      </dsp:txXfrm>
    </dsp:sp>
    <dsp:sp modelId="{436E2647-1ED5-3148-9666-10A54B791D68}">
      <dsp:nvSpPr>
        <dsp:cNvPr id="0" name=""/>
        <dsp:cNvSpPr/>
      </dsp:nvSpPr>
      <dsp:spPr>
        <a:xfrm>
          <a:off x="1669057" y="63398"/>
          <a:ext cx="4603699" cy="4603699"/>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BECA5EC-E10B-6541-880B-794BFF59D527}">
      <dsp:nvSpPr>
        <dsp:cNvPr id="0" name=""/>
        <dsp:cNvSpPr/>
      </dsp:nvSpPr>
      <dsp:spPr>
        <a:xfrm>
          <a:off x="1584350" y="209443"/>
          <a:ext cx="4603699" cy="4603699"/>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B237A7-8148-7F4A-A35C-06AEC2C459B4}">
      <dsp:nvSpPr>
        <dsp:cNvPr id="0" name=""/>
        <dsp:cNvSpPr/>
      </dsp:nvSpPr>
      <dsp:spPr>
        <a:xfrm>
          <a:off x="1499643" y="63398"/>
          <a:ext cx="4603699" cy="4603699"/>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defRPr sz="1200">
                <a:ea typeface="+mn-ea"/>
                <a:cs typeface="+mn-cs"/>
              </a:defRPr>
            </a:lvl1pPr>
          </a:lstStyle>
          <a:p>
            <a:pPr>
              <a:defRPr/>
            </a:pPr>
            <a:endParaRPr lang="en-US"/>
          </a:p>
        </p:txBody>
      </p:sp>
      <p:sp>
        <p:nvSpPr>
          <p:cNvPr id="30723" name="Rectangle 3"/>
          <p:cNvSpPr>
            <a:spLocks noGrp="1" noChangeArrowheads="1"/>
          </p:cNvSpPr>
          <p:nvPr>
            <p:ph type="dt" idx="1"/>
          </p:nvPr>
        </p:nvSpPr>
        <p:spPr bwMode="auto">
          <a:xfrm>
            <a:off x="3886200" y="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lvl1pPr algn="r">
              <a:defRPr sz="1200">
                <a:ea typeface="+mn-ea"/>
                <a:cs typeface="+mn-cs"/>
              </a:defRPr>
            </a:lvl1pPr>
          </a:lstStyle>
          <a:p>
            <a:pPr>
              <a:defRPr/>
            </a:pPr>
            <a:endParaRPr lang="en-US"/>
          </a:p>
        </p:txBody>
      </p:sp>
      <p:sp>
        <p:nvSpPr>
          <p:cNvPr id="1218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30725" name="Rectangle 5"/>
          <p:cNvSpPr>
            <a:spLocks noGrp="1" noChangeArrowheads="1"/>
          </p:cNvSpPr>
          <p:nvPr>
            <p:ph type="body" sz="quarter" idx="3"/>
          </p:nvPr>
        </p:nvSpPr>
        <p:spPr bwMode="auto">
          <a:xfrm>
            <a:off x="914400" y="4343400"/>
            <a:ext cx="5029200" cy="4114800"/>
          </a:xfrm>
          <a:prstGeom prst="rect">
            <a:avLst/>
          </a:prstGeom>
          <a:noFill/>
          <a:ln w="12700" cap="sq">
            <a:noFill/>
            <a:miter lim="800000"/>
            <a:headEnd type="none" w="sm" len="sm"/>
            <a:tailEnd type="none" w="sm" len="sm"/>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30726" name="Rectangle 6"/>
          <p:cNvSpPr>
            <a:spLocks noGrp="1" noChangeArrowheads="1"/>
          </p:cNvSpPr>
          <p:nvPr>
            <p:ph type="ftr" sz="quarter" idx="4"/>
          </p:nvPr>
        </p:nvSpPr>
        <p:spPr bwMode="auto">
          <a:xfrm>
            <a:off x="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defRPr sz="1200">
                <a:ea typeface="+mn-ea"/>
                <a:cs typeface="+mn-cs"/>
              </a:defRPr>
            </a:lvl1pPr>
          </a:lstStyle>
          <a:p>
            <a:pPr>
              <a:defRPr/>
            </a:pPr>
            <a:endParaRPr lang="en-US"/>
          </a:p>
        </p:txBody>
      </p:sp>
      <p:sp>
        <p:nvSpPr>
          <p:cNvPr id="30727" name="Rectangle 7"/>
          <p:cNvSpPr>
            <a:spLocks noGrp="1" noChangeArrowheads="1"/>
          </p:cNvSpPr>
          <p:nvPr>
            <p:ph type="sldNum" sz="quarter" idx="5"/>
          </p:nvPr>
        </p:nvSpPr>
        <p:spPr bwMode="auto">
          <a:xfrm>
            <a:off x="3886200" y="8686800"/>
            <a:ext cx="2971800" cy="457200"/>
          </a:xfrm>
          <a:prstGeom prst="rect">
            <a:avLst/>
          </a:prstGeom>
          <a:noFill/>
          <a:ln w="12700" cap="sq">
            <a:noFill/>
            <a:miter lim="800000"/>
            <a:headEnd type="none" w="sm" len="sm"/>
            <a:tailEnd type="none" w="sm" len="sm"/>
          </a:ln>
          <a:effectLst/>
        </p:spPr>
        <p:txBody>
          <a:bodyPr vert="horz" wrap="none" lIns="91440" tIns="45720" rIns="91440" bIns="45720" numCol="1" anchor="b" anchorCtr="0" compatLnSpc="1">
            <a:prstTxWarp prst="textNoShape">
              <a:avLst/>
            </a:prstTxWarp>
          </a:bodyPr>
          <a:lstStyle>
            <a:lvl1pPr algn="r">
              <a:defRPr sz="1200"/>
            </a:lvl1pPr>
          </a:lstStyle>
          <a:p>
            <a:pPr>
              <a:defRPr/>
            </a:pPr>
            <a:fld id="{BA794F3F-C40D-154F-97F3-148C120A0BC7}" type="slidenum">
              <a:rPr lang="en-US"/>
              <a:pPr>
                <a:defRPr/>
              </a:pPr>
              <a:t>‹#›</a:t>
            </a:fld>
            <a:endParaRPr lang="en-US"/>
          </a:p>
        </p:txBody>
      </p:sp>
    </p:spTree>
    <p:extLst>
      <p:ext uri="{BB962C8B-B14F-4D97-AF65-F5344CB8AC3E}">
        <p14:creationId xmlns:p14="http://schemas.microsoft.com/office/powerpoint/2010/main" val="215254214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charset="0"/>
        <a:ea typeface="ＭＳ Ｐゴシック"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3" Type="http://schemas.openxmlformats.org/officeDocument/2006/relationships/hyperlink" Target="http://www.washingtontimes.com/news/2014/mar/27/russell-crowe-hits-noah-critics-bordering-absolute/" TargetMode="External"/><Relationship Id="rId2" Type="http://schemas.openxmlformats.org/officeDocument/2006/relationships/slide" Target="../slides/slide167.xml"/><Relationship Id="rId1" Type="http://schemas.openxmlformats.org/officeDocument/2006/relationships/notesMaster" Target="../notesMasters/notesMaster1.xml"/><Relationship Id="rId4" Type="http://schemas.openxmlformats.org/officeDocument/2006/relationships/hyperlink" Target="https://en.wikipedia.org/wiki/The_Washington_Times" TargetMode="Externa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3" Type="http://schemas.openxmlformats.org/officeDocument/2006/relationships/hyperlink" Target="http://www.christianitytoday.com/ct/2014/march-web-only/world-vision-why-hiring-gay-christians-same-sex-marriage.html" TargetMode="External"/><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3" Type="http://schemas.openxmlformats.org/officeDocument/2006/relationships/hyperlink" Target="https://www.facebook.com/sharer/sharer.php?u=http://www.theguardian.com/society/2014/apr/03/world-vision-board-member-quits-gay-marriage-hiring" TargetMode="External"/><Relationship Id="rId7" Type="http://schemas.openxmlformats.org/officeDocument/2006/relationships/hyperlink" Target="http://www.theguardian.com/world/2014/mar/27/world-vision-same-sex-marriages-policy" TargetMode="External"/><Relationship Id="rId2" Type="http://schemas.openxmlformats.org/officeDocument/2006/relationships/slide" Target="../slides/slide103.xml"/><Relationship Id="rId1" Type="http://schemas.openxmlformats.org/officeDocument/2006/relationships/notesMaster" Target="../notesMasters/notesMaster1.xml"/><Relationship Id="rId6" Type="http://schemas.openxmlformats.org/officeDocument/2006/relationships/hyperlink" Target="http://www.theguardian.com/society/2014/apr/03/world-vision-board-member-quits-gay-marriage-hiring#start-of-comments" TargetMode="External"/><Relationship Id="rId5" Type="http://schemas.openxmlformats.org/officeDocument/2006/relationships/hyperlink" Target="http://www.theguardian.com/" TargetMode="External"/><Relationship Id="rId4" Type="http://schemas.openxmlformats.org/officeDocument/2006/relationships/hyperlink" Target="http://www.theguardian.com/society/2014/apr/03/world-vision-board-member-quits-gay-marriage-hiring" TargetMode="Externa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Support those preaching the right message about Christ (1-6).</a:t>
            </a:r>
          </a:p>
        </p:txBody>
      </p:sp>
    </p:spTree>
    <p:extLst>
      <p:ext uri="{BB962C8B-B14F-4D97-AF65-F5344CB8AC3E}">
        <p14:creationId xmlns:p14="http://schemas.microsoft.com/office/powerpoint/2010/main" val="43280622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Slide Image Placeholder 1"/>
          <p:cNvSpPr>
            <a:spLocks noGrp="1" noRot="1" noChangeAspect="1"/>
          </p:cNvSpPr>
          <p:nvPr>
            <p:ph type="sldImg"/>
          </p:nvPr>
        </p:nvSpPr>
        <p:spPr>
          <a:ln/>
        </p:spPr>
      </p:sp>
      <p:sp>
        <p:nvSpPr>
          <p:cNvPr id="82227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222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34E6AA23-D1A1-EA42-AF30-26BFA04CA62A}" type="slidenum">
              <a:rPr lang="en-GB" sz="1200">
                <a:solidFill>
                  <a:prstClr val="white"/>
                </a:solidFill>
              </a:rPr>
              <a:pPr/>
              <a:t>127</a:t>
            </a:fld>
            <a:endParaRPr lang="en-GB" sz="1200">
              <a:solidFill>
                <a:prstClr val="white"/>
              </a:solidFil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128</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840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60451" name="Rectangle 3"/>
          <p:cNvSpPr>
            <a:spLocks noGrp="1" noChangeArrowheads="1"/>
          </p:cNvSpPr>
          <p:nvPr>
            <p:ph type="body" idx="1"/>
          </p:nvPr>
        </p:nvSpPr>
        <p:spPr bwMode="auto">
          <a:xfrm>
            <a:off x="914400" y="4343400"/>
            <a:ext cx="5029200" cy="1227138"/>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6454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4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133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134</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9762"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135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135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29766"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ma14="http://schemas.microsoft.com/office/mac/drawingml/2011/main" xmlns="" val="1"/>
            </a:ext>
          </a:extLst>
        </p:spPr>
        <p:txBody>
          <a:bodyPr wrap="none" anchor="ctr"/>
          <a:lstStyle/>
          <a:p>
            <a:r>
              <a:rPr lang="en-US" dirty="0">
                <a:latin typeface="Times New Roman" charset="0"/>
                <a:ea typeface="ＭＳ Ｐゴシック" charset="0"/>
                <a:cs typeface="ＭＳ Ｐゴシック" charset="0"/>
              </a:rPr>
              <a:t>Believers hold one of three basic views on eternal security, perseverance, and rewards. </a:t>
            </a:r>
          </a:p>
          <a:p>
            <a:r>
              <a:rPr lang="en-US" dirty="0">
                <a:latin typeface="Times New Roman" charset="0"/>
                <a:ea typeface="ＭＳ Ｐゴシック" charset="0"/>
                <a:cs typeface="ＭＳ Ｐゴシック" charset="0"/>
              </a:rPr>
              <a:t>1 • The Reformed view upholds perseverance saying that no believer can deny the faith—if someone does, he was not really a Christian as apostasy cannot happen.</a:t>
            </a:r>
          </a:p>
          <a:p>
            <a:r>
              <a:rPr lang="en-US" dirty="0">
                <a:latin typeface="Times New Roman" charset="0"/>
                <a:ea typeface="ＭＳ Ｐゴシック" charset="0"/>
                <a:cs typeface="ＭＳ Ｐゴシック" charset="0"/>
              </a:rPr>
              <a:t>2 • The Reformed View thus believes in security but you cannot tell if the person is a true believer until he dies without denying the Lord—thus no assurance of salvation.</a:t>
            </a:r>
          </a:p>
          <a:p>
            <a:r>
              <a:rPr lang="en-US" dirty="0">
                <a:latin typeface="Times New Roman" charset="0"/>
                <a:ea typeface="ＭＳ Ｐゴシック" charset="0"/>
                <a:cs typeface="ＭＳ Ｐゴシック" charset="0"/>
              </a:rPr>
              <a:t>3 • Arminians are the opposite. They advocate that true Christians can and do turn away from Christ—and this leads to them losing eternal life!</a:t>
            </a:r>
          </a:p>
          <a:p>
            <a:r>
              <a:rPr lang="en-US" dirty="0">
                <a:latin typeface="Times New Roman" charset="0"/>
                <a:ea typeface="ＭＳ Ｐゴシック" charset="0"/>
                <a:cs typeface="ＭＳ Ｐゴシック" charset="0"/>
              </a:rPr>
              <a:t>4 • Thus there is no security in salvation for the Arminian as one must keep walking with Christ to maintain salvation, which provides no assurance that one is saved.</a:t>
            </a:r>
          </a:p>
          <a:p>
            <a:r>
              <a:rPr lang="en-US" dirty="0">
                <a:latin typeface="Times New Roman" charset="0"/>
                <a:ea typeface="ＭＳ Ｐゴシック" charset="0"/>
                <a:cs typeface="ＭＳ Ｐゴシック" charset="0"/>
              </a:rPr>
              <a:t>5 • The Partakers View seeks to draw the best from both camps.</a:t>
            </a:r>
          </a:p>
          <a:p>
            <a:r>
              <a:rPr lang="en-US" dirty="0">
                <a:latin typeface="Times New Roman" charset="0"/>
                <a:ea typeface="ＭＳ Ｐゴシック" charset="0"/>
                <a:cs typeface="ＭＳ Ｐゴシック" charset="0"/>
              </a:rPr>
              <a:t>6 • Partakers teach that true Christians do abandon the faith—so they share this in common with the Arminian camp.</a:t>
            </a:r>
          </a:p>
          <a:p>
            <a:r>
              <a:rPr lang="en-US" dirty="0">
                <a:latin typeface="Times New Roman" charset="0"/>
                <a:ea typeface="ＭＳ Ｐゴシック" charset="0"/>
                <a:cs typeface="ＭＳ Ｐゴシック" charset="0"/>
              </a:rPr>
              <a:t>7 • But Partakers also share with the Reformed View the belief in eternal security—once saved, always saved—so salvation cannot be lost.</a:t>
            </a:r>
          </a:p>
          <a:p>
            <a:r>
              <a:rPr lang="en-US" dirty="0">
                <a:latin typeface="Times New Roman" charset="0"/>
                <a:ea typeface="ＭＳ Ｐゴシック" charset="0"/>
                <a:cs typeface="ＭＳ Ｐゴシック" charset="0"/>
              </a:rPr>
              <a:t>8 • Partakers also agree with Arminians that some believers do turn away, but this apostasy is seen as depriving them of rewards rather than losing salvation.</a:t>
            </a:r>
          </a:p>
          <a:p>
            <a:r>
              <a:rPr lang="en-US" dirty="0">
                <a:latin typeface="Times New Roman" charset="0"/>
                <a:ea typeface="ＭＳ Ｐゴシック" charset="0"/>
                <a:cs typeface="ＭＳ Ｐゴシック" charset="0"/>
              </a:rPr>
              <a:t>9 • In contrast to the other views, the Partakers have genuine assurance of salvation. But they do not give assurance of reward.</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Though the Partakers View is the newest, I believe it is the most faithful to the Bible. It also has the strengths of the other views while avoiding their weaknesses, thus advocating a mediating view.</a:t>
            </a: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NS-19-Hebrews-64</a:t>
            </a:r>
          </a:p>
          <a:p>
            <a:r>
              <a:rPr lang="en-US" dirty="0">
                <a:latin typeface="Times New Roman" charset="0"/>
                <a:ea typeface="ＭＳ Ｐゴシック" charset="0"/>
                <a:cs typeface="ＭＳ Ｐゴシック" charset="0"/>
              </a:rPr>
              <a:t>NS-24-2John-135</a:t>
            </a:r>
          </a:p>
          <a:p>
            <a:r>
              <a:rPr lang="en-US" dirty="0">
                <a:latin typeface="Times New Roman" charset="0"/>
                <a:ea typeface="ＭＳ Ｐゴシック" charset="0"/>
                <a:cs typeface="ＭＳ Ｐゴシック" charset="0"/>
              </a:rPr>
              <a:t>SA-15-Inheritance-52</a:t>
            </a:r>
          </a:p>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a:extLst>
            <a:ext uri="{FF2B5EF4-FFF2-40B4-BE49-F238E27FC236}">
              <a16:creationId xmlns:a16="http://schemas.microsoft.com/office/drawing/2014/main" id="{67D17859-8570-0E78-2306-48DCEC6517B6}"/>
            </a:ext>
          </a:extLst>
        </p:cNvPr>
        <p:cNvGrpSpPr/>
        <p:nvPr/>
      </p:nvGrpSpPr>
      <p:grpSpPr>
        <a:xfrm>
          <a:off x="0" y="0"/>
          <a:ext cx="0" cy="0"/>
          <a:chOff x="0" y="0"/>
          <a:chExt cx="0" cy="0"/>
        </a:xfrm>
      </p:grpSpPr>
      <p:sp>
        <p:nvSpPr>
          <p:cNvPr id="629762" name="Rectangle 3">
            <a:extLst>
              <a:ext uri="{FF2B5EF4-FFF2-40B4-BE49-F238E27FC236}">
                <a16:creationId xmlns:a16="http://schemas.microsoft.com/office/drawing/2014/main" id="{4BB51D1E-DB63-024C-C5A0-A673691BBF2B}"/>
              </a:ext>
            </a:extLst>
          </p:cNvPr>
          <p:cNvSpPr>
            <a:spLocks noGrp="1" noChangeArrowheads="1"/>
          </p:cNvSpPr>
          <p:nvPr>
            <p:ph type="dt"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0"/>
              </a:rPr>
              <a:t>10/06/10</a:t>
            </a:r>
          </a:p>
        </p:txBody>
      </p:sp>
      <p:sp>
        <p:nvSpPr>
          <p:cNvPr id="629763" name="Rectangle 7">
            <a:extLst>
              <a:ext uri="{FF2B5EF4-FFF2-40B4-BE49-F238E27FC236}">
                <a16:creationId xmlns:a16="http://schemas.microsoft.com/office/drawing/2014/main" id="{0039CDF5-8DA0-EADC-6592-232558988DF3}"/>
              </a:ext>
            </a:extLst>
          </p:cNvPr>
          <p:cNvSpPr>
            <a:spLocks noGrp="1" noChangeArrowheads="1"/>
          </p:cNvSpPr>
          <p:nvPr>
            <p:ph type="sldNum" sz="quarter"/>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fld id="{43B587EB-0C02-F448-8F1D-133497FA957A}"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tab pos="723900" algn="l"/>
                  <a:tab pos="1447800" algn="l"/>
                  <a:tab pos="2171700" algn="l"/>
                  <a:tab pos="2895600" algn="l"/>
                </a:tabLst>
                <a:defRPr/>
              </a:pPr>
              <a:t>136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4" name="Text Box 1">
            <a:extLst>
              <a:ext uri="{FF2B5EF4-FFF2-40B4-BE49-F238E27FC236}">
                <a16:creationId xmlns:a16="http://schemas.microsoft.com/office/drawing/2014/main" id="{F2BA1F62-B9B1-DB99-1B12-7482DD78CAB3}"/>
              </a:ext>
            </a:extLst>
          </p:cNvPr>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5C9B5BF0-FF17-B046-A761-987911EF01D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136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629765" name="Text Box 2">
            <a:extLst>
              <a:ext uri="{FF2B5EF4-FFF2-40B4-BE49-F238E27FC236}">
                <a16:creationId xmlns:a16="http://schemas.microsoft.com/office/drawing/2014/main" id="{D2E08E1F-2EBF-CCF6-D521-352C0753E1A2}"/>
              </a:ext>
            </a:extLst>
          </p:cNvPr>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prstClr val="white"/>
              </a:solidFill>
              <a:effectLst/>
              <a:uLnTx/>
              <a:uFillTx/>
              <a:latin typeface="Arial" charset="0"/>
              <a:ea typeface="ＭＳ Ｐゴシック" charset="0"/>
            </a:endParaRPr>
          </a:p>
        </p:txBody>
      </p:sp>
      <p:sp>
        <p:nvSpPr>
          <p:cNvPr id="629766" name="Rectangle 3">
            <a:extLst>
              <a:ext uri="{FF2B5EF4-FFF2-40B4-BE49-F238E27FC236}">
                <a16:creationId xmlns:a16="http://schemas.microsoft.com/office/drawing/2014/main" id="{890496B4-A4D7-FC7A-18D9-451E7D92B8F4}"/>
              </a:ext>
            </a:extLst>
          </p:cNvPr>
          <p:cNvSpPr>
            <a:spLocks noGrp="1" noChangeArrowheads="1"/>
          </p:cNvSpPr>
          <p:nvPr>
            <p:ph type="body"/>
          </p:nvPr>
        </p:nvSpPr>
        <p:spPr>
          <a:xfrm>
            <a:off x="685800" y="4343400"/>
            <a:ext cx="5486400" cy="4124325"/>
          </a:xfrm>
          <a:solidFill>
            <a:srgbClr val="FFFFFF"/>
          </a:solidFill>
          <a:ln w="9360">
            <a:solidFill>
              <a:srgbClr val="000000"/>
            </a:solidFill>
            <a:miter lim="800000"/>
          </a:ln>
          <a:extLst>
            <a:ext uri="{FAA26D3D-D897-4be2-8F04-BA451C77F1D7}">
              <ma14:placeholderFlag xmlns="" xmlns:ma14="http://schemas.microsoft.com/office/mac/drawingml/2011/main" val="1"/>
            </a:ext>
          </a:extLst>
        </p:spPr>
        <p:txBody>
          <a:bodyPr wrap="none" anchor="ct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On the left are three ways we can balance assurance with apostasy.</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______________</a:t>
            </a:r>
          </a:p>
          <a:p>
            <a:r>
              <a:rPr lang="en-US" dirty="0">
                <a:latin typeface="Times New Roman" charset="0"/>
                <a:ea typeface="ＭＳ Ｐゴシック" charset="0"/>
                <a:cs typeface="ＭＳ Ｐゴシック" charset="0"/>
              </a:rPr>
              <a:t>NS-19-Hebrews-65</a:t>
            </a:r>
          </a:p>
          <a:p>
            <a:r>
              <a:rPr lang="en-US" dirty="0">
                <a:latin typeface="Times New Roman" charset="0"/>
                <a:ea typeface="ＭＳ Ｐゴシック" charset="0"/>
                <a:cs typeface="ＭＳ Ｐゴシック" charset="0"/>
              </a:rPr>
              <a:t>NS-24-2John-136</a:t>
            </a:r>
          </a:p>
          <a:p>
            <a:r>
              <a:rPr lang="en-US" dirty="0">
                <a:latin typeface="Times New Roman" charset="0"/>
                <a:ea typeface="ＭＳ Ｐゴシック" charset="0"/>
                <a:cs typeface="ＭＳ Ｐゴシック" charset="0"/>
              </a:rPr>
              <a:t>SA-15-Inheritance-109</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243960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Do not support preachers of heresy (7-13).</a:t>
            </a:r>
          </a:p>
        </p:txBody>
      </p:sp>
    </p:spTree>
    <p:extLst>
      <p:ext uri="{BB962C8B-B14F-4D97-AF65-F5344CB8AC3E}">
        <p14:creationId xmlns:p14="http://schemas.microsoft.com/office/powerpoint/2010/main" val="66431872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3415949-F90B-2D46-A552-2B7F90A95D7B}" type="slidenum">
              <a:rPr lang="en-US" sz="1200">
                <a:solidFill>
                  <a:prstClr val="black"/>
                </a:solidFill>
              </a:rPr>
              <a:pPr eaLnBrk="1" hangingPunct="1"/>
              <a:t>138</a:t>
            </a:fld>
            <a:endParaRPr lang="en-US" sz="1200">
              <a:solidFill>
                <a:prstClr val="black"/>
              </a:solidFill>
            </a:endParaRPr>
          </a:p>
        </p:txBody>
      </p:sp>
      <p:sp>
        <p:nvSpPr>
          <p:cNvPr id="307202"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363C2CB-4B9F-F045-93C8-CBA2D7CC971C}" type="slidenum">
              <a:rPr lang="en-US" sz="1200">
                <a:solidFill>
                  <a:prstClr val="black"/>
                </a:solidFill>
              </a:rPr>
              <a:pPr/>
              <a:t>140</a:t>
            </a:fld>
            <a:endParaRPr lang="en-US" sz="1200">
              <a:solidFill>
                <a:prstClr val="black"/>
              </a:solidFill>
            </a:endParaRPr>
          </a:p>
        </p:txBody>
      </p:sp>
      <p:sp>
        <p:nvSpPr>
          <p:cNvPr id="1863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0B530766-A2C4-6041-9665-5A616800F0B0}" type="slidenum">
              <a:rPr lang="en-US" sz="1200" smtClean="0">
                <a:solidFill>
                  <a:prstClr val="black"/>
                </a:solidFill>
              </a:rPr>
              <a:pPr algn="r" eaLnBrk="0" hangingPunct="0"/>
              <a:t>140</a:t>
            </a:fld>
            <a:endParaRPr lang="en-US" sz="1200">
              <a:solidFill>
                <a:prstClr val="black"/>
              </a:solidFill>
            </a:endParaRPr>
          </a:p>
        </p:txBody>
      </p:sp>
      <p:sp>
        <p:nvSpPr>
          <p:cNvPr id="186371" name="Rectangle 2"/>
          <p:cNvSpPr>
            <a:spLocks noGrp="1" noRot="1" noChangeAspect="1" noChangeArrowheads="1"/>
          </p:cNvSpPr>
          <p:nvPr>
            <p:ph type="sldImg"/>
          </p:nvPr>
        </p:nvSpPr>
        <p:spPr>
          <a:solidFill>
            <a:srgbClr val="FFFFFF"/>
          </a:solidFill>
          <a:ln/>
        </p:spPr>
      </p:sp>
      <p:sp>
        <p:nvSpPr>
          <p:cNvPr id="18637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44C838F7-7BB9-EE46-8426-03269C77E5C5}" type="slidenum">
              <a:rPr lang="en-US" sz="1200">
                <a:solidFill>
                  <a:prstClr val="black"/>
                </a:solidFill>
              </a:rPr>
              <a:pPr/>
              <a:t>141</a:t>
            </a:fld>
            <a:endParaRPr lang="en-US" sz="1200">
              <a:solidFill>
                <a:prstClr val="black"/>
              </a:solidFill>
            </a:endParaRPr>
          </a:p>
        </p:txBody>
      </p:sp>
      <p:sp>
        <p:nvSpPr>
          <p:cNvPr id="18841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16D4D169-871D-534A-ABB5-01047FD1F639}" type="slidenum">
              <a:rPr lang="en-US" sz="1200" smtClean="0">
                <a:solidFill>
                  <a:prstClr val="black"/>
                </a:solidFill>
              </a:rPr>
              <a:pPr algn="r" eaLnBrk="0" hangingPunct="0"/>
              <a:t>141</a:t>
            </a:fld>
            <a:endParaRPr lang="en-US" sz="1200">
              <a:solidFill>
                <a:prstClr val="black"/>
              </a:solidFill>
            </a:endParaRPr>
          </a:p>
        </p:txBody>
      </p:sp>
      <p:sp>
        <p:nvSpPr>
          <p:cNvPr id="188419" name="Rectangle 2"/>
          <p:cNvSpPr>
            <a:spLocks noGrp="1" noRot="1" noChangeAspect="1" noChangeArrowheads="1"/>
          </p:cNvSpPr>
          <p:nvPr>
            <p:ph type="sldImg"/>
          </p:nvPr>
        </p:nvSpPr>
        <p:spPr>
          <a:solidFill>
            <a:srgbClr val="FFFFFF"/>
          </a:solidFill>
          <a:ln/>
        </p:spPr>
      </p:sp>
      <p:sp>
        <p:nvSpPr>
          <p:cNvPr id="18842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A815310-8F86-6C44-8A12-F73923695900}" type="slidenum">
              <a:rPr lang="en-US" sz="1200">
                <a:solidFill>
                  <a:srgbClr val="000000"/>
                </a:solidFill>
              </a:rPr>
              <a:pPr eaLnBrk="1" hangingPunct="1"/>
              <a:t>142</a:t>
            </a:fld>
            <a:endParaRPr lang="en-US" sz="1200">
              <a:solidFill>
                <a:srgbClr val="000000"/>
              </a:solidFill>
            </a:endParaRPr>
          </a:p>
        </p:txBody>
      </p:sp>
      <p:sp>
        <p:nvSpPr>
          <p:cNvPr id="390146" name="Rectangle 2"/>
          <p:cNvSpPr>
            <a:spLocks noGrp="1" noRot="1" noChangeAspect="1" noChangeArrowheads="1" noTextEdit="1"/>
          </p:cNvSpPr>
          <p:nvPr>
            <p:ph type="sldImg"/>
          </p:nvPr>
        </p:nvSpPr>
        <p:spPr>
          <a:ln/>
        </p:spPr>
      </p:sp>
      <p:sp>
        <p:nvSpPr>
          <p:cNvPr id="390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cs typeface="ＭＳ Ｐゴシック"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146</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In 2 John 10 we see the teaching in a nutshell: Do not encourage false teaching in any way so you can live out the Good News!</a:t>
            </a:r>
          </a:p>
        </p:txBody>
      </p:sp>
    </p:spTree>
    <p:extLst>
      <p:ext uri="{BB962C8B-B14F-4D97-AF65-F5344CB8AC3E}">
        <p14:creationId xmlns:p14="http://schemas.microsoft.com/office/powerpoint/2010/main" val="361193737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81827146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In 2 John 10 we see the teaching in a nutshell: Do not encourage false teaching in any way so you can live out the Good News!</a:t>
            </a:r>
          </a:p>
        </p:txBody>
      </p:sp>
    </p:spTree>
    <p:extLst>
      <p:ext uri="{BB962C8B-B14F-4D97-AF65-F5344CB8AC3E}">
        <p14:creationId xmlns:p14="http://schemas.microsoft.com/office/powerpoint/2010/main" val="57737404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4C0594-8C91-C24E-B725-65AC34FAF10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3457420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Support those preaching the right message about Christ (1-6).</a:t>
            </a:r>
          </a:p>
        </p:txBody>
      </p:sp>
    </p:spTree>
    <p:extLst>
      <p:ext uri="{BB962C8B-B14F-4D97-AF65-F5344CB8AC3E}">
        <p14:creationId xmlns:p14="http://schemas.microsoft.com/office/powerpoint/2010/main" val="425140015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Do not support preachers of heresy (7-13).</a:t>
            </a:r>
          </a:p>
        </p:txBody>
      </p:sp>
    </p:spTree>
    <p:extLst>
      <p:ext uri="{BB962C8B-B14F-4D97-AF65-F5344CB8AC3E}">
        <p14:creationId xmlns:p14="http://schemas.microsoft.com/office/powerpoint/2010/main" val="380090695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FF9714-D966-B54B-A220-62460ACBC99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51589957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4DC4CB1-56EB-4F44-B63E-5A149E646DA5}" type="slidenum">
              <a:rPr lang="en-US" sz="1200"/>
              <a:pPr eaLnBrk="1" hangingPunct="1"/>
              <a:t>164</a:t>
            </a:fld>
            <a:endParaRPr lang="en-US" sz="1200"/>
          </a:p>
        </p:txBody>
      </p:sp>
      <p:sp>
        <p:nvSpPr>
          <p:cNvPr id="204802" name="Rectangle 2"/>
          <p:cNvSpPr>
            <a:spLocks noGrp="1" noRot="1" noChangeAspect="1" noChangeArrowheads="1" noTextEdit="1"/>
          </p:cNvSpPr>
          <p:nvPr>
            <p:ph type="sldImg"/>
          </p:nvPr>
        </p:nvSpPr>
        <p:spPr>
          <a:ln/>
        </p:spPr>
      </p:sp>
      <p:sp>
        <p:nvSpPr>
          <p:cNvPr id="20480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F1BD792-CC39-8747-A9BE-8DC4AAD0140D}" type="slidenum">
              <a:rPr lang="en-GB" sz="1200">
                <a:solidFill>
                  <a:srgbClr val="FFFFFF"/>
                </a:solidFill>
                <a:latin typeface="Comic Sans MS" charset="0"/>
              </a:rPr>
              <a:pPr eaLnBrk="1" hangingPunct="1"/>
              <a:t>165</a:t>
            </a:fld>
            <a:endParaRPr lang="en-GB" sz="1200">
              <a:solidFill>
                <a:srgbClr val="FFFFFF"/>
              </a:solidFill>
              <a:latin typeface="Comic Sans MS" charset="0"/>
            </a:endParaRPr>
          </a:p>
        </p:txBody>
      </p:sp>
      <p:sp>
        <p:nvSpPr>
          <p:cNvPr id="210946" name="Rectangle 2"/>
          <p:cNvSpPr>
            <a:spLocks noGrp="1" noRot="1" noChangeAspect="1" noChangeArrowheads="1"/>
          </p:cNvSpPr>
          <p:nvPr>
            <p:ph type="sldImg"/>
          </p:nvPr>
        </p:nvSpPr>
        <p:spPr>
          <a:solidFill>
            <a:srgbClr val="FFFFFF"/>
          </a:solidFill>
          <a:ln/>
        </p:spPr>
      </p:sp>
      <p:sp>
        <p:nvSpPr>
          <p:cNvPr id="2109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41AC431-F142-D041-B077-1A55B47F716E}" type="slidenum">
              <a:rPr lang="en-GB" sz="1200">
                <a:solidFill>
                  <a:srgbClr val="FFFFFF"/>
                </a:solidFill>
                <a:latin typeface="Comic Sans MS" charset="0"/>
              </a:rPr>
              <a:pPr eaLnBrk="1" hangingPunct="1"/>
              <a:t>166</a:t>
            </a:fld>
            <a:endParaRPr lang="en-GB" sz="1200">
              <a:solidFill>
                <a:srgbClr val="FFFFFF"/>
              </a:solidFill>
              <a:latin typeface="Comic Sans MS" charset="0"/>
            </a:endParaRPr>
          </a:p>
        </p:txBody>
      </p:sp>
      <p:sp>
        <p:nvSpPr>
          <p:cNvPr id="212994" name="Rectangle 2"/>
          <p:cNvSpPr>
            <a:spLocks noGrp="1" noRot="1" noChangeAspect="1" noChangeArrowheads="1"/>
          </p:cNvSpPr>
          <p:nvPr>
            <p:ph type="sldImg"/>
          </p:nvPr>
        </p:nvSpPr>
        <p:spPr>
          <a:solidFill>
            <a:srgbClr val="FFFFFF"/>
          </a:solidFill>
          <a:ln/>
        </p:spPr>
      </p:sp>
      <p:sp>
        <p:nvSpPr>
          <p:cNvPr id="2129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5DFDE6-9078-F149-AEBB-CB534CD3150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866055481"/>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962BA0-CFC5-B049-A51E-1E6A8D807F22}" type="slidenum">
              <a:rPr lang="en-GB" sz="1200">
                <a:solidFill>
                  <a:srgbClr val="FFFFFF"/>
                </a:solidFill>
                <a:latin typeface="Comic Sans MS" charset="0"/>
              </a:rPr>
              <a:pPr eaLnBrk="1" hangingPunct="1"/>
              <a:t>167</a:t>
            </a:fld>
            <a:endParaRPr lang="en-GB" sz="1200">
              <a:solidFill>
                <a:srgbClr val="FFFFFF"/>
              </a:solidFill>
              <a:latin typeface="Comic Sans MS" charset="0"/>
            </a:endParaRPr>
          </a:p>
        </p:txBody>
      </p:sp>
      <p:sp>
        <p:nvSpPr>
          <p:cNvPr id="215042" name="Rectangle 2"/>
          <p:cNvSpPr>
            <a:spLocks noGrp="1" noRot="1" noChangeAspect="1" noChangeArrowheads="1"/>
          </p:cNvSpPr>
          <p:nvPr>
            <p:ph type="sldImg"/>
          </p:nvPr>
        </p:nvSpPr>
        <p:spPr>
          <a:solidFill>
            <a:srgbClr val="FFFFFF"/>
          </a:solidFill>
          <a:ln/>
        </p:spPr>
      </p:sp>
      <p:sp>
        <p:nvSpPr>
          <p:cNvPr id="215043" name="Rectangle 3"/>
          <p:cNvSpPr>
            <a:spLocks noGrp="1" noChangeArrowheads="1"/>
          </p:cNvSpPr>
          <p:nvPr>
            <p:ph type="body" idx="1"/>
          </p:nvPr>
        </p:nvSpPr>
        <p:spPr>
          <a:solidFill>
            <a:srgbClr val="FFFFFF"/>
          </a:solidFill>
          <a:ln>
            <a:solidFill>
              <a:srgbClr val="000000"/>
            </a:solidFill>
          </a:ln>
        </p:spPr>
        <p:txBody>
          <a:bodyPr/>
          <a:lstStyle/>
          <a:p>
            <a:r>
              <a:rPr lang="ru-RU" dirty="0">
                <a:ea typeface="ＭＳ Ｐゴシック" charset="0"/>
                <a:cs typeface="ＭＳ Ｐゴシック" charset="0"/>
                <a:hlinkClick r:id="rId3"/>
              </a:rPr>
              <a:t>"</a:t>
            </a:r>
            <a:r>
              <a:rPr lang="en-US" dirty="0">
                <a:ea typeface="ＭＳ Ｐゴシック" charset="0"/>
                <a:cs typeface="ＭＳ Ｐゴシック" charset="0"/>
                <a:hlinkClick r:id="rId3"/>
              </a:rPr>
              <a:t>Russell Crowe hits </a:t>
            </a:r>
            <a:r>
              <a:rPr lang="uk-UA" dirty="0">
                <a:ea typeface="ＭＳ Ｐゴシック" charset="0"/>
                <a:cs typeface="ＭＳ Ｐゴシック" charset="0"/>
                <a:hlinkClick r:id="rId3"/>
              </a:rPr>
              <a:t>'</a:t>
            </a:r>
            <a:r>
              <a:rPr lang="en-US" dirty="0">
                <a:ea typeface="ＭＳ Ｐゴシック" charset="0"/>
                <a:cs typeface="ＭＳ Ｐゴシック" charset="0"/>
                <a:hlinkClick r:id="rId3"/>
              </a:rPr>
              <a:t>Noah</a:t>
            </a:r>
            <a:r>
              <a:rPr lang="uk-UA" dirty="0">
                <a:ea typeface="ＭＳ Ｐゴシック" charset="0"/>
                <a:cs typeface="ＭＳ Ｐゴシック" charset="0"/>
                <a:hlinkClick r:id="rId3"/>
              </a:rPr>
              <a:t>'</a:t>
            </a:r>
            <a:r>
              <a:rPr lang="en-US" dirty="0">
                <a:ea typeface="ＭＳ Ｐゴシック" charset="0"/>
                <a:cs typeface="ＭＳ Ｐゴシック" charset="0"/>
                <a:hlinkClick r:id="rId3"/>
              </a:rPr>
              <a:t> critics: </a:t>
            </a:r>
            <a:r>
              <a:rPr lang="uk-UA" dirty="0">
                <a:ea typeface="ＭＳ Ｐゴシック" charset="0"/>
                <a:cs typeface="ＭＳ Ｐゴシック" charset="0"/>
                <a:hlinkClick r:id="rId3"/>
              </a:rPr>
              <a:t>'</a:t>
            </a:r>
            <a:r>
              <a:rPr lang="en-US" dirty="0">
                <a:ea typeface="ＭＳ Ｐゴシック" charset="0"/>
                <a:cs typeface="ＭＳ Ｐゴシック" charset="0"/>
                <a:hlinkClick r:id="rId3"/>
              </a:rPr>
              <a:t>Bordering on absolute stupidity</a:t>
            </a:r>
            <a:r>
              <a:rPr lang="uk-UA" dirty="0">
                <a:ea typeface="ＭＳ Ｐゴシック" charset="0"/>
                <a:cs typeface="ＭＳ Ｐゴシック" charset="0"/>
                <a:hlinkClick r:id="rId3"/>
              </a:rPr>
              <a:t>'</a:t>
            </a:r>
            <a:r>
              <a:rPr lang="ru-RU" dirty="0">
                <a:ea typeface="ＭＳ Ｐゴシック" charset="0"/>
                <a:cs typeface="ＭＳ Ｐゴシック" charset="0"/>
                <a:hlinkClick r:id="rId3"/>
              </a:rPr>
              <a:t>"</a:t>
            </a:r>
            <a:r>
              <a:rPr lang="en-US" dirty="0">
                <a:ea typeface="ＭＳ Ｐゴシック" charset="0"/>
                <a:cs typeface="ＭＳ Ｐゴシック" charset="0"/>
              </a:rPr>
              <a:t>. </a:t>
            </a:r>
            <a:r>
              <a:rPr lang="en-US" dirty="0">
                <a:ea typeface="ＭＳ Ｐゴシック" charset="0"/>
                <a:cs typeface="ＭＳ Ｐゴシック" charset="0"/>
                <a:hlinkClick r:id="rId4" tooltip="The Washington Times"/>
              </a:rPr>
              <a:t>The Washington Times</a:t>
            </a:r>
            <a:r>
              <a:rPr lang="en-US" dirty="0">
                <a:ea typeface="ＭＳ Ｐゴシック" charset="0"/>
                <a:cs typeface="ＭＳ Ｐゴシック" charset="0"/>
              </a:rPr>
              <a:t>. March 27, 2014. Retrieved March 27, 2014; cited at Wikipedia, </a:t>
            </a:r>
            <a:r>
              <a:rPr lang="ru-RU" dirty="0">
                <a:ea typeface="ＭＳ Ｐゴシック" charset="0"/>
                <a:cs typeface="ＭＳ Ｐゴシック" charset="0"/>
              </a:rPr>
              <a:t>"</a:t>
            </a:r>
            <a:r>
              <a:rPr lang="en-US" dirty="0">
                <a:ea typeface="ＭＳ Ｐゴシック" charset="0"/>
                <a:cs typeface="ＭＳ Ｐゴシック" charset="0"/>
              </a:rPr>
              <a:t>Noah (movie).</a:t>
            </a:r>
            <a:r>
              <a:rPr lang="ru-RU" dirty="0">
                <a:ea typeface="ＭＳ Ｐゴシック" charset="0"/>
                <a:cs typeface="ＭＳ Ｐゴシック" charset="0"/>
              </a:rPr>
              <a:t>"</a:t>
            </a:r>
            <a:endParaRPr lang="en-US" dirty="0">
              <a:ea typeface="ＭＳ Ｐゴシック" charset="0"/>
              <a:cs typeface="ＭＳ Ｐゴシック"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6D3AF7A-9F56-084C-923B-85A6E05793C4}" type="slidenum">
              <a:rPr lang="en-GB" sz="1200">
                <a:solidFill>
                  <a:srgbClr val="FFFFFF"/>
                </a:solidFill>
                <a:latin typeface="Comic Sans MS" charset="0"/>
              </a:rPr>
              <a:pPr eaLnBrk="1" hangingPunct="1"/>
              <a:t>168</a:t>
            </a:fld>
            <a:endParaRPr lang="en-GB" sz="1200">
              <a:solidFill>
                <a:srgbClr val="FFFFFF"/>
              </a:solidFill>
              <a:latin typeface="Comic Sans MS" charset="0"/>
            </a:endParaRPr>
          </a:p>
        </p:txBody>
      </p:sp>
      <p:sp>
        <p:nvSpPr>
          <p:cNvPr id="217090" name="Rectangle 2"/>
          <p:cNvSpPr>
            <a:spLocks noGrp="1" noRot="1" noChangeAspect="1" noChangeArrowheads="1"/>
          </p:cNvSpPr>
          <p:nvPr>
            <p:ph type="sldImg"/>
          </p:nvPr>
        </p:nvSpPr>
        <p:spPr>
          <a:solidFill>
            <a:srgbClr val="FFFFFF"/>
          </a:solidFill>
          <a:ln/>
        </p:spPr>
      </p:sp>
      <p:sp>
        <p:nvSpPr>
          <p:cNvPr id="2170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9320A65-F0B5-904C-9A37-EE3E93207EBF}" type="slidenum">
              <a:rPr lang="zh-CN" altLang="en-US" sz="1200">
                <a:solidFill>
                  <a:srgbClr val="000000"/>
                </a:solidFill>
                <a:latin typeface="Arial" charset="0"/>
              </a:rPr>
              <a:pPr eaLnBrk="1" hangingPunct="1"/>
              <a:t>169</a:t>
            </a:fld>
            <a:endParaRPr lang="en-US" altLang="zh-CN" sz="1200">
              <a:solidFill>
                <a:srgbClr val="000000"/>
              </a:solidFill>
              <a:latin typeface="Arial" charset="0"/>
            </a:endParaRPr>
          </a:p>
        </p:txBody>
      </p:sp>
      <p:sp>
        <p:nvSpPr>
          <p:cNvPr id="219138" name="Rectangle 2"/>
          <p:cNvSpPr>
            <a:spLocks noGrp="1" noRot="1" noChangeAspect="1" noChangeArrowheads="1"/>
          </p:cNvSpPr>
          <p:nvPr>
            <p:ph type="sldImg"/>
          </p:nvPr>
        </p:nvSpPr>
        <p:spPr>
          <a:solidFill>
            <a:srgbClr val="FFFFFF"/>
          </a:solidFill>
          <a:ln/>
        </p:spPr>
      </p:sp>
      <p:sp>
        <p:nvSpPr>
          <p:cNvPr id="21913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tLang="zh-CN">
                <a:latin typeface="Arial" charset="0"/>
                <a:ea typeface="ＭＳ Ｐゴシック" charset="0"/>
                <a:cs typeface="Times New Roman" charset="0"/>
              </a:rPr>
              <a:t>http://www.refiningtruth.com/noah-genesis-6-facts/</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D05B3D1-3937-AC43-8DA2-BBE341EA0019}" type="slidenum">
              <a:rPr lang="zh-CN" altLang="en-US" sz="1200">
                <a:solidFill>
                  <a:srgbClr val="000000"/>
                </a:solidFill>
                <a:latin typeface="Arial" charset="0"/>
              </a:rPr>
              <a:pPr eaLnBrk="1" hangingPunct="1"/>
              <a:t>170</a:t>
            </a:fld>
            <a:endParaRPr lang="en-US" altLang="zh-CN" sz="1200">
              <a:solidFill>
                <a:srgbClr val="000000"/>
              </a:solidFill>
              <a:latin typeface="Arial" charset="0"/>
            </a:endParaRPr>
          </a:p>
        </p:txBody>
      </p:sp>
      <p:sp>
        <p:nvSpPr>
          <p:cNvPr id="221186" name="Rectangle 2"/>
          <p:cNvSpPr>
            <a:spLocks noGrp="1" noRot="1" noChangeAspect="1" noChangeArrowheads="1"/>
          </p:cNvSpPr>
          <p:nvPr>
            <p:ph type="sldImg"/>
          </p:nvPr>
        </p:nvSpPr>
        <p:spPr>
          <a:solidFill>
            <a:srgbClr val="FFFFFF"/>
          </a:solidFill>
          <a:ln/>
        </p:spPr>
      </p:sp>
      <p:sp>
        <p:nvSpPr>
          <p:cNvPr id="2211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tLang="zh-CN">
              <a:latin typeface="Arial" charset="0"/>
              <a:ea typeface="ＭＳ Ｐゴシック" charset="0"/>
              <a:cs typeface="Times New Roman"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85DFDE6-9078-F149-AEBB-CB534CD3150E}" type="slidenum">
              <a:rPr lang="en-US" sz="1200"/>
              <a:pPr eaLnBrk="1" hangingPunct="1"/>
              <a:t>171</a:t>
            </a:fld>
            <a:endParaRPr lang="en-US" sz="1200"/>
          </a:p>
        </p:txBody>
      </p:sp>
      <p:sp>
        <p:nvSpPr>
          <p:cNvPr id="223234" name="Rectangle 2"/>
          <p:cNvSpPr>
            <a:spLocks noGrp="1" noRot="1" noChangeAspect="1" noChangeArrowheads="1" noTextEdit="1"/>
          </p:cNvSpPr>
          <p:nvPr>
            <p:ph type="sldImg"/>
          </p:nvPr>
        </p:nvSpPr>
        <p:spPr>
          <a:ln/>
        </p:spPr>
      </p:sp>
      <p:sp>
        <p:nvSpPr>
          <p:cNvPr id="2232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1C94CC0-8117-0D4D-93B0-C7255FEEDD19}" type="slidenum">
              <a:rPr lang="en-US" sz="1200"/>
              <a:pPr eaLnBrk="1" hangingPunct="1"/>
              <a:t>172</a:t>
            </a:fld>
            <a:endParaRPr lang="en-US" sz="1200"/>
          </a:p>
        </p:txBody>
      </p:sp>
      <p:sp>
        <p:nvSpPr>
          <p:cNvPr id="229378" name="Rectangle 2"/>
          <p:cNvSpPr>
            <a:spLocks noGrp="1" noRot="1" noChangeAspect="1" noChangeArrowheads="1" noTextEdit="1"/>
          </p:cNvSpPr>
          <p:nvPr>
            <p:ph type="sldImg"/>
          </p:nvPr>
        </p:nvSpPr>
        <p:spPr>
          <a:ln/>
        </p:spPr>
      </p:sp>
      <p:sp>
        <p:nvSpPr>
          <p:cNvPr id="2293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076288951"/>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69"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035EE90-538D-354F-AF70-32167452A51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6370" name="Rectangle 2"/>
          <p:cNvSpPr>
            <a:spLocks noGrp="1" noRot="1" noChangeAspect="1" noChangeArrowheads="1" noTextEdit="1"/>
          </p:cNvSpPr>
          <p:nvPr>
            <p:ph type="sldImg"/>
          </p:nvPr>
        </p:nvSpPr>
        <p:spPr>
          <a:ln/>
        </p:spPr>
      </p:sp>
      <p:sp>
        <p:nvSpPr>
          <p:cNvPr id="186371"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E000DD8-2757-3246-96ED-4084B1897D82}" type="slidenum">
              <a:rPr lang="en-US" sz="1200"/>
              <a:pPr eaLnBrk="1" hangingPunct="1"/>
              <a:t>176</a:t>
            </a:fld>
            <a:endParaRPr lang="en-US" sz="1200"/>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DE91DD9-98F7-FD47-AF8A-A4C1255ED3DD}" type="slidenum">
              <a:rPr lang="en-US" sz="1200"/>
              <a:pPr eaLnBrk="1" hangingPunct="1"/>
              <a:t>177</a:t>
            </a:fld>
            <a:endParaRPr lang="en-US" sz="1200"/>
          </a:p>
        </p:txBody>
      </p:sp>
      <p:sp>
        <p:nvSpPr>
          <p:cNvPr id="198658" name="Rectangle 2"/>
          <p:cNvSpPr>
            <a:spLocks noGrp="1" noRot="1" noChangeAspect="1" noChangeArrowheads="1" noTextEdit="1"/>
          </p:cNvSpPr>
          <p:nvPr>
            <p:ph type="sldImg"/>
          </p:nvPr>
        </p:nvSpPr>
        <p:spPr>
          <a:ln/>
        </p:spPr>
      </p:sp>
      <p:sp>
        <p:nvSpPr>
          <p:cNvPr id="19865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Slide Image Placeholder 1"/>
          <p:cNvSpPr>
            <a:spLocks noGrp="1" noRot="1" noChangeAspect="1"/>
          </p:cNvSpPr>
          <p:nvPr>
            <p:ph type="sldImg"/>
          </p:nvPr>
        </p:nvSpPr>
        <p:spPr>
          <a:ln/>
        </p:spPr>
      </p:sp>
      <p:sp>
        <p:nvSpPr>
          <p:cNvPr id="13517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sz="2000" dirty="0">
                <a:latin typeface="Arial" charset="0"/>
                <a:ea typeface="ＭＳ Ｐゴシック" charset="0"/>
                <a:cs typeface="ＭＳ Ｐゴシック" charset="0"/>
              </a:rPr>
              <a:t>Text from Hannah for this chart:</a:t>
            </a:r>
          </a:p>
          <a:p>
            <a:endParaRPr lang="en-US" sz="2000" dirty="0">
              <a:latin typeface="Arial" charset="0"/>
              <a:ea typeface="ＭＳ Ｐゴシック" charset="0"/>
              <a:cs typeface="ＭＳ Ｐゴシック" charset="0"/>
            </a:endParaRPr>
          </a:p>
          <a:p>
            <a:r>
              <a:rPr lang="ru-RU" sz="2000" dirty="0">
                <a:latin typeface="Arial" charset="0"/>
                <a:ea typeface="ＭＳ Ｐゴシック" charset="0"/>
                <a:cs typeface="ＭＳ Ｐゴシック" charset="0"/>
              </a:rPr>
              <a:t>"</a:t>
            </a:r>
            <a:r>
              <a:rPr lang="en-US" sz="2000" dirty="0">
                <a:latin typeface="Arial" charset="0"/>
                <a:ea typeface="ＭＳ Ｐゴシック" charset="0"/>
                <a:cs typeface="ＭＳ Ｐゴシック" charset="0"/>
              </a:rPr>
              <a:t>The Christian faith was opposed by numerous adversaries––threats from the state, ominous false religions, and heretics within its own borders.  The most imposing religious threat came from Gnosticism, which was particularly dangerous because of its intellectual coherency.  While Gnosticism seemed to provide answers to perplexing questions, it succeeded only in mixing a snippet of biblical truth with error.</a:t>
            </a:r>
            <a:r>
              <a:rPr lang="ru-RU" sz="2000" dirty="0">
                <a:latin typeface="Arial" charset="0"/>
                <a:ea typeface="ＭＳ Ｐゴシック" charset="0"/>
                <a:cs typeface="ＭＳ Ｐゴシック" charset="0"/>
              </a:rPr>
              <a:t>"</a:t>
            </a:r>
            <a:endParaRPr lang="en-US" sz="2000" dirty="0">
              <a:latin typeface="Arial" charset="0"/>
              <a:ea typeface="ＭＳ Ｐゴシック" charset="0"/>
              <a:cs typeface="ＭＳ Ｐゴシック" charset="0"/>
            </a:endParaRPr>
          </a:p>
        </p:txBody>
      </p:sp>
      <p:sp>
        <p:nvSpPr>
          <p:cNvPr id="13517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10A60FB-066F-3545-82CD-419462C557E0}" type="slidenum">
              <a:rPr lang="en-US" sz="1200">
                <a:solidFill>
                  <a:srgbClr val="000000"/>
                </a:solidFill>
                <a:latin typeface="Arial" charset="0"/>
              </a:rPr>
              <a:pPr eaLnBrk="1" hangingPunct="1"/>
              <a:t>21</a:t>
            </a:fld>
            <a:endParaRPr lang="en-US" sz="1200">
              <a:solidFill>
                <a:srgbClr val="000000"/>
              </a:solidFill>
              <a:latin typeface="Arial"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2ADD095-4800-054F-A97F-5D9950023365}" type="slidenum">
              <a:rPr lang="en-US" sz="1200"/>
              <a:pPr eaLnBrk="1" hangingPunct="1"/>
              <a:t>178</a:t>
            </a:fld>
            <a:endParaRPr lang="en-US" sz="1200"/>
          </a:p>
        </p:txBody>
      </p:sp>
      <p:sp>
        <p:nvSpPr>
          <p:cNvPr id="200706"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40E4B0-AB84-0E42-8832-48CC86801F5B}" type="slidenum">
              <a:rPr lang="en-US" sz="1200"/>
              <a:pPr eaLnBrk="1" hangingPunct="1"/>
              <a:t>179</a:t>
            </a:fld>
            <a:endParaRPr lang="en-US" sz="1200"/>
          </a:p>
        </p:txBody>
      </p:sp>
      <p:sp>
        <p:nvSpPr>
          <p:cNvPr id="202754" name="Rectangle 2"/>
          <p:cNvSpPr>
            <a:spLocks noGrp="1" noRot="1" noChangeAspect="1" noChangeArrowheads="1" noTextEdit="1"/>
          </p:cNvSpPr>
          <p:nvPr>
            <p:ph type="sldImg"/>
          </p:nvPr>
        </p:nvSpPr>
        <p:spPr>
          <a:ln/>
        </p:spPr>
      </p:sp>
      <p:sp>
        <p:nvSpPr>
          <p:cNvPr id="2027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181</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0" dirty="0">
                <a:solidFill>
                  <a:srgbClr val="FFFFFF"/>
                </a:solidFill>
                <a:latin typeface="Arial" charset="0"/>
                <a:ea typeface="ＭＳ Ｐゴシック" charset="0"/>
              </a:rPr>
              <a:t>NT Survey (ns)</a:t>
            </a:r>
            <a:endParaRPr lang="en-US" b="0" dirty="0">
              <a:latin typeface="Arial"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dirty="0">
                <a:latin typeface="Arial" charset="0"/>
                <a:ea typeface="ＭＳ Ｐゴシック" charset="0"/>
                <a:cs typeface="ＭＳ Ｐゴシック" charset="0"/>
              </a:rPr>
              <a:t>Text from Hannah for this chart:</a:t>
            </a:r>
          </a:p>
          <a:p>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Gnosticism taught (1) that there is a radical </a:t>
            </a:r>
            <a:r>
              <a:rPr lang="en-US" b="1" u="sng" dirty="0">
                <a:latin typeface="Arial" charset="0"/>
                <a:ea typeface="ＭＳ Ｐゴシック" charset="0"/>
                <a:cs typeface="ＭＳ Ｐゴシック" charset="0"/>
              </a:rPr>
              <a:t>dualism</a:t>
            </a:r>
            <a:r>
              <a:rPr lang="en-US" dirty="0">
                <a:latin typeface="Arial" charset="0"/>
                <a:ea typeface="ＭＳ Ｐゴシック" charset="0"/>
                <a:cs typeface="ＭＳ Ｐゴシック" charset="0"/>
              </a:rPr>
              <a:t> of the spiritual in opposition to the material (God, who is Spirit, is the supreme good, while matter is evil); (2) that God could not have created matter because it is contrary to his nature; rather, the world, which is material and evil, was created by the Demiurge (an </a:t>
            </a:r>
            <a:r>
              <a:rPr lang="en-US" b="1" u="sng" dirty="0">
                <a:latin typeface="Arial" charset="0"/>
                <a:ea typeface="ＭＳ Ｐゴシック" charset="0"/>
                <a:cs typeface="ＭＳ Ｐゴシック" charset="0"/>
              </a:rPr>
              <a:t>emanation</a:t>
            </a:r>
            <a:r>
              <a:rPr lang="en-US" dirty="0">
                <a:latin typeface="Arial" charset="0"/>
                <a:ea typeface="ＭＳ Ｐゴシック" charset="0"/>
                <a:cs typeface="ＭＳ Ｐゴシック" charset="0"/>
              </a:rPr>
              <a:t> from God), and man is a material being with an entrapped spirit; and (3) that through a </a:t>
            </a:r>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secret </a:t>
            </a:r>
            <a:r>
              <a:rPr lang="en-US" b="1" u="sng" dirty="0">
                <a:latin typeface="Arial" charset="0"/>
                <a:ea typeface="ＭＳ Ｐゴシック" charset="0"/>
                <a:cs typeface="ＭＳ Ｐゴシック" charset="0"/>
              </a:rPr>
              <a:t>knowledge</a:t>
            </a:r>
            <a:r>
              <a:rPr lang="en-US" dirty="0">
                <a:latin typeface="Arial" charset="0"/>
                <a:ea typeface="ＭＳ Ｐゴシック" charset="0"/>
                <a:cs typeface="ＭＳ Ｐゴシック" charset="0"/>
              </a:rPr>
              <a:t>,</a:t>
            </a:r>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 salvation becomes the life of escape from the material confines of the body.</a:t>
            </a:r>
            <a:r>
              <a:rPr lang="ru-RU"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
        <p:nvSpPr>
          <p:cNvPr id="13721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E1C0B12-B5F3-774E-B784-F2110582FAA7}" type="slidenum">
              <a:rPr lang="en-US" sz="1200">
                <a:solidFill>
                  <a:srgbClr val="000000"/>
                </a:solidFill>
                <a:latin typeface="Arial" charset="0"/>
              </a:rPr>
              <a:pPr eaLnBrk="1" hangingPunct="1"/>
              <a:t>22</a:t>
            </a:fld>
            <a:endParaRPr lang="en-US" sz="1200">
              <a:solidFill>
                <a:srgbClr val="000000"/>
              </a:solidFill>
              <a:latin typeface="Arial"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Slide Image Placeholder 1"/>
          <p:cNvSpPr>
            <a:spLocks noGrp="1" noRot="1" noChangeAspect="1"/>
          </p:cNvSpPr>
          <p:nvPr>
            <p:ph type="sldImg"/>
          </p:nvPr>
        </p:nvSpPr>
        <p:spPr>
          <a:ln/>
        </p:spPr>
      </p:sp>
      <p:sp>
        <p:nvSpPr>
          <p:cNvPr id="13926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r>
              <a:rPr lang="en-US" dirty="0">
                <a:latin typeface="Arial" charset="0"/>
                <a:ea typeface="ＭＳ Ｐゴシック" charset="0"/>
                <a:cs typeface="ＭＳ Ｐゴシック" charset="0"/>
              </a:rPr>
              <a:t>Text from Hannah for this chart [animation brackets mine]:</a:t>
            </a:r>
          </a:p>
          <a:p>
            <a:r>
              <a:rPr lang="ru-RU"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Gnosticism</a:t>
            </a:r>
            <a:r>
              <a:rPr lang="uk-UA" dirty="0">
                <a:latin typeface="Arial" charset="0"/>
                <a:ea typeface="ＭＳ Ｐゴシック" charset="0"/>
                <a:cs typeface="ＭＳ Ｐゴシック" charset="0"/>
              </a:rPr>
              <a:t>'</a:t>
            </a:r>
            <a:r>
              <a:rPr lang="en-US" dirty="0">
                <a:latin typeface="Arial" charset="0"/>
                <a:ea typeface="ＭＳ Ｐゴシック" charset="0"/>
                <a:cs typeface="ＭＳ Ｐゴシック" charset="0"/>
              </a:rPr>
              <a:t>s concept of salvation is as follows: God did not create the world, [1] but a lesser yet powerful being (the Demiurge) made this evil world and [2] mankind––though within man is a spark of good.  [3] Salvation results from enlarging the capacity of that nature while minimizing the hold of materialism, [4] and it is accomplished by means of the secret teachings of Gnostic teachers.  In resisting this teaching, Christian writers adopted a worldview that embraced the God of the Bible as the divine creator, affirmed the creation as good though marred by a subsequent devastation, and espoused the salvation of the body as well as the soul.</a:t>
            </a:r>
            <a:r>
              <a:rPr lang="ru-RU" dirty="0">
                <a:latin typeface="Arial" charset="0"/>
                <a:ea typeface="ＭＳ Ｐゴシック" charset="0"/>
                <a:cs typeface="ＭＳ Ｐゴシック" charset="0"/>
              </a:rPr>
              <a:t>"</a:t>
            </a:r>
            <a:endParaRPr lang="en-US" dirty="0">
              <a:latin typeface="Arial" charset="0"/>
              <a:ea typeface="ＭＳ Ｐゴシック" charset="0"/>
              <a:cs typeface="ＭＳ Ｐゴシック" charset="0"/>
            </a:endParaRPr>
          </a:p>
        </p:txBody>
      </p:sp>
      <p:sp>
        <p:nvSpPr>
          <p:cNvPr id="13926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C4C5201-26A7-FA4F-86D4-8F1F101B6C9C}" type="slidenum">
              <a:rPr lang="en-US" sz="1200">
                <a:solidFill>
                  <a:srgbClr val="000000"/>
                </a:solidFill>
                <a:latin typeface="Arial" charset="0"/>
              </a:rPr>
              <a:pPr eaLnBrk="1" hangingPunct="1"/>
              <a:t>23</a:t>
            </a:fld>
            <a:endParaRPr lang="en-US" sz="1200">
              <a:solidFill>
                <a:srgbClr val="000000"/>
              </a:solidFill>
              <a:latin typeface="Arial"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1257337-603F-F94E-A3E3-1CE28C261560}" type="slidenum">
              <a:rPr lang="en-US" sz="1200">
                <a:solidFill>
                  <a:srgbClr val="000000"/>
                </a:solidFill>
                <a:latin typeface="Arial" charset="0"/>
              </a:rPr>
              <a:pPr eaLnBrk="1" hangingPunct="1"/>
              <a:t>24</a:t>
            </a:fld>
            <a:endParaRPr lang="en-US" sz="1200">
              <a:solidFill>
                <a:srgbClr val="000000"/>
              </a:solidFill>
              <a:latin typeface="Arial" charset="0"/>
            </a:endParaRPr>
          </a:p>
        </p:txBody>
      </p:sp>
      <p:sp>
        <p:nvSpPr>
          <p:cNvPr id="141314" name="Rectangle 2"/>
          <p:cNvSpPr>
            <a:spLocks noGrp="1" noRot="1" noChangeAspect="1" noChangeArrowheads="1" noTextEdit="1"/>
          </p:cNvSpPr>
          <p:nvPr>
            <p:ph type="sldImg"/>
          </p:nvPr>
        </p:nvSpPr>
        <p:spPr>
          <a:ln/>
        </p:spPr>
      </p:sp>
      <p:sp>
        <p:nvSpPr>
          <p:cNvPr id="1413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Another</a:t>
            </a:r>
            <a:r>
              <a:rPr lang="en-US" baseline="0" dirty="0">
                <a:latin typeface="Arial" charset="0"/>
                <a:ea typeface="ＭＳ Ｐゴシック" charset="0"/>
                <a:cs typeface="ＭＳ Ｐゴシック" charset="0"/>
              </a:rPr>
              <a:t> work that appeared in the early church—probably in the second century—is called the Gospel of Judas. It says that Judas would rule over the disciples—even though he was actually an unbeliever!</a:t>
            </a:r>
            <a:endParaRPr lang="en-US" dirty="0">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ED92948-299E-034B-BF95-CDF825F28A86}" type="slidenum">
              <a:rPr lang="en-US" sz="1200">
                <a:solidFill>
                  <a:srgbClr val="000000"/>
                </a:solidFill>
                <a:latin typeface="Arial" charset="0"/>
              </a:rPr>
              <a:pPr eaLnBrk="1" hangingPunct="1"/>
              <a:t>25</a:t>
            </a:fld>
            <a:endParaRPr lang="en-US" sz="1200">
              <a:solidFill>
                <a:srgbClr val="000000"/>
              </a:solidFill>
              <a:latin typeface="Arial" charset="0"/>
            </a:endParaRPr>
          </a:p>
        </p:txBody>
      </p:sp>
      <p:sp>
        <p:nvSpPr>
          <p:cNvPr id="1433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It even says</a:t>
            </a:r>
            <a:r>
              <a:rPr lang="en-US" baseline="0" dirty="0">
                <a:latin typeface="Arial" charset="0"/>
                <a:ea typeface="ＭＳ Ｐゴシック" charset="0"/>
                <a:cs typeface="ＭＳ Ｐゴシック" charset="0"/>
              </a:rPr>
              <a:t> that Jesus was a spirit that was </a:t>
            </a:r>
            <a:r>
              <a:rPr lang="ru-RU"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clothed</a:t>
            </a:r>
            <a:r>
              <a:rPr lang="ru-RU" baseline="0" dirty="0">
                <a:latin typeface="Arial" charset="0"/>
                <a:ea typeface="ＭＳ Ｐゴシック" charset="0"/>
                <a:cs typeface="ＭＳ Ｐゴシック" charset="0"/>
              </a:rPr>
              <a:t>"</a:t>
            </a:r>
            <a:r>
              <a:rPr lang="en-US" baseline="0" dirty="0">
                <a:latin typeface="Arial" charset="0"/>
                <a:ea typeface="ＭＳ Ｐゴシック" charset="0"/>
                <a:cs typeface="ＭＳ Ｐゴシック" charset="0"/>
              </a:rPr>
              <a:t> with Christ, and Judas will be part of the plan to exalt Jesus.</a:t>
            </a:r>
            <a:endParaRPr lang="en-US" dirty="0">
              <a:latin typeface="Arial"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7311260-067B-A046-8AEF-92D9ADE85487}" type="slidenum">
              <a:rPr lang="en-US" sz="1200">
                <a:solidFill>
                  <a:srgbClr val="000000"/>
                </a:solidFill>
                <a:latin typeface="26" charset="0"/>
              </a:rPr>
              <a:pPr eaLnBrk="1" hangingPunct="1"/>
              <a:t>26</a:t>
            </a:fld>
            <a:endParaRPr lang="en-US" sz="1200">
              <a:solidFill>
                <a:srgbClr val="000000"/>
              </a:solidFill>
              <a:latin typeface="26" charset="0"/>
            </a:endParaRPr>
          </a:p>
        </p:txBody>
      </p:sp>
      <p:sp>
        <p:nvSpPr>
          <p:cNvPr id="145410"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Lst>
        </p:spPr>
        <p:txBody>
          <a:bodyPr/>
          <a:lstStyle/>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The later second century church father Irenaeus spoke of this book as a heresy where Judas had a special knowledge (gnosis) that the other disciples</a:t>
            </a:r>
            <a:r>
              <a:rPr lang="en-US" baseline="0" dirty="0">
                <a:latin typeface="Arial" charset="0"/>
                <a:ea typeface="ＭＳ Ｐゴシック" charset="0"/>
                <a:cs typeface="ＭＳ Ｐゴシック" charset="0"/>
              </a:rPr>
              <a:t> lacked.</a:t>
            </a:r>
            <a:r>
              <a:rPr lang="en-US" dirty="0">
                <a:latin typeface="Arial" charset="0"/>
                <a:ea typeface="ＭＳ Ｐゴシック" charset="0"/>
                <a:cs typeface="ＭＳ Ｐゴシック" charset="0"/>
              </a:rPr>
              <a:t> </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_______________</a:t>
            </a:r>
          </a:p>
          <a:p>
            <a:pPr eaLnBrk="1" hangingPunct="1"/>
            <a:endParaRPr lang="en-US" dirty="0">
              <a:latin typeface="Arial" charset="0"/>
              <a:ea typeface="ＭＳ Ｐゴシック" charset="0"/>
              <a:cs typeface="ＭＳ Ｐゴシック" charset="0"/>
            </a:endParaRPr>
          </a:p>
          <a:p>
            <a:pPr eaLnBrk="1" hangingPunct="1"/>
            <a:r>
              <a:rPr lang="en-US" dirty="0">
                <a:latin typeface="Arial" charset="0"/>
                <a:ea typeface="ＭＳ Ｐゴシック" charset="0"/>
                <a:cs typeface="ＭＳ Ｐゴシック" charset="0"/>
              </a:rPr>
              <a:t>http://</a:t>
            </a:r>
            <a:r>
              <a:rPr lang="en-US" dirty="0" err="1">
                <a:latin typeface="Arial" charset="0"/>
                <a:ea typeface="ＭＳ Ｐゴシック" charset="0"/>
                <a:cs typeface="ＭＳ Ｐゴシック" charset="0"/>
              </a:rPr>
              <a:t>www.ccel.org</a:t>
            </a:r>
            <a:r>
              <a:rPr lang="en-US" dirty="0">
                <a:latin typeface="Arial" charset="0"/>
                <a:ea typeface="ＭＳ Ｐゴシック" charset="0"/>
                <a:cs typeface="ＭＳ Ｐゴシック" charset="0"/>
              </a:rPr>
              <a:t>/fathers2/ANF-01/anf01-60.htm#P7477_2003920</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Slide Image Placeholder 1"/>
          <p:cNvSpPr>
            <a:spLocks noGrp="1" noRot="1" noChangeAspect="1"/>
          </p:cNvSpPr>
          <p:nvPr>
            <p:ph type="sldImg"/>
          </p:nvPr>
        </p:nvSpPr>
        <p:spPr>
          <a:ln/>
        </p:spPr>
      </p:sp>
      <p:sp>
        <p:nvSpPr>
          <p:cNvPr id="389122"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sz="1200" dirty="0">
                <a:latin typeface="Arial" charset="0"/>
                <a:ea typeface="ＭＳ Ｐゴシック" charset="0"/>
                <a:cs typeface="ＭＳ Ｐゴシック" charset="0"/>
              </a:rPr>
              <a:t>The Nicene Creed (AD 325) was the second oldest creedal statement of the Early Church, preceded only by The Apostle</a:t>
            </a:r>
            <a:r>
              <a:rPr lang="fr-FR" sz="1200" dirty="0">
                <a:latin typeface="Arial" charset="0"/>
                <a:ea typeface="ＭＳ Ｐゴシック" charset="0"/>
                <a:cs typeface="ＭＳ Ｐゴシック" charset="0"/>
              </a:rPr>
              <a:t>’</a:t>
            </a:r>
            <a:r>
              <a:rPr lang="en-US" sz="1200" dirty="0">
                <a:latin typeface="Arial" charset="0"/>
                <a:ea typeface="ＭＳ Ｐゴシック" charset="0"/>
                <a:cs typeface="ＭＳ Ｐゴシック" charset="0"/>
              </a:rPr>
              <a:t>s Creed of 1</a:t>
            </a:r>
            <a:r>
              <a:rPr lang="en-US" sz="1200" baseline="30000" dirty="0">
                <a:latin typeface="Arial" charset="0"/>
                <a:ea typeface="ＭＳ Ｐゴシック" charset="0"/>
                <a:cs typeface="ＭＳ Ｐゴシック" charset="0"/>
              </a:rPr>
              <a:t>st to </a:t>
            </a:r>
            <a:r>
              <a:rPr lang="en-US" sz="1200" dirty="0">
                <a:latin typeface="Arial" charset="0"/>
                <a:ea typeface="ＭＳ Ｐゴシック" charset="0"/>
                <a:cs typeface="ＭＳ Ｐゴシック" charset="0"/>
              </a:rPr>
              <a:t>3</a:t>
            </a:r>
            <a:r>
              <a:rPr lang="en-US" sz="1200" baseline="30000" dirty="0">
                <a:latin typeface="Arial" charset="0"/>
                <a:ea typeface="ＭＳ Ｐゴシック" charset="0"/>
                <a:cs typeface="ＭＳ Ｐゴシック" charset="0"/>
              </a:rPr>
              <a:t>rd</a:t>
            </a:r>
            <a:r>
              <a:rPr lang="en-US" sz="1200" dirty="0">
                <a:latin typeface="Arial" charset="0"/>
                <a:ea typeface="ＭＳ Ｐゴシック" charset="0"/>
                <a:cs typeface="ＭＳ Ｐゴシック" charset="0"/>
              </a:rPr>
              <a:t> centuries. But why do we have it in the first place?</a:t>
            </a:r>
          </a:p>
        </p:txBody>
      </p:sp>
      <p:sp>
        <p:nvSpPr>
          <p:cNvPr id="389123" name="Slide Number Placeholder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48B0EE-52AA-7B4E-BAA8-5A8ACF40E946}"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22832083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EAA5C8-33EA-5546-B43D-88BA5DC616D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8435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843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One of the early heretical leaders was named Arius.  He denied that Christ was </a:t>
            </a:r>
            <a:r>
              <a:rPr lang="en-US" altLang="ja-JP" dirty="0">
                <a:latin typeface="Arial" panose="020B0604020202020204" pitchFamily="34" charset="0"/>
                <a:ea typeface="ＭＳ Ｐゴシック" charset="0"/>
                <a:cs typeface="Arial" panose="020B0604020202020204" pitchFamily="34" charset="0"/>
              </a:rPr>
              <a:t>"co-eternal" with the Father.  Arius taught that Christ had a beginning point in eternity past.</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468088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03C7C58C-5711-C841-8F14-3D21B102579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24C267E-ED83-A345-8E02-81C75972479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7651" name="Rectangle 2">
            <a:extLst>
              <a:ext uri="{FF2B5EF4-FFF2-40B4-BE49-F238E27FC236}">
                <a16:creationId xmlns:a16="http://schemas.microsoft.com/office/drawing/2014/main" id="{FC9B35A0-1090-5A41-9BAF-815AC49A441A}"/>
              </a:ext>
            </a:extLst>
          </p:cNvPr>
          <p:cNvSpPr>
            <a:spLocks noGrp="1" noRot="1" noChangeAspect="1" noChangeArrowheads="1"/>
          </p:cNvSpPr>
          <p:nvPr>
            <p:ph type="sldImg"/>
          </p:nvPr>
        </p:nvSpPr>
        <p:spPr>
          <a:solidFill>
            <a:srgbClr val="FFFFFF"/>
          </a:solidFill>
          <a:ln/>
        </p:spPr>
      </p:sp>
      <p:sp>
        <p:nvSpPr>
          <p:cNvPr id="27652" name="Rectangle 3">
            <a:extLst>
              <a:ext uri="{FF2B5EF4-FFF2-40B4-BE49-F238E27FC236}">
                <a16:creationId xmlns:a16="http://schemas.microsoft.com/office/drawing/2014/main" id="{7F6C63C5-4CC3-DC42-95FD-946D35808158}"/>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anose="020B0604020202020204" pitchFamily="34" charset="0"/>
                <a:ea typeface="ＭＳ Ｐゴシック" panose="020B0600070205080204" pitchFamily="34" charset="-128"/>
              </a:rPr>
              <a:t>We have come today to worship Jesus Christ. But why do we believe what we do about Jesus?  It’s because the NT says so—but how we interpret it came through seeing what heretics taught too.  For example, two hundred years after Christ, Alexander was a key leader who held to the orthodox view that the Father and Son stood apart from creation.  </a:t>
            </a:r>
          </a:p>
          <a:p>
            <a:pPr eaLnBrk="1" hangingPunct="1"/>
            <a:r>
              <a:rPr lang="en-US" altLang="en-US" dirty="0">
                <a:latin typeface="Arial" panose="020B0604020202020204" pitchFamily="34" charset="0"/>
                <a:ea typeface="ＭＳ Ｐゴシック" panose="020B0600070205080204" pitchFamily="34" charset="-128"/>
              </a:rPr>
              <a:t>• However, Alexander was the “boss” of the pastor Arius in his city. Arius believed only the Father to be separate from creation.  Arius taught that the Father created Jesus, then Jesus created the world after this.</a:t>
            </a:r>
          </a:p>
        </p:txBody>
      </p:sp>
    </p:spTree>
    <p:extLst>
      <p:ext uri="{BB962C8B-B14F-4D97-AF65-F5344CB8AC3E}">
        <p14:creationId xmlns:p14="http://schemas.microsoft.com/office/powerpoint/2010/main" val="2785382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447DBCD8-9F78-974A-8E1D-5E13FD7B462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C6C652F-9B3D-994A-BCFB-B7D997F613D0}"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29699" name="Rectangle 2">
            <a:extLst>
              <a:ext uri="{FF2B5EF4-FFF2-40B4-BE49-F238E27FC236}">
                <a16:creationId xmlns:a16="http://schemas.microsoft.com/office/drawing/2014/main" id="{6843F496-335D-9F44-85E8-81ADD47BF58A}"/>
              </a:ext>
            </a:extLst>
          </p:cNvPr>
          <p:cNvSpPr>
            <a:spLocks noGrp="1" noRot="1" noChangeAspect="1" noChangeArrowheads="1"/>
          </p:cNvSpPr>
          <p:nvPr>
            <p:ph type="sldImg"/>
          </p:nvPr>
        </p:nvSpPr>
        <p:spPr>
          <a:solidFill>
            <a:srgbClr val="FFFFFF"/>
          </a:solidFill>
          <a:ln/>
        </p:spPr>
      </p:sp>
      <p:sp>
        <p:nvSpPr>
          <p:cNvPr id="29700" name="Rectangle 3">
            <a:extLst>
              <a:ext uri="{FF2B5EF4-FFF2-40B4-BE49-F238E27FC236}">
                <a16:creationId xmlns:a16="http://schemas.microsoft.com/office/drawing/2014/main" id="{1B522FA3-A338-6248-AFB1-B6BB53CE9E3D}"/>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anose="020B0604020202020204" pitchFamily="34" charset="0"/>
                <a:ea typeface="ＭＳ Ｐゴシック" panose="020B0600070205080204" pitchFamily="34" charset="-128"/>
              </a:rPr>
              <a:t>Nicea was a city in what is modern NW Turkey. It was the place where the controversy was resolved and a creed developed. </a:t>
            </a:r>
          </a:p>
          <a:p>
            <a:pPr eaLnBrk="1" hangingPunct="1"/>
            <a:r>
              <a:rPr lang="en-US" altLang="en-US" dirty="0">
                <a:latin typeface="Arial" panose="020B0604020202020204" pitchFamily="34" charset="0"/>
                <a:ea typeface="ＭＳ Ｐゴシック" panose="020B0600070205080204" pitchFamily="34" charset="-128"/>
              </a:rPr>
              <a:t>• The conflict was between Alexander and Arius in Alexandria, Egypt.  </a:t>
            </a:r>
          </a:p>
          <a:p>
            <a:pPr eaLnBrk="1" hangingPunct="1"/>
            <a:r>
              <a:rPr lang="en-US" altLang="en-US" dirty="0">
                <a:latin typeface="Arial" panose="020B0604020202020204" pitchFamily="34" charset="0"/>
                <a:ea typeface="ＭＳ Ｐゴシック" panose="020B0600070205080204" pitchFamily="34" charset="-128"/>
              </a:rPr>
              <a:t>• However, to affirm the biblical teaching, 300 church leaders gathered together in the city of Nicea. Here by a vote of 300 to 3 the bishops rejected Arius.</a:t>
            </a:r>
          </a:p>
        </p:txBody>
      </p:sp>
    </p:spTree>
    <p:extLst>
      <p:ext uri="{BB962C8B-B14F-4D97-AF65-F5344CB8AC3E}">
        <p14:creationId xmlns:p14="http://schemas.microsoft.com/office/powerpoint/2010/main" val="7166718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655B49-B1D8-FF48-AB47-34163697664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4594"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45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Brown claims (without support) that the Nicaea vote on whether Jesus was co-eternal with God was very close.  The truth is that the vote of the 302 leaders present was 300 to 3.  Along with Arius, </a:t>
            </a:r>
            <a:r>
              <a:rPr lang="en-US" altLang="ja-JP" dirty="0">
                <a:latin typeface="Arial" panose="020B0604020202020204" pitchFamily="34" charset="0"/>
                <a:ea typeface="ＭＳ Ｐゴシック" charset="0"/>
                <a:cs typeface="Arial" panose="020B0604020202020204" pitchFamily="34" charset="0"/>
              </a:rPr>
              <a:t>"The two dissenting bishops were Secundus of Ptolemais and </a:t>
            </a:r>
            <a:r>
              <a:rPr lang="en-US" altLang="ja-JP" dirty="0" err="1">
                <a:latin typeface="Arial" panose="020B0604020202020204" pitchFamily="34" charset="0"/>
                <a:ea typeface="ＭＳ Ｐゴシック" charset="0"/>
                <a:cs typeface="Arial" panose="020B0604020202020204" pitchFamily="34" charset="0"/>
              </a:rPr>
              <a:t>Theonas</a:t>
            </a:r>
            <a:r>
              <a:rPr lang="en-US" altLang="ja-JP" dirty="0">
                <a:latin typeface="Arial" panose="020B0604020202020204" pitchFamily="34" charset="0"/>
                <a:ea typeface="ＭＳ Ｐゴシック" charset="0"/>
                <a:cs typeface="Arial" panose="020B0604020202020204" pitchFamily="34" charset="0"/>
              </a:rPr>
              <a:t> of </a:t>
            </a:r>
            <a:r>
              <a:rPr lang="en-US" altLang="ja-JP" dirty="0" err="1">
                <a:latin typeface="Arial" panose="020B0604020202020204" pitchFamily="34" charset="0"/>
                <a:ea typeface="ＭＳ Ｐゴシック" charset="0"/>
                <a:cs typeface="Arial" panose="020B0604020202020204" pitchFamily="34" charset="0"/>
              </a:rPr>
              <a:t>Mamarica</a:t>
            </a:r>
            <a:r>
              <a:rPr lang="en-US" altLang="ja-JP" dirty="0">
                <a:latin typeface="Arial" panose="020B0604020202020204" pitchFamily="34" charset="0"/>
                <a:ea typeface="ＭＳ Ｐゴシック" charset="0"/>
                <a:cs typeface="Arial" panose="020B0604020202020204" pitchFamily="34" charset="0"/>
              </a:rPr>
              <a:t>, both Libyan bishops associated with Arius.  All three went into exile after the Council of Nicea" (Paul L. Maier in </a:t>
            </a:r>
            <a:r>
              <a:rPr lang="en-US" altLang="ja-JP" i="1" dirty="0">
                <a:latin typeface="Arial" panose="020B0604020202020204" pitchFamily="34" charset="0"/>
                <a:ea typeface="ＭＳ Ｐゴシック" charset="0"/>
                <a:cs typeface="Arial" panose="020B0604020202020204" pitchFamily="34" charset="0"/>
              </a:rPr>
              <a:t>The Da Vinci Code: Fact or Fiction? </a:t>
            </a:r>
            <a:r>
              <a:rPr lang="en-US" altLang="ja-JP" dirty="0">
                <a:latin typeface="Arial" panose="020B0604020202020204" pitchFamily="34" charset="0"/>
                <a:ea typeface="ＭＳ Ｐゴシック" charset="0"/>
                <a:cs typeface="Arial" panose="020B0604020202020204" pitchFamily="34" charset="0"/>
              </a:rPr>
              <a:t>with Hank </a:t>
            </a:r>
            <a:r>
              <a:rPr lang="en-US" altLang="ja-JP" dirty="0" err="1">
                <a:latin typeface="Arial" panose="020B0604020202020204" pitchFamily="34" charset="0"/>
                <a:ea typeface="ＭＳ Ｐゴシック" charset="0"/>
                <a:cs typeface="Arial" panose="020B0604020202020204" pitchFamily="34" charset="0"/>
              </a:rPr>
              <a:t>Hanegraaff</a:t>
            </a:r>
            <a:r>
              <a:rPr lang="en-US" altLang="ja-JP" i="1" dirty="0">
                <a:latin typeface="Arial" panose="020B0604020202020204" pitchFamily="34" charset="0"/>
                <a:ea typeface="ＭＳ Ｐゴシック" charset="0"/>
                <a:cs typeface="Arial" panose="020B0604020202020204" pitchFamily="34" charset="0"/>
              </a:rPr>
              <a:t> [</a:t>
            </a:r>
            <a:r>
              <a:rPr lang="en-US" altLang="ja-JP" dirty="0">
                <a:latin typeface="Arial" panose="020B0604020202020204" pitchFamily="34" charset="0"/>
                <a:ea typeface="ＭＳ Ｐゴシック" charset="0"/>
                <a:cs typeface="Arial" panose="020B0604020202020204" pitchFamily="34" charset="0"/>
              </a:rPr>
              <a:t>Wheaton: Tyndale, 2004], 15, n. 6, on p. 73).</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101835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B9AB24A-DAF7-2E48-BE4C-6B2B02D12F4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6642" name="Rectangle 2"/>
          <p:cNvSpPr>
            <a:spLocks noGrp="1" noRot="1" noChangeAspect="1" noChangeArrowheads="1" noTextEdit="1"/>
          </p:cNvSpPr>
          <p:nvPr>
            <p:ph type="sldImg"/>
          </p:nvPr>
        </p:nvSpPr>
        <p:spPr>
          <a:xfrm>
            <a:off x="1152525" y="692150"/>
            <a:ext cx="4552950" cy="3416300"/>
          </a:xfrm>
          <a:solidFill>
            <a:srgbClr val="FFFFFF"/>
          </a:solidFill>
          <a:ln/>
        </p:spPr>
      </p:sp>
      <p:sp>
        <p:nvSpPr>
          <p:cNvPr id="4966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There is NO doubt that the earliest Christians believed that Jesus was God!  Hebrews 1:8 gives us the witness of the Father himself, and where can one find a more reliable witness than God himself?</a:t>
            </a:r>
          </a:p>
        </p:txBody>
      </p:sp>
    </p:spTree>
    <p:extLst>
      <p:ext uri="{BB962C8B-B14F-4D97-AF65-F5344CB8AC3E}">
        <p14:creationId xmlns:p14="http://schemas.microsoft.com/office/powerpoint/2010/main" val="31273666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2D02B3-4347-314E-84F3-1C0DC07E23A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8690"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8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Over and over the early church fathers affirmed that Jesus was God--all long BEFORE Nicaea!</a:t>
            </a:r>
          </a:p>
        </p:txBody>
      </p:sp>
    </p:spTree>
    <p:extLst>
      <p:ext uri="{BB962C8B-B14F-4D97-AF65-F5344CB8AC3E}">
        <p14:creationId xmlns:p14="http://schemas.microsoft.com/office/powerpoint/2010/main" val="3318623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4534B6F0-4727-4A4F-B741-848DAF50AA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DE3945A-2FB5-7946-90A3-1BBB9CCC9E2B}"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1747" name="Rectangle 2">
            <a:extLst>
              <a:ext uri="{FF2B5EF4-FFF2-40B4-BE49-F238E27FC236}">
                <a16:creationId xmlns:a16="http://schemas.microsoft.com/office/drawing/2014/main" id="{15F5A2C1-F424-3E49-A0A7-4F282C5B7741}"/>
              </a:ext>
            </a:extLst>
          </p:cNvPr>
          <p:cNvSpPr>
            <a:spLocks noGrp="1" noRot="1" noChangeAspect="1" noChangeArrowheads="1"/>
          </p:cNvSpPr>
          <p:nvPr>
            <p:ph type="sldImg"/>
          </p:nvPr>
        </p:nvSpPr>
        <p:spPr>
          <a:solidFill>
            <a:srgbClr val="FFFFFF"/>
          </a:solidFill>
          <a:ln/>
        </p:spPr>
      </p:sp>
      <p:sp>
        <p:nvSpPr>
          <p:cNvPr id="31748" name="Rectangle 3">
            <a:extLst>
              <a:ext uri="{FF2B5EF4-FFF2-40B4-BE49-F238E27FC236}">
                <a16:creationId xmlns:a16="http://schemas.microsoft.com/office/drawing/2014/main" id="{C63DF89B-4199-364E-BF2D-C4C86E8AC20A}"/>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ltLang="en-US" dirty="0">
                <a:latin typeface="Arial" panose="020B0604020202020204" pitchFamily="34" charset="0"/>
                <a:ea typeface="ＭＳ Ｐゴシック" panose="020B0600070205080204" pitchFamily="34" charset="-128"/>
              </a:rPr>
              <a:t>The orthodox view won out and was expressed in the Nicene Creed.  Let’s remind ourselves of this important teaching as we affirm aloud this great summary of Christian teaching.  Reading together…(recite text)</a:t>
            </a:r>
          </a:p>
        </p:txBody>
      </p:sp>
    </p:spTree>
    <p:extLst>
      <p:ext uri="{BB962C8B-B14F-4D97-AF65-F5344CB8AC3E}">
        <p14:creationId xmlns:p14="http://schemas.microsoft.com/office/powerpoint/2010/main" val="29810229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a:extLst>
              <a:ext uri="{FF2B5EF4-FFF2-40B4-BE49-F238E27FC236}">
                <a16:creationId xmlns:a16="http://schemas.microsoft.com/office/drawing/2014/main" id="{13DA994D-D556-2E4E-811B-1D6E0EED920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E340E3-1C04-364B-AB0B-6A5DEF49EF69}"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3795" name="Rectangle 2">
            <a:extLst>
              <a:ext uri="{FF2B5EF4-FFF2-40B4-BE49-F238E27FC236}">
                <a16:creationId xmlns:a16="http://schemas.microsoft.com/office/drawing/2014/main" id="{74DB8CA8-C234-E642-BC0D-C18B3A494FB0}"/>
              </a:ext>
            </a:extLst>
          </p:cNvPr>
          <p:cNvSpPr>
            <a:spLocks noGrp="1" noRot="1" noChangeAspect="1" noChangeArrowheads="1"/>
          </p:cNvSpPr>
          <p:nvPr>
            <p:ph type="sldImg"/>
          </p:nvPr>
        </p:nvSpPr>
        <p:spPr>
          <a:solidFill>
            <a:srgbClr val="FFFFFF"/>
          </a:solidFill>
          <a:ln/>
        </p:spPr>
      </p:sp>
      <p:sp>
        <p:nvSpPr>
          <p:cNvPr id="33796" name="Rectangle 3">
            <a:extLst>
              <a:ext uri="{FF2B5EF4-FFF2-40B4-BE49-F238E27FC236}">
                <a16:creationId xmlns:a16="http://schemas.microsoft.com/office/drawing/2014/main" id="{DF87C01A-37DA-D04C-8365-17F25C4816A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8559625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a:extLst>
              <a:ext uri="{FF2B5EF4-FFF2-40B4-BE49-F238E27FC236}">
                <a16:creationId xmlns:a16="http://schemas.microsoft.com/office/drawing/2014/main" id="{BC5C15EF-28BB-7F43-8AB3-FFAF6B62980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68BD64B-6AE1-2F4C-9239-FA598BA9CD64}"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35843" name="Rectangle 2">
            <a:extLst>
              <a:ext uri="{FF2B5EF4-FFF2-40B4-BE49-F238E27FC236}">
                <a16:creationId xmlns:a16="http://schemas.microsoft.com/office/drawing/2014/main" id="{6CD8F054-B586-CD47-A528-325C8A506B72}"/>
              </a:ext>
            </a:extLst>
          </p:cNvPr>
          <p:cNvSpPr>
            <a:spLocks noGrp="1" noRot="1" noChangeAspect="1" noChangeArrowheads="1"/>
          </p:cNvSpPr>
          <p:nvPr>
            <p:ph type="sldImg"/>
          </p:nvPr>
        </p:nvSpPr>
        <p:spPr>
          <a:solidFill>
            <a:srgbClr val="FFFFFF"/>
          </a:solidFill>
          <a:ln/>
        </p:spPr>
      </p:sp>
      <p:sp>
        <p:nvSpPr>
          <p:cNvPr id="35844" name="Rectangle 3">
            <a:extLst>
              <a:ext uri="{FF2B5EF4-FFF2-40B4-BE49-F238E27FC236}">
                <a16:creationId xmlns:a16="http://schemas.microsoft.com/office/drawing/2014/main" id="{EB7928A4-CBC4-CB41-8CF3-DEDD3BEA96C0}"/>
              </a:ext>
            </a:extLst>
          </p:cNvPr>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en-US">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67836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BD6917-6746-8D4A-9A60-899111D0AFDC}" type="slidenum">
              <a:rPr lang="en-US" sz="1200">
                <a:solidFill>
                  <a:prstClr val="black"/>
                </a:solidFill>
              </a:rPr>
              <a:pPr eaLnBrk="1" hangingPunct="1"/>
              <a:t>5</a:t>
            </a:fld>
            <a:endParaRPr lang="en-US" sz="1200">
              <a:solidFill>
                <a:prstClr val="black"/>
              </a:solidFill>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4A774E-31D6-0D49-840D-A6A2D934D59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0498"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0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400" dirty="0">
                <a:latin typeface="Arial" panose="020B0604020202020204" pitchFamily="34" charset="0"/>
                <a:ea typeface="ＭＳ Ｐゴシック" charset="0"/>
                <a:cs typeface="Arial" panose="020B0604020202020204" pitchFamily="34" charset="0"/>
              </a:rPr>
              <a:t>Unfortunately, Nicea did not end the Arian controversy, which later resurged until its final rejection almost 60 years later.</a:t>
            </a:r>
          </a:p>
        </p:txBody>
      </p:sp>
    </p:spTree>
    <p:extLst>
      <p:ext uri="{BB962C8B-B14F-4D97-AF65-F5344CB8AC3E}">
        <p14:creationId xmlns:p14="http://schemas.microsoft.com/office/powerpoint/2010/main" val="22579466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B580A4-005E-FD46-A6E3-1D6D1C38A6F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92546" name="Rectangle 2"/>
          <p:cNvSpPr>
            <a:spLocks noGrp="1" noRot="1" noChangeAspect="1" noChangeArrowheads="1" noTextEdit="1"/>
          </p:cNvSpPr>
          <p:nvPr>
            <p:ph type="sldImg"/>
          </p:nvPr>
        </p:nvSpPr>
        <p:spPr>
          <a:xfrm>
            <a:off x="1143000" y="685800"/>
            <a:ext cx="4572000" cy="3429000"/>
          </a:xfrm>
          <a:solidFill>
            <a:srgbClr val="FFFFFF"/>
          </a:solidFill>
          <a:ln/>
        </p:spPr>
      </p:sp>
      <p:sp>
        <p:nvSpPr>
          <p:cNvPr id="4925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panose="020B0604020202020204" pitchFamily="34" charset="0"/>
                <a:ea typeface="ＭＳ Ｐゴシック" charset="0"/>
                <a:cs typeface="Arial" panose="020B0604020202020204" pitchFamily="34" charset="0"/>
              </a:rPr>
              <a:t>God raised up Basil and the </a:t>
            </a:r>
            <a:r>
              <a:rPr lang="en-US" altLang="ja-JP" dirty="0">
                <a:latin typeface="Arial" panose="020B0604020202020204" pitchFamily="34" charset="0"/>
                <a:ea typeface="ＭＳ Ｐゴシック" charset="0"/>
                <a:cs typeface="Arial" panose="020B0604020202020204" pitchFamily="34" charset="0"/>
              </a:rPr>
              <a:t>"Two </a:t>
            </a:r>
            <a:r>
              <a:rPr lang="en-US" altLang="ja-JP" dirty="0" err="1">
                <a:latin typeface="Arial" panose="020B0604020202020204" pitchFamily="34" charset="0"/>
                <a:ea typeface="ＭＳ Ｐゴシック" charset="0"/>
                <a:cs typeface="Arial" panose="020B0604020202020204" pitchFamily="34" charset="0"/>
              </a:rPr>
              <a:t>Gregorys</a:t>
            </a:r>
            <a:r>
              <a:rPr lang="en-US" altLang="ja-JP" dirty="0">
                <a:latin typeface="Arial" panose="020B0604020202020204" pitchFamily="34" charset="0"/>
                <a:ea typeface="ＭＳ Ｐゴシック" charset="0"/>
                <a:cs typeface="Arial" panose="020B0604020202020204" pitchFamily="34" charset="0"/>
              </a:rPr>
              <a:t>" to finally nail the coffin in Arianism.  (However, this same heresy came back in the 1800s in a cult called Jehovah</a:t>
            </a:r>
            <a:r>
              <a:rPr lang="fr-FR" altLang="ja-JP" dirty="0">
                <a:latin typeface="Arial" panose="020B0604020202020204" pitchFamily="34" charset="0"/>
                <a:ea typeface="ＭＳ Ｐゴシック" charset="0"/>
                <a:cs typeface="Arial" panose="020B0604020202020204" pitchFamily="34" charset="0"/>
              </a:rPr>
              <a:t>'</a:t>
            </a:r>
            <a:r>
              <a:rPr lang="en-US" altLang="ja-JP" dirty="0">
                <a:latin typeface="Arial" panose="020B0604020202020204" pitchFamily="34" charset="0"/>
                <a:ea typeface="ＭＳ Ｐゴシック" charset="0"/>
                <a:cs typeface="Arial" panose="020B0604020202020204" pitchFamily="34" charset="0"/>
              </a:rPr>
              <a:t>s Witnesses which teaches that Jesus was created by the Father.)</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25918144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0655409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8424212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Last week we were introduced to the amazing Chinese word for “blessing.”</a:t>
            </a:r>
          </a:p>
          <a:p>
            <a:r>
              <a:rPr lang="en-US" dirty="0">
                <a:latin typeface="Arial" panose="020B0604020202020204" pitchFamily="34" charset="0"/>
                <a:cs typeface="Arial" panose="020B0604020202020204" pitchFamily="34" charset="0"/>
              </a:rPr>
              <a:t>It literally means one mouth (or man) in a garden in God’s presence!</a:t>
            </a:r>
          </a:p>
          <a:p>
            <a:r>
              <a:rPr lang="en-US" dirty="0">
                <a:latin typeface="Arial" panose="020B0604020202020204" pitchFamily="34" charset="0"/>
                <a:cs typeface="Arial" panose="020B0604020202020204" pitchFamily="34" charset="0"/>
              </a:rPr>
              <a:t>Seriously! What an indication of Adam in the Garden of Eden with God’s blessing! </a:t>
            </a: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43</a:t>
            </a:fld>
            <a:endParaRPr lang="en-US"/>
          </a:p>
        </p:txBody>
      </p:sp>
    </p:spTree>
    <p:extLst>
      <p:ext uri="{BB962C8B-B14F-4D97-AF65-F5344CB8AC3E}">
        <p14:creationId xmlns:p14="http://schemas.microsoft.com/office/powerpoint/2010/main" val="249527723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Many have noted that the story of Genesis is actually within the traditional Chinese characters.</a:t>
            </a: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44</a:t>
            </a:fld>
            <a:endParaRPr lang="en-US"/>
          </a:p>
        </p:txBody>
      </p:sp>
    </p:spTree>
    <p:extLst>
      <p:ext uri="{BB962C8B-B14F-4D97-AF65-F5344CB8AC3E}">
        <p14:creationId xmlns:p14="http://schemas.microsoft.com/office/powerpoint/2010/main" val="8147604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For example, the Chinese character for “create” has four components: dust, life, man and walk.</a:t>
            </a: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45</a:t>
            </a:fld>
            <a:endParaRPr lang="en-US"/>
          </a:p>
        </p:txBody>
      </p:sp>
    </p:spTree>
    <p:extLst>
      <p:ext uri="{BB962C8B-B14F-4D97-AF65-F5344CB8AC3E}">
        <p14:creationId xmlns:p14="http://schemas.microsoft.com/office/powerpoint/2010/main" val="356428778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Chinese also has an insightful character for “devil” that shows a “secret” (or whisperer) for “life” told to a “man” in a “garden.”</a:t>
            </a:r>
          </a:p>
          <a:p>
            <a:r>
              <a:rPr lang="en-US" dirty="0">
                <a:latin typeface="Arial" panose="020B0604020202020204" pitchFamily="34" charset="0"/>
                <a:cs typeface="Arial" panose="020B0604020202020204" pitchFamily="34" charset="0"/>
              </a:rPr>
              <a:t>That “devil” character forms the basis for the word “tempter,” which adds to devil words for “cover” among “two trees.”</a:t>
            </a: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46</a:t>
            </a:fld>
            <a:endParaRPr lang="en-US"/>
          </a:p>
        </p:txBody>
      </p:sp>
    </p:spTree>
    <p:extLst>
      <p:ext uri="{BB962C8B-B14F-4D97-AF65-F5344CB8AC3E}">
        <p14:creationId xmlns:p14="http://schemas.microsoft.com/office/powerpoint/2010/main" val="162154582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Chinese, a large “boat” is formed with words for “vessel” and “eight people.” Doesn’t that sound like Noah, his wife, his three sons and their wives? There are actually over 270 Global Flood stories, but the Chinese one specifies the number of those saved as 8!</a:t>
            </a: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47</a:t>
            </a:fld>
            <a:endParaRPr lang="en-US"/>
          </a:p>
        </p:txBody>
      </p:sp>
    </p:spTree>
    <p:extLst>
      <p:ext uri="{BB962C8B-B14F-4D97-AF65-F5344CB8AC3E}">
        <p14:creationId xmlns:p14="http://schemas.microsoft.com/office/powerpoint/2010/main" val="2369035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As in most languages, the word for “me” is quite common. But Chinese puts the character for “lamb” over “me” to designate righteousness. We become righteous in God’s sight when overshadowed by the Lamb of God!</a:t>
            </a: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48</a:t>
            </a:fld>
            <a:endParaRPr lang="en-US"/>
          </a:p>
        </p:txBody>
      </p:sp>
    </p:spTree>
    <p:extLst>
      <p:ext uri="{BB962C8B-B14F-4D97-AF65-F5344CB8AC3E}">
        <p14:creationId xmlns:p14="http://schemas.microsoft.com/office/powerpoint/2010/main" val="589271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880DB45-6D85-D24E-A556-E02A8430EB07}" type="slidenum">
              <a:rPr lang="en-US" sz="1200">
                <a:solidFill>
                  <a:prstClr val="black"/>
                </a:solidFill>
              </a:rPr>
              <a:pPr eaLnBrk="1" hangingPunct="1"/>
              <a:t>10</a:t>
            </a:fld>
            <a:endParaRPr lang="en-US" sz="1200">
              <a:solidFill>
                <a:prstClr val="black"/>
              </a:solidFill>
            </a:endParaRPr>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Chinese has a very interesting word for “west.” Of course, the Garden of Eden was west of China.</a:t>
            </a: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49</a:t>
            </a:fld>
            <a:endParaRPr lang="en-US"/>
          </a:p>
        </p:txBody>
      </p:sp>
    </p:spTree>
    <p:extLst>
      <p:ext uri="{BB962C8B-B14F-4D97-AF65-F5344CB8AC3E}">
        <p14:creationId xmlns:p14="http://schemas.microsoft.com/office/powerpoint/2010/main" val="4193686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In Chinese, “west” literally means “one person in a garden” which took place west of China in the Middle East depiction of the Garden of Eden where God placed one man in a garden.</a:t>
            </a: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50</a:t>
            </a:fld>
            <a:endParaRPr lang="en-US"/>
          </a:p>
        </p:txBody>
      </p:sp>
    </p:spTree>
    <p:extLst>
      <p:ext uri="{BB962C8B-B14F-4D97-AF65-F5344CB8AC3E}">
        <p14:creationId xmlns:p14="http://schemas.microsoft.com/office/powerpoint/2010/main" val="28224564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Many more Chinese examples are cited by authors such as C. H. Kang.</a:t>
            </a: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51</a:t>
            </a:fld>
            <a:endParaRPr lang="en-US"/>
          </a:p>
        </p:txBody>
      </p:sp>
    </p:spTree>
    <p:extLst>
      <p:ext uri="{BB962C8B-B14F-4D97-AF65-F5344CB8AC3E}">
        <p14:creationId xmlns:p14="http://schemas.microsoft.com/office/powerpoint/2010/main" val="6429426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So what’s the point? These Chinese words were basic to the language thousands of years before the Bible was translated into Chinese! We find them even 1000 years before Genesis was written, confirming their accuracy. </a:t>
            </a:r>
          </a:p>
          <a:p>
            <a:r>
              <a:rPr lang="en-US" dirty="0">
                <a:latin typeface="Arial" panose="020B0604020202020204" pitchFamily="34" charset="0"/>
                <a:cs typeface="Arial" panose="020B0604020202020204" pitchFamily="34" charset="0"/>
              </a:rPr>
              <a:t>• In fact, the Chinese worshipped a single God, Shang Di, for thousands of years before Buddha lived.</a:t>
            </a:r>
          </a:p>
          <a:p>
            <a:r>
              <a:rPr lang="en-US" dirty="0">
                <a:latin typeface="Arial" panose="020B0604020202020204" pitchFamily="34" charset="0"/>
                <a:cs typeface="Arial" panose="020B0604020202020204" pitchFamily="34" charset="0"/>
              </a:rPr>
              <a:t>But true teaching about God is always under attack.</a:t>
            </a: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52</a:t>
            </a:fld>
            <a:endParaRPr lang="en-US"/>
          </a:p>
        </p:txBody>
      </p:sp>
    </p:spTree>
    <p:extLst>
      <p:ext uri="{BB962C8B-B14F-4D97-AF65-F5344CB8AC3E}">
        <p14:creationId xmlns:p14="http://schemas.microsoft.com/office/powerpoint/2010/main" val="39751523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 showed this Chinese character for “blessing” to my non-Christian Chinese friend Jeffrey. He immediately looked at it and said, “Ah, lucky!” God’s blessings are reduced to luck in Satan’s relentless attack against the truth.</a:t>
            </a:r>
          </a:p>
        </p:txBody>
      </p:sp>
      <p:sp>
        <p:nvSpPr>
          <p:cNvPr id="4" name="Slide Number Placeholder 3"/>
          <p:cNvSpPr>
            <a:spLocks noGrp="1"/>
          </p:cNvSpPr>
          <p:nvPr>
            <p:ph type="sldNum" sz="quarter" idx="5"/>
          </p:nvPr>
        </p:nvSpPr>
        <p:spPr/>
        <p:txBody>
          <a:bodyPr/>
          <a:lstStyle/>
          <a:p>
            <a:pPr>
              <a:defRPr/>
            </a:pPr>
            <a:fld id="{BA794F3F-C40D-154F-97F3-148C120A0BC7}" type="slidenum">
              <a:rPr lang="en-US" smtClean="0"/>
              <a:pPr>
                <a:defRPr/>
              </a:pPr>
              <a:t>53</a:t>
            </a:fld>
            <a:endParaRPr lang="en-US"/>
          </a:p>
        </p:txBody>
      </p:sp>
    </p:spTree>
    <p:extLst>
      <p:ext uri="{BB962C8B-B14F-4D97-AF65-F5344CB8AC3E}">
        <p14:creationId xmlns:p14="http://schemas.microsoft.com/office/powerpoint/2010/main" val="9475814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51DE5C-D967-734E-8531-FF9C41B570D8}"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a:ea typeface="ＭＳ Ｐゴシック" charset="-128"/>
                <a:cs typeface="Arial"/>
              </a:rPr>
              <a:t>It’s a lazy Saturday afternoon and you’re catching up on a few projects around the house. Then a knock comes at the door. You open it to discover two Jehovah's Witnesses. After talking a few minutes, they say to you, “It sounds like you have a keen interest in spiritual things. Can we hear more from you and tell us our understanding?” </a:t>
            </a:r>
          </a:p>
          <a:p>
            <a:pPr eaLnBrk="1" hangingPunct="1"/>
            <a:r>
              <a:rPr lang="en-US" sz="1200" kern="1200" dirty="0">
                <a:solidFill>
                  <a:schemeClr val="tx1"/>
                </a:solidFill>
                <a:effectLst/>
                <a:latin typeface="Arial"/>
                <a:ea typeface="ＭＳ Ｐゴシック" charset="-128"/>
                <a:cs typeface="Arial"/>
              </a:rPr>
              <a:t>• In such a situation, would you invite them inside your home?  Why or why not?</a:t>
            </a:r>
            <a:r>
              <a:rPr lang="en-SG" dirty="0">
                <a:effectLst/>
                <a:latin typeface="Arial"/>
                <a:cs typeface="Arial"/>
              </a:rPr>
              <a:t> </a:t>
            </a:r>
          </a:p>
          <a:p>
            <a:pPr eaLnBrk="1" hangingPunct="1"/>
            <a:r>
              <a:rPr lang="en-US" dirty="0">
                <a:latin typeface="Arial"/>
                <a:ea typeface="ＭＳ Ｐゴシック" charset="0"/>
                <a:cs typeface="Arial"/>
              </a:rPr>
              <a:t>• </a:t>
            </a:r>
            <a:r>
              <a:rPr lang="en-US" sz="1200" kern="1200" dirty="0">
                <a:solidFill>
                  <a:schemeClr val="tx1"/>
                </a:solidFill>
                <a:effectLst/>
                <a:latin typeface="Arial"/>
                <a:ea typeface="ＭＳ Ｐゴシック" charset="-128"/>
                <a:cs typeface="Arial"/>
              </a:rPr>
              <a:t>We often vote with our hands, but today I want you to vote with your feet, walking to a certain part of the room</a:t>
            </a:r>
            <a:r>
              <a:rPr lang="en-SG" sz="1200" kern="1200" dirty="0">
                <a:solidFill>
                  <a:schemeClr val="tx1"/>
                </a:solidFill>
                <a:effectLst/>
                <a:latin typeface="Arial"/>
                <a:ea typeface="ＭＳ Ｐゴシック" charset="-128"/>
                <a:cs typeface="Arial"/>
              </a:rPr>
              <a:t>.</a:t>
            </a:r>
          </a:p>
          <a:p>
            <a:pPr eaLnBrk="1" hangingPunct="1"/>
            <a:r>
              <a:rPr lang="en-US" dirty="0">
                <a:latin typeface="Arial"/>
                <a:ea typeface="ＭＳ Ｐゴシック" charset="0"/>
                <a:cs typeface="Arial"/>
              </a:rPr>
              <a:t>• </a:t>
            </a:r>
            <a:r>
              <a:rPr lang="en-US" sz="1200" kern="1200" dirty="0">
                <a:solidFill>
                  <a:schemeClr val="tx1"/>
                </a:solidFill>
                <a:effectLst/>
                <a:latin typeface="Arial"/>
                <a:ea typeface="ＭＳ Ｐゴシック" charset="-128"/>
                <a:cs typeface="Arial"/>
              </a:rPr>
              <a:t>Please get into the right group.</a:t>
            </a:r>
            <a:r>
              <a:rPr lang="en-US" sz="1200" kern="1200" baseline="0" dirty="0">
                <a:solidFill>
                  <a:schemeClr val="tx1"/>
                </a:solidFill>
                <a:effectLst/>
                <a:latin typeface="Arial"/>
                <a:ea typeface="ＭＳ Ｐゴシック" charset="-128"/>
                <a:cs typeface="Arial"/>
              </a:rPr>
              <a:t> • T</a:t>
            </a:r>
            <a:r>
              <a:rPr lang="en-US" sz="1200" kern="1200" dirty="0">
                <a:solidFill>
                  <a:schemeClr val="tx1"/>
                </a:solidFill>
                <a:effectLst/>
                <a:latin typeface="Arial"/>
                <a:ea typeface="ＭＳ Ｐゴシック" charset="-128"/>
                <a:cs typeface="Arial"/>
              </a:rPr>
              <a:t>hose who would keep them out move left</a:t>
            </a:r>
            <a:r>
              <a:rPr lang="en-US" sz="1200" kern="1200" baseline="0" dirty="0">
                <a:solidFill>
                  <a:schemeClr val="tx1"/>
                </a:solidFill>
                <a:effectLst/>
                <a:latin typeface="Arial"/>
                <a:ea typeface="ＭＳ Ｐゴシック" charset="-128"/>
                <a:cs typeface="Arial"/>
              </a:rPr>
              <a:t> • </a:t>
            </a:r>
            <a:r>
              <a:rPr lang="en-US" sz="1200" kern="1200" dirty="0">
                <a:solidFill>
                  <a:schemeClr val="tx1"/>
                </a:solidFill>
                <a:effectLst/>
                <a:latin typeface="Arial"/>
                <a:ea typeface="ＭＳ Ｐゴシック" charset="-128"/>
                <a:cs typeface="Arial"/>
              </a:rPr>
              <a:t>those who would let them in move to the right side of the room</a:t>
            </a:r>
            <a:r>
              <a:rPr lang="en-US" sz="1200" kern="1200" baseline="0" dirty="0">
                <a:solidFill>
                  <a:schemeClr val="tx1"/>
                </a:solidFill>
                <a:effectLst/>
                <a:latin typeface="Arial"/>
                <a:ea typeface="ＭＳ Ｐゴシック" charset="-128"/>
                <a:cs typeface="Arial"/>
              </a:rPr>
              <a:t> •</a:t>
            </a:r>
            <a:r>
              <a:rPr lang="en-US" sz="1200" kern="1200" dirty="0">
                <a:solidFill>
                  <a:schemeClr val="tx1"/>
                </a:solidFill>
                <a:effectLst/>
                <a:latin typeface="Arial"/>
                <a:ea typeface="ＭＳ Ｐゴシック" charset="-128"/>
                <a:cs typeface="Arial"/>
              </a:rPr>
              <a:t> and those who need more information or feel it depends on certain factors move to the back. Ready, vote!</a:t>
            </a:r>
            <a:r>
              <a:rPr lang="en-SG" dirty="0">
                <a:effectLst/>
                <a:latin typeface="Arial"/>
                <a:cs typeface="Arial"/>
              </a:rPr>
              <a:t> </a:t>
            </a:r>
          </a:p>
          <a:p>
            <a:pPr eaLnBrk="1" hangingPunct="1"/>
            <a:r>
              <a:rPr lang="en-US" sz="1200" kern="1200" dirty="0">
                <a:solidFill>
                  <a:schemeClr val="tx1"/>
                </a:solidFill>
                <a:effectLst/>
                <a:latin typeface="Arial"/>
                <a:ea typeface="ＭＳ Ｐゴシック" charset="-128"/>
                <a:cs typeface="Arial"/>
              </a:rPr>
              <a:t>Why are you in that group? Tell those around you for the next minute</a:t>
            </a:r>
            <a:r>
              <a:rPr lang="en-SG" sz="1200" kern="1200" dirty="0">
                <a:solidFill>
                  <a:schemeClr val="tx1"/>
                </a:solidFill>
                <a:effectLst/>
                <a:latin typeface="Arial"/>
                <a:ea typeface="ＭＳ Ｐゴシック" charset="-128"/>
                <a:cs typeface="Arial"/>
              </a:rPr>
              <a:t>.</a:t>
            </a:r>
          </a:p>
          <a:p>
            <a:pPr eaLnBrk="1" hangingPunct="1"/>
            <a:r>
              <a:rPr lang="en-SG" sz="1200" kern="1200" dirty="0">
                <a:solidFill>
                  <a:schemeClr val="tx1"/>
                </a:solidFill>
                <a:effectLst/>
                <a:latin typeface="Arial"/>
                <a:ea typeface="ＭＳ Ｐゴシック" charset="-128"/>
                <a:cs typeface="Arial"/>
              </a:rPr>
              <a:t>Each group will now have 1-2 people tell the rest why they came to that group: first letting them in, second keeping them out</a:t>
            </a:r>
            <a:r>
              <a:rPr lang="en-SG" sz="1200" kern="1200" baseline="0" dirty="0">
                <a:solidFill>
                  <a:schemeClr val="tx1"/>
                </a:solidFill>
                <a:effectLst/>
                <a:latin typeface="Arial"/>
                <a:ea typeface="ＭＳ Ｐゴシック" charset="-128"/>
                <a:cs typeface="Arial"/>
              </a:rPr>
              <a:t> and then the "it depends" group.</a:t>
            </a:r>
            <a:endParaRPr lang="en-SG" sz="1200" kern="1200" dirty="0">
              <a:solidFill>
                <a:schemeClr val="tx1"/>
              </a:solidFill>
              <a:effectLst/>
              <a:latin typeface="Arial"/>
              <a:ea typeface="ＭＳ Ｐゴシック" charset="-128"/>
              <a:cs typeface="Arial"/>
            </a:endParaRPr>
          </a:p>
          <a:p>
            <a:pPr eaLnBrk="1" hangingPunct="1"/>
            <a:r>
              <a:rPr lang="en-US" sz="1200" kern="1200" dirty="0">
                <a:solidFill>
                  <a:schemeClr val="tx1"/>
                </a:solidFill>
                <a:effectLst/>
                <a:latin typeface="Arial"/>
                <a:ea typeface="ＭＳ Ｐゴシック" charset="-128"/>
                <a:cs typeface="Arial"/>
              </a:rPr>
              <a:t>Please take your seats now.</a:t>
            </a:r>
            <a:r>
              <a:rPr lang="en-SG" dirty="0">
                <a:effectLst/>
                <a:latin typeface="Arial"/>
                <a:cs typeface="Arial"/>
              </a:rPr>
              <a:t> </a:t>
            </a:r>
            <a:endParaRPr lang="en-US" dirty="0">
              <a:latin typeface="Arial"/>
              <a:ea typeface="ＭＳ Ｐゴシック" charset="0"/>
              <a:cs typeface="Arial"/>
            </a:endParaRPr>
          </a:p>
        </p:txBody>
      </p:sp>
    </p:spTree>
    <p:extLst>
      <p:ext uri="{BB962C8B-B14F-4D97-AF65-F5344CB8AC3E}">
        <p14:creationId xmlns:p14="http://schemas.microsoft.com/office/powerpoint/2010/main" val="93187558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55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Please be seated now. I’ve been in all 3 groups at various times—until vv. 9-10.</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We are talking about the gospel—and how we respond to it</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BA794F3F-C40D-154F-97F3-148C120A0BC7}" type="slidenum">
              <a:rPr lang="en-US">
                <a:solidFill>
                  <a:prstClr val="black"/>
                </a:solidFill>
              </a:rPr>
              <a:pPr>
                <a:defRPr/>
              </a:pPr>
              <a:t>56</a:t>
            </a:fld>
            <a:endParaRPr lang="en-US">
              <a:solidFill>
                <a:prstClr val="black"/>
              </a:solidFill>
            </a:endParaRPr>
          </a:p>
        </p:txBody>
      </p:sp>
    </p:spTree>
    <p:extLst>
      <p:ext uri="{BB962C8B-B14F-4D97-AF65-F5344CB8AC3E}">
        <p14:creationId xmlns:p14="http://schemas.microsoft.com/office/powerpoint/2010/main" val="111089480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Most of us are here today because we believe Jesus died for our sins, was buried, and came alive again. Paul calls this the “good news” in 1 Corinthians 15:3-4</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BA794F3F-C40D-154F-97F3-148C120A0BC7}" type="slidenum">
              <a:rPr lang="en-US">
                <a:solidFill>
                  <a:prstClr val="black"/>
                </a:solidFill>
              </a:rPr>
              <a:pPr>
                <a:defRPr/>
              </a:pPr>
              <a:t>57</a:t>
            </a:fld>
            <a:endParaRPr lang="en-US">
              <a:solidFill>
                <a:prstClr val="black"/>
              </a:solidFill>
            </a:endParaRPr>
          </a:p>
        </p:txBody>
      </p:sp>
    </p:spTree>
    <p:extLst>
      <p:ext uri="{BB962C8B-B14F-4D97-AF65-F5344CB8AC3E}">
        <p14:creationId xmlns:p14="http://schemas.microsoft.com/office/powerpoint/2010/main" val="177442712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The gospel is supposed to change lives</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r>
              <a:rPr lang="en-SG" sz="1200" kern="1200" baseline="0" dirty="0">
                <a:solidFill>
                  <a:schemeClr val="tx1"/>
                </a:solidFill>
                <a:effectLst/>
                <a:latin typeface="Arial" panose="020B0604020202020204" pitchFamily="34" charset="0"/>
                <a:ea typeface="ＭＳ Ｐゴシック" charset="-128"/>
                <a:cs typeface="Arial" panose="020B0604020202020204" pitchFamily="34" charset="0"/>
              </a:rPr>
              <a:t> showing us how to respond in a difficult situation such as dealing with false teaching.</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dirty="0">
                <a:latin typeface="Arial" panose="020B0604020202020204" pitchFamily="34" charset="0"/>
                <a:cs typeface="Arial" panose="020B0604020202020204" pitchFamily="34" charset="0"/>
              </a:rPr>
              <a:t>In such a</a:t>
            </a:r>
            <a:r>
              <a:rPr lang="en-US" baseline="0" dirty="0">
                <a:latin typeface="Arial" panose="020B0604020202020204" pitchFamily="34" charset="0"/>
                <a:cs typeface="Arial" panose="020B0604020202020204" pitchFamily="34" charset="0"/>
              </a:rPr>
              <a:t> situation, how does the gospel tell us to respond?</a:t>
            </a:r>
            <a:endParaRPr lang="en-S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698748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BD6917-6746-8D4A-9A60-899111D0AFDC}" type="slidenum">
              <a:rPr lang="en-US" sz="1200">
                <a:solidFill>
                  <a:prstClr val="black"/>
                </a:solidFill>
              </a:rPr>
              <a:pPr eaLnBrk="1" hangingPunct="1"/>
              <a:t>11</a:t>
            </a:fld>
            <a:endParaRPr lang="en-US" sz="1200">
              <a:solidFill>
                <a:prstClr val="black"/>
              </a:solidFill>
            </a:endParaRPr>
          </a:p>
        </p:txBody>
      </p:sp>
      <p:sp>
        <p:nvSpPr>
          <p:cNvPr id="123906" name="Rectangle 2"/>
          <p:cNvSpPr>
            <a:spLocks noGrp="1" noRot="1" noChangeAspect="1" noChangeArrowheads="1" noTextEdit="1"/>
          </p:cNvSpPr>
          <p:nvPr>
            <p:ph type="sldImg"/>
          </p:nvPr>
        </p:nvSpPr>
        <p:spPr>
          <a:ln/>
        </p:spPr>
      </p:sp>
      <p:sp>
        <p:nvSpPr>
          <p:cNvPr id="12390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How do you act in a way that really honors God—especially when faced with heresy right in your face?</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BA794F3F-C40D-154F-97F3-148C120A0BC7}" type="slidenum">
              <a:rPr lang="en-US" smtClean="0">
                <a:solidFill>
                  <a:prstClr val="black"/>
                </a:solidFill>
              </a:rPr>
              <a:pPr>
                <a:defRPr/>
              </a:pPr>
              <a:t>59</a:t>
            </a:fld>
            <a:endParaRPr lang="en-US">
              <a:solidFill>
                <a:prstClr val="black"/>
              </a:solidFill>
            </a:endParaRPr>
          </a:p>
        </p:txBody>
      </p:sp>
    </p:spTree>
    <p:extLst>
      <p:ext uri="{BB962C8B-B14F-4D97-AF65-F5344CB8AC3E}">
        <p14:creationId xmlns:p14="http://schemas.microsoft.com/office/powerpoint/2010/main" val="34499754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Today we will</a:t>
            </a:r>
            <a:r>
              <a:rPr lang="en-US" baseline="0" dirty="0">
                <a:latin typeface="Arial" panose="020B0604020202020204" pitchFamily="34" charset="0"/>
                <a:cs typeface="Arial" panose="020B0604020202020204" pitchFamily="34" charset="0"/>
              </a:rPr>
              <a:t> focus on the little known letter of John called 2 John. It is one of the so-called General Epistle. With the exception of James, these letters appeared at the end of the first century.</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BA794F3F-C40D-154F-97F3-148C120A0BC7}" type="slidenum">
              <a:rPr lang="en-US" smtClean="0">
                <a:solidFill>
                  <a:prstClr val="black"/>
                </a:solidFill>
              </a:rPr>
              <a:pPr>
                <a:defRPr/>
              </a:pPr>
              <a:t>60</a:t>
            </a:fld>
            <a:endParaRPr lang="en-US">
              <a:solidFill>
                <a:prstClr val="black"/>
              </a:solidFill>
            </a:endParaRPr>
          </a:p>
        </p:txBody>
      </p:sp>
    </p:spTree>
    <p:extLst>
      <p:ext uri="{BB962C8B-B14F-4D97-AF65-F5344CB8AC3E}">
        <p14:creationId xmlns:p14="http://schemas.microsoft.com/office/powerpoint/2010/main" val="187285409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It doesn't seem right to call the four one-chapter writings "books" as they are so short! </a:t>
            </a:r>
            <a:r>
              <a:rPr lang="en-US" sz="1200" kern="1200" dirty="0">
                <a:solidFill>
                  <a:schemeClr val="tx1"/>
                </a:solidFill>
                <a:effectLst/>
                <a:latin typeface="Arial" charset="0"/>
                <a:ea typeface="ＭＳ Ｐゴシック" charset="-128"/>
                <a:cs typeface="ＭＳ Ｐゴシック" charset="-128"/>
              </a:rPr>
              <a:t>We know that most of the NT books are longer books or letters</a:t>
            </a:r>
            <a:r>
              <a:rPr lang="en-US" sz="1200" kern="1200">
                <a:solidFill>
                  <a:schemeClr val="tx1"/>
                </a:solidFill>
                <a:effectLst/>
                <a:latin typeface="Arial" charset="0"/>
                <a:ea typeface="ＭＳ Ｐゴシック" charset="-128"/>
                <a:cs typeface="ＭＳ Ｐゴシック" charset="-128"/>
              </a:rPr>
              <a:t>, but these </a:t>
            </a:r>
            <a:r>
              <a:rPr lang="en-US" sz="1200" kern="1200" dirty="0">
                <a:solidFill>
                  <a:schemeClr val="tx1"/>
                </a:solidFill>
                <a:effectLst/>
                <a:latin typeface="Arial" charset="0"/>
                <a:ea typeface="ＭＳ Ｐゴシック" charset="-128"/>
                <a:cs typeface="ＭＳ Ｐゴシック" charset="-128"/>
              </a:rPr>
              <a:t>four shortest ones are too often neglected</a:t>
            </a:r>
            <a:r>
              <a:rPr lang="en-SG" sz="1200" kern="1200" dirty="0">
                <a:solidFill>
                  <a:schemeClr val="tx1"/>
                </a:solidFill>
                <a:effectLst/>
                <a:latin typeface="Arial" charset="0"/>
                <a:ea typeface="ＭＳ Ｐゴシック" charset="-128"/>
                <a:cs typeface="ＭＳ Ｐゴシック" charset="-128"/>
              </a:rPr>
              <a:t>.</a:t>
            </a:r>
          </a:p>
          <a:p>
            <a:r>
              <a:rPr lang="en-US" baseline="0" dirty="0">
                <a:latin typeface="Arial" panose="020B0604020202020204" pitchFamily="34" charset="0"/>
                <a:cs typeface="Arial" panose="020B0604020202020204" pitchFamily="34" charset="0"/>
              </a:rPr>
              <a:t>____________</a:t>
            </a:r>
          </a:p>
          <a:p>
            <a:r>
              <a:rPr lang="en-US" baseline="0" dirty="0">
                <a:latin typeface="Arial" panose="020B0604020202020204" pitchFamily="34" charset="0"/>
                <a:cs typeface="Arial" panose="020B0604020202020204" pitchFamily="34" charset="0"/>
              </a:rPr>
              <a:t>NS-18-Philemon-39</a:t>
            </a:r>
          </a:p>
          <a:p>
            <a:r>
              <a:rPr lang="en-US" baseline="0" dirty="0">
                <a:latin typeface="Arial" panose="020B0604020202020204" pitchFamily="34" charset="0"/>
                <a:cs typeface="Arial" panose="020B0604020202020204" pitchFamily="34" charset="0"/>
              </a:rPr>
              <a:t>NS-24-2 John-61</a:t>
            </a:r>
          </a:p>
          <a:p>
            <a:r>
              <a:rPr lang="en-US" baseline="0" dirty="0">
                <a:latin typeface="Arial" panose="020B0604020202020204" pitchFamily="34" charset="0"/>
                <a:cs typeface="Arial" panose="020B0604020202020204" pitchFamily="34" charset="0"/>
              </a:rPr>
              <a:t>NS-25-3 John-45</a:t>
            </a:r>
          </a:p>
          <a:p>
            <a:r>
              <a:rPr lang="en-US" baseline="0" dirty="0">
                <a:latin typeface="Arial" panose="020B0604020202020204" pitchFamily="34" charset="0"/>
                <a:cs typeface="Arial" panose="020B0604020202020204" pitchFamily="34" charset="0"/>
              </a:rPr>
              <a:t>NS-26-Jude-66</a:t>
            </a:r>
            <a:endParaRPr lang="en-US" dirty="0">
              <a:latin typeface="Arial" panose="020B0604020202020204" pitchFamily="34" charset="0"/>
              <a:cs typeface="Arial" panose="020B0604020202020204" pitchFamily="34" charset="0"/>
            </a:endParaRPr>
          </a:p>
          <a:p>
            <a:endParaRPr lang="en-US" dirty="0"/>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7067369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Each is about the length</a:t>
            </a:r>
            <a:r>
              <a:rPr lang="en-US" baseline="0" dirty="0">
                <a:latin typeface="Arial" panose="020B0604020202020204" pitchFamily="34" charset="0"/>
                <a:cs typeface="Arial" panose="020B0604020202020204" pitchFamily="34" charset="0"/>
              </a:rPr>
              <a:t> of an email, so I call them "NT Emails." The "E" is not for "electronic" but for "encouragement."</a:t>
            </a:r>
          </a:p>
          <a:p>
            <a:r>
              <a:rPr lang="en-US" baseline="0" dirty="0">
                <a:latin typeface="Arial" panose="020B0604020202020204" pitchFamily="34" charset="0"/>
                <a:cs typeface="Arial" panose="020B0604020202020204" pitchFamily="34" charset="0"/>
              </a:rPr>
              <a:t>____________</a:t>
            </a:r>
          </a:p>
          <a:p>
            <a:r>
              <a:rPr lang="en-US" baseline="0" dirty="0">
                <a:latin typeface="Arial" panose="020B0604020202020204" pitchFamily="34" charset="0"/>
                <a:cs typeface="Arial" panose="020B0604020202020204" pitchFamily="34" charset="0"/>
              </a:rPr>
              <a:t>NS-18-Philemon-40</a:t>
            </a:r>
          </a:p>
          <a:p>
            <a:r>
              <a:rPr lang="en-US" baseline="0" dirty="0">
                <a:latin typeface="Arial" panose="020B0604020202020204" pitchFamily="34" charset="0"/>
                <a:cs typeface="Arial" panose="020B0604020202020204" pitchFamily="34" charset="0"/>
              </a:rPr>
              <a:t>NS-24-2 John-62</a:t>
            </a:r>
          </a:p>
          <a:p>
            <a:r>
              <a:rPr lang="en-US" baseline="0" dirty="0">
                <a:latin typeface="Arial" panose="020B0604020202020204" pitchFamily="34" charset="0"/>
                <a:cs typeface="Arial" panose="020B0604020202020204" pitchFamily="34" charset="0"/>
              </a:rPr>
              <a:t>NS-25-3 John-46</a:t>
            </a:r>
          </a:p>
          <a:p>
            <a:r>
              <a:rPr lang="en-US" baseline="0" dirty="0">
                <a:latin typeface="Arial" panose="020B0604020202020204" pitchFamily="34" charset="0"/>
                <a:cs typeface="Arial" panose="020B0604020202020204" pitchFamily="34" charset="0"/>
              </a:rPr>
              <a:t>NS-26-Jude-67</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20000"/>
              </a:spcBef>
              <a:spcAft>
                <a:spcPct val="0"/>
              </a:spcAft>
              <a:buClrTx/>
              <a:buSzTx/>
              <a:buFontTx/>
              <a:buNone/>
              <a:tabLst/>
              <a:defRPr/>
            </a:pPr>
            <a:fld id="{463C382D-8A41-B944-8328-6C0B9D33753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605629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CC3056-B9E3-D844-9B65-9774937E772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dirty="0">
              <a:ea typeface="ＭＳ Ｐゴシック" charset="0"/>
              <a:cs typeface="ＭＳ Ｐゴシック" charset="0"/>
            </a:endParaRPr>
          </a:p>
          <a:p>
            <a:pPr eaLnBrk="1" hangingPunct="1"/>
            <a:endParaRPr lang="en-US" dirty="0">
              <a:ea typeface="ＭＳ Ｐゴシック" charset="0"/>
              <a:cs typeface="ＭＳ Ｐゴシック" charset="0"/>
            </a:endParaRPr>
          </a:p>
        </p:txBody>
      </p:sp>
    </p:spTree>
    <p:extLst>
      <p:ext uri="{BB962C8B-B14F-4D97-AF65-F5344CB8AC3E}">
        <p14:creationId xmlns:p14="http://schemas.microsoft.com/office/powerpoint/2010/main" val="10585371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B0A17BF-87A3-8840-8FB8-C69F0C7D40B5}" type="slidenum">
              <a:rPr lang="en-US" sz="1200">
                <a:solidFill>
                  <a:srgbClr val="000000"/>
                </a:solidFill>
              </a:rPr>
              <a:pPr eaLnBrk="1" hangingPunct="1"/>
              <a:t>64</a:t>
            </a:fld>
            <a:endParaRPr lang="en-US" sz="1200">
              <a:solidFill>
                <a:srgbClr val="000000"/>
              </a:solidFill>
            </a:endParaRPr>
          </a:p>
        </p:txBody>
      </p:sp>
      <p:sp>
        <p:nvSpPr>
          <p:cNvPr id="133122" name="Rectangle 2"/>
          <p:cNvSpPr>
            <a:spLocks noGrp="1" noRot="1" noChangeAspect="1" noChangeArrowheads="1"/>
          </p:cNvSpPr>
          <p:nvPr>
            <p:ph type="sldImg"/>
          </p:nvPr>
        </p:nvSpPr>
        <p:spPr>
          <a:solidFill>
            <a:srgbClr val="FFFFFF"/>
          </a:solidFill>
          <a:ln/>
        </p:spPr>
      </p:sp>
      <p:sp>
        <p:nvSpPr>
          <p:cNvPr id="1331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Many Gnostics </a:t>
            </a:r>
            <a:r>
              <a:rPr lang="en-US" altLang="ja-JP" dirty="0">
                <a:latin typeface="Arial" charset="0"/>
                <a:ea typeface="ＭＳ Ｐゴシック" charset="0"/>
                <a:cs typeface="ＭＳ Ｐゴシック" charset="0"/>
              </a:rPr>
              <a:t>denied Jesus was a real man.  Others exalted the spirit so much that they denied his deity.  </a:t>
            </a:r>
            <a:endParaRPr lang="en-US" dirty="0">
              <a:latin typeface="Arial"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ED01629-0B57-444A-A18C-C12ED84EED59}"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2514" name="Rectangle 2"/>
          <p:cNvSpPr>
            <a:spLocks noGrp="1" noRot="1" noChangeAspect="1" noChangeArrowheads="1" noTextEdit="1"/>
          </p:cNvSpPr>
          <p:nvPr>
            <p:ph type="sldImg"/>
          </p:nvPr>
        </p:nvSpPr>
        <p:spPr>
          <a:ln/>
        </p:spPr>
      </p:sp>
      <p:sp>
        <p:nvSpPr>
          <p:cNvPr id="19251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John wrote a woman to help her see how to live out the gospel in this difficult context. </a:t>
            </a:r>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4371558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BCF1508-BCE5-C64D-BF29-6478709FB116}" type="slidenum">
              <a:rPr lang="en-US" sz="1200">
                <a:solidFill>
                  <a:prstClr val="black"/>
                </a:solidFill>
              </a:rPr>
              <a:pPr eaLnBrk="1" hangingPunct="1"/>
              <a:t>66</a:t>
            </a:fld>
            <a:endParaRPr lang="en-US" sz="1200">
              <a:solidFill>
                <a:prstClr val="black"/>
              </a:solidFill>
            </a:endParaRPr>
          </a:p>
        </p:txBody>
      </p:sp>
      <p:sp>
        <p:nvSpPr>
          <p:cNvPr id="194562" name="Rectangle 2"/>
          <p:cNvSpPr>
            <a:spLocks noGrp="1" noRot="1" noChangeAspect="1" noChangeArrowheads="1" noTextEdit="1"/>
          </p:cNvSpPr>
          <p:nvPr>
            <p:ph type="sldImg"/>
          </p:nvPr>
        </p:nvSpPr>
        <p:spPr>
          <a:ln/>
        </p:spPr>
      </p:sp>
      <p:sp>
        <p:nvSpPr>
          <p:cNvPr id="19456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2003A9-A8C9-9149-8078-E14505B31C6C}" type="slidenum">
              <a:rPr lang="en-US" sz="1200">
                <a:solidFill>
                  <a:prstClr val="black"/>
                </a:solidFill>
              </a:rPr>
              <a:pPr eaLnBrk="1" hangingPunct="1"/>
              <a:t>67</a:t>
            </a:fld>
            <a:endParaRPr lang="en-US" sz="1200">
              <a:solidFill>
                <a:prstClr val="black"/>
              </a:solidFill>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2003A9-A8C9-9149-8078-E14505B31C6C}" type="slidenum">
              <a:rPr lang="en-US" sz="1200">
                <a:solidFill>
                  <a:prstClr val="black"/>
                </a:solidFill>
              </a:rPr>
              <a:pPr eaLnBrk="1" hangingPunct="1"/>
              <a:t>68</a:t>
            </a:fld>
            <a:endParaRPr lang="en-US" sz="1200">
              <a:solidFill>
                <a:prstClr val="black"/>
              </a:solidFill>
            </a:endParaRPr>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4507043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855653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6828839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Support those preaching the right message about Christ (1-6).</a:t>
            </a:r>
          </a:p>
        </p:txBody>
      </p:sp>
    </p:spTree>
    <p:extLst>
      <p:ext uri="{BB962C8B-B14F-4D97-AF65-F5344CB8AC3E}">
        <p14:creationId xmlns:p14="http://schemas.microsoft.com/office/powerpoint/2010/main" val="33862859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DADC9F-77D2-994F-8E81-64B0730486C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The old Beatles song proclaimed, “All you need is love!” Is that true?</a:t>
            </a:r>
          </a:p>
          <a:p>
            <a:pPr eaLnBrk="1" hangingPunct="1"/>
            <a:r>
              <a:rPr lang="en-US" dirty="0">
                <a:latin typeface="Arial" panose="020B0604020202020204" pitchFamily="34" charset="0"/>
                <a:ea typeface="ＭＳ Ｐゴシック" charset="0"/>
                <a:cs typeface="Arial" panose="020B0604020202020204" pitchFamily="34" charset="0"/>
              </a:rPr>
              <a:t>• Love is seen as more important than truth.</a:t>
            </a:r>
          </a:p>
          <a:p>
            <a:pPr eaLnBrk="1" hangingPunct="1"/>
            <a:r>
              <a:rPr lang="en-US" dirty="0">
                <a:latin typeface="Arial" panose="020B0604020202020204" pitchFamily="34" charset="0"/>
                <a:ea typeface="ＭＳ Ｐゴシック" charset="0"/>
                <a:cs typeface="Arial" panose="020B0604020202020204" pitchFamily="34" charset="0"/>
              </a:rPr>
              <a:t>• Of course, others go to the other extreme by saying we only need truth as love is unimportant.</a:t>
            </a:r>
          </a:p>
          <a:p>
            <a:pPr eaLnBrk="1" hangingPunct="1"/>
            <a:r>
              <a:rPr lang="en-US" dirty="0">
                <a:latin typeface="Arial" panose="020B0604020202020204" pitchFamily="34" charset="0"/>
                <a:ea typeface="ＭＳ Ｐゴシック" charset="0"/>
                <a:cs typeface="Arial" panose="020B0604020202020204" pitchFamily="34" charset="0"/>
              </a:rPr>
              <a:t>• Love without truth is mushiness.</a:t>
            </a:r>
          </a:p>
          <a:p>
            <a:pPr eaLnBrk="1" hangingPunct="1"/>
            <a:r>
              <a:rPr lang="en-US" dirty="0">
                <a:latin typeface="Arial" panose="020B0604020202020204" pitchFamily="34" charset="0"/>
                <a:ea typeface="ＭＳ Ｐゴシック" charset="0"/>
                <a:cs typeface="Arial" panose="020B0604020202020204" pitchFamily="34" charset="0"/>
              </a:rPr>
              <a:t>• Truth without love is harshness.</a:t>
            </a:r>
          </a:p>
          <a:p>
            <a:pPr eaLnBrk="1" hangingPunct="1"/>
            <a:r>
              <a:rPr lang="en-US" dirty="0">
                <a:latin typeface="Arial" panose="020B0604020202020204" pitchFamily="34" charset="0"/>
                <a:ea typeface="ＭＳ Ｐゴシック" charset="0"/>
                <a:cs typeface="Arial" panose="020B0604020202020204" pitchFamily="34" charset="0"/>
              </a:rPr>
              <a:t>• God’s will is for us to live in balance with BOTH love and truth. Notice how both are paired as I read the first 6 verses of this letter…</a:t>
            </a:r>
          </a:p>
        </p:txBody>
      </p:sp>
    </p:spTree>
    <p:extLst>
      <p:ext uri="{BB962C8B-B14F-4D97-AF65-F5344CB8AC3E}">
        <p14:creationId xmlns:p14="http://schemas.microsoft.com/office/powerpoint/2010/main" val="156904582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8602142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4380212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Support those preaching the right message about Christ (1-6).</a:t>
            </a:r>
          </a:p>
        </p:txBody>
      </p:sp>
    </p:spTree>
    <p:extLst>
      <p:ext uri="{BB962C8B-B14F-4D97-AF65-F5344CB8AC3E}">
        <p14:creationId xmlns:p14="http://schemas.microsoft.com/office/powerpoint/2010/main" val="31156553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868213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051DE5C-D967-734E-8531-FF9C41B570D8}" type="slidenum">
              <a:rPr lang="en-US" sz="1200">
                <a:solidFill>
                  <a:prstClr val="black"/>
                </a:solidFill>
              </a:rPr>
              <a:pPr eaLnBrk="1" hangingPunct="1"/>
              <a:t>13</a:t>
            </a:fld>
            <a:endParaRPr lang="en-US" sz="1200">
              <a:solidFill>
                <a:prstClr val="black"/>
              </a:solidFill>
            </a:endParaRPr>
          </a:p>
        </p:txBody>
      </p:sp>
      <p:sp>
        <p:nvSpPr>
          <p:cNvPr id="129026" name="Rectangle 2"/>
          <p:cNvSpPr>
            <a:spLocks noGrp="1" noRot="1" noChangeAspect="1" noChangeArrowheads="1" noTextEdit="1"/>
          </p:cNvSpPr>
          <p:nvPr>
            <p:ph type="sldImg"/>
          </p:nvPr>
        </p:nvSpPr>
        <p:spPr>
          <a:ln/>
        </p:spPr>
      </p:sp>
      <p:sp>
        <p:nvSpPr>
          <p:cNvPr id="1290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sz="1200" kern="1200" dirty="0">
                <a:solidFill>
                  <a:schemeClr val="tx1"/>
                </a:solidFill>
                <a:effectLst/>
                <a:latin typeface="Arial"/>
                <a:ea typeface="ＭＳ Ｐゴシック" charset="-128"/>
                <a:cs typeface="Arial"/>
              </a:rPr>
              <a:t>It’s a lazy Saturday afternoon and you’re catching up on a few projects around the house. Then a knock comes at the door. You open it to discover two Jehovah's Witnesses. After talking a few minutes, they say to you, “It sounds like you have a keen interest in spiritual things. Can we hear more from you and tell us our understanding?” </a:t>
            </a:r>
          </a:p>
          <a:p>
            <a:pPr eaLnBrk="1" hangingPunct="1"/>
            <a:r>
              <a:rPr lang="en-US" sz="1200" kern="1200" dirty="0">
                <a:solidFill>
                  <a:schemeClr val="tx1"/>
                </a:solidFill>
                <a:effectLst/>
                <a:latin typeface="Arial"/>
                <a:ea typeface="ＭＳ Ｐゴシック" charset="-128"/>
                <a:cs typeface="Arial"/>
              </a:rPr>
              <a:t>• In such a situation, would you invite them inside your home?  Why or why not?</a:t>
            </a:r>
            <a:r>
              <a:rPr lang="en-SG" dirty="0">
                <a:effectLst/>
                <a:latin typeface="Arial"/>
                <a:cs typeface="Arial"/>
              </a:rPr>
              <a:t> </a:t>
            </a:r>
          </a:p>
          <a:p>
            <a:pPr eaLnBrk="1" hangingPunct="1"/>
            <a:r>
              <a:rPr lang="en-US" dirty="0">
                <a:latin typeface="Arial"/>
                <a:ea typeface="ＭＳ Ｐゴシック" charset="0"/>
                <a:cs typeface="Arial"/>
              </a:rPr>
              <a:t>• </a:t>
            </a:r>
            <a:r>
              <a:rPr lang="en-US" sz="1200" kern="1200" dirty="0">
                <a:solidFill>
                  <a:schemeClr val="tx1"/>
                </a:solidFill>
                <a:effectLst/>
                <a:latin typeface="Arial"/>
                <a:ea typeface="ＭＳ Ｐゴシック" charset="-128"/>
                <a:cs typeface="Arial"/>
              </a:rPr>
              <a:t>We often vote with our hands, but today I want you to vote with your feet, walking to a certain part of the room</a:t>
            </a:r>
            <a:r>
              <a:rPr lang="en-SG" sz="1200" kern="1200" dirty="0">
                <a:solidFill>
                  <a:schemeClr val="tx1"/>
                </a:solidFill>
                <a:effectLst/>
                <a:latin typeface="Arial"/>
                <a:ea typeface="ＭＳ Ｐゴシック" charset="-128"/>
                <a:cs typeface="Arial"/>
              </a:rPr>
              <a:t>.</a:t>
            </a:r>
          </a:p>
          <a:p>
            <a:pPr eaLnBrk="1" hangingPunct="1"/>
            <a:r>
              <a:rPr lang="en-US" dirty="0">
                <a:latin typeface="Arial"/>
                <a:ea typeface="ＭＳ Ｐゴシック" charset="0"/>
                <a:cs typeface="Arial"/>
              </a:rPr>
              <a:t>• </a:t>
            </a:r>
            <a:r>
              <a:rPr lang="en-US" sz="1200" kern="1200" dirty="0">
                <a:solidFill>
                  <a:schemeClr val="tx1"/>
                </a:solidFill>
                <a:effectLst/>
                <a:latin typeface="Arial"/>
                <a:ea typeface="ＭＳ Ｐゴシック" charset="-128"/>
                <a:cs typeface="Arial"/>
              </a:rPr>
              <a:t>Please get into the right group.</a:t>
            </a:r>
            <a:r>
              <a:rPr lang="en-US" sz="1200" kern="1200" baseline="0" dirty="0">
                <a:solidFill>
                  <a:schemeClr val="tx1"/>
                </a:solidFill>
                <a:effectLst/>
                <a:latin typeface="Arial"/>
                <a:ea typeface="ＭＳ Ｐゴシック" charset="-128"/>
                <a:cs typeface="Arial"/>
              </a:rPr>
              <a:t> • T</a:t>
            </a:r>
            <a:r>
              <a:rPr lang="en-US" sz="1200" kern="1200" dirty="0">
                <a:solidFill>
                  <a:schemeClr val="tx1"/>
                </a:solidFill>
                <a:effectLst/>
                <a:latin typeface="Arial"/>
                <a:ea typeface="ＭＳ Ｐゴシック" charset="-128"/>
                <a:cs typeface="Arial"/>
              </a:rPr>
              <a:t>hose who would keep them out move left</a:t>
            </a:r>
            <a:r>
              <a:rPr lang="en-US" sz="1200" kern="1200" baseline="0" dirty="0">
                <a:solidFill>
                  <a:schemeClr val="tx1"/>
                </a:solidFill>
                <a:effectLst/>
                <a:latin typeface="Arial"/>
                <a:ea typeface="ＭＳ Ｐゴシック" charset="-128"/>
                <a:cs typeface="Arial"/>
              </a:rPr>
              <a:t> • </a:t>
            </a:r>
            <a:r>
              <a:rPr lang="en-US" sz="1200" kern="1200" dirty="0">
                <a:solidFill>
                  <a:schemeClr val="tx1"/>
                </a:solidFill>
                <a:effectLst/>
                <a:latin typeface="Arial"/>
                <a:ea typeface="ＭＳ Ｐゴシック" charset="-128"/>
                <a:cs typeface="Arial"/>
              </a:rPr>
              <a:t>those who would let them in move to the right side of the room</a:t>
            </a:r>
            <a:r>
              <a:rPr lang="en-US" sz="1200" kern="1200" baseline="0" dirty="0">
                <a:solidFill>
                  <a:schemeClr val="tx1"/>
                </a:solidFill>
                <a:effectLst/>
                <a:latin typeface="Arial"/>
                <a:ea typeface="ＭＳ Ｐゴシック" charset="-128"/>
                <a:cs typeface="Arial"/>
              </a:rPr>
              <a:t> •</a:t>
            </a:r>
            <a:r>
              <a:rPr lang="en-US" sz="1200" kern="1200" dirty="0">
                <a:solidFill>
                  <a:schemeClr val="tx1"/>
                </a:solidFill>
                <a:effectLst/>
                <a:latin typeface="Arial"/>
                <a:ea typeface="ＭＳ Ｐゴシック" charset="-128"/>
                <a:cs typeface="Arial"/>
              </a:rPr>
              <a:t> and those who need more information or feel it depends on certain factors move to the back. Ready, vote!</a:t>
            </a:r>
            <a:r>
              <a:rPr lang="en-SG" dirty="0">
                <a:effectLst/>
                <a:latin typeface="Arial"/>
                <a:cs typeface="Arial"/>
              </a:rPr>
              <a:t> </a:t>
            </a:r>
          </a:p>
          <a:p>
            <a:pPr eaLnBrk="1" hangingPunct="1"/>
            <a:r>
              <a:rPr lang="en-US" sz="1200" kern="1200" dirty="0">
                <a:solidFill>
                  <a:schemeClr val="tx1"/>
                </a:solidFill>
                <a:effectLst/>
                <a:latin typeface="Arial"/>
                <a:ea typeface="ＭＳ Ｐゴシック" charset="-128"/>
                <a:cs typeface="Arial"/>
              </a:rPr>
              <a:t>Why are you in that group? Tell those around you for the next minute</a:t>
            </a:r>
            <a:r>
              <a:rPr lang="en-SG" sz="1200" kern="1200" dirty="0">
                <a:solidFill>
                  <a:schemeClr val="tx1"/>
                </a:solidFill>
                <a:effectLst/>
                <a:latin typeface="Arial"/>
                <a:ea typeface="ＭＳ Ｐゴシック" charset="-128"/>
                <a:cs typeface="Arial"/>
              </a:rPr>
              <a:t>.</a:t>
            </a:r>
          </a:p>
          <a:p>
            <a:pPr eaLnBrk="1" hangingPunct="1"/>
            <a:r>
              <a:rPr lang="en-SG" sz="1200" kern="1200" dirty="0">
                <a:solidFill>
                  <a:schemeClr val="tx1"/>
                </a:solidFill>
                <a:effectLst/>
                <a:latin typeface="Arial"/>
                <a:ea typeface="ＭＳ Ｐゴシック" charset="-128"/>
                <a:cs typeface="Arial"/>
              </a:rPr>
              <a:t>Each group will now have 1-2 people tell the rest why they came to that group: first letting them in, second keeping them out</a:t>
            </a:r>
            <a:r>
              <a:rPr lang="en-SG" sz="1200" kern="1200" baseline="0" dirty="0">
                <a:solidFill>
                  <a:schemeClr val="tx1"/>
                </a:solidFill>
                <a:effectLst/>
                <a:latin typeface="Arial"/>
                <a:ea typeface="ＭＳ Ｐゴシック" charset="-128"/>
                <a:cs typeface="Arial"/>
              </a:rPr>
              <a:t> and then the "it depends" group.</a:t>
            </a:r>
            <a:endParaRPr lang="en-SG" sz="1200" kern="1200" dirty="0">
              <a:solidFill>
                <a:schemeClr val="tx1"/>
              </a:solidFill>
              <a:effectLst/>
              <a:latin typeface="Arial"/>
              <a:ea typeface="ＭＳ Ｐゴシック" charset="-128"/>
              <a:cs typeface="Arial"/>
            </a:endParaRPr>
          </a:p>
          <a:p>
            <a:pPr eaLnBrk="1" hangingPunct="1"/>
            <a:r>
              <a:rPr lang="en-US" sz="1200" kern="1200" dirty="0">
                <a:solidFill>
                  <a:schemeClr val="tx1"/>
                </a:solidFill>
                <a:effectLst/>
                <a:latin typeface="Arial"/>
                <a:ea typeface="ＭＳ Ｐゴシック" charset="-128"/>
                <a:cs typeface="Arial"/>
              </a:rPr>
              <a:t>Please take your seats now.</a:t>
            </a:r>
            <a:r>
              <a:rPr lang="en-SG" dirty="0">
                <a:effectLst/>
                <a:latin typeface="Arial"/>
                <a:cs typeface="Arial"/>
              </a:rPr>
              <a:t> </a:t>
            </a:r>
            <a:endParaRPr lang="en-US" dirty="0">
              <a:latin typeface="Arial"/>
              <a:ea typeface="ＭＳ Ｐゴシック" charset="0"/>
              <a:cs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Do not support preachers of heresy (7-13).</a:t>
            </a:r>
          </a:p>
        </p:txBody>
      </p:sp>
    </p:spTree>
    <p:extLst>
      <p:ext uri="{BB962C8B-B14F-4D97-AF65-F5344CB8AC3E}">
        <p14:creationId xmlns:p14="http://schemas.microsoft.com/office/powerpoint/2010/main" val="2647538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93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A Christian must never invite false teachers inside one’s home or even greet those who propagate destructive heresies, so this woman's love must be discerning and have limits (10).</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dirty="0">
                <a:latin typeface="Arial" panose="020B0604020202020204" pitchFamily="34" charset="0"/>
                <a:cs typeface="Arial" panose="020B0604020202020204" pitchFamily="34" charset="0"/>
              </a:rPr>
              <a:t>Anyone who even greets a proselytizing false teacher encourages him in his heresies and helps promote his evil work, so the woman must see she is aiding Satan's workers (11). </a:t>
            </a:r>
          </a:p>
        </p:txBody>
      </p:sp>
    </p:spTree>
    <p:extLst>
      <p:ext uri="{BB962C8B-B14F-4D97-AF65-F5344CB8AC3E}">
        <p14:creationId xmlns:p14="http://schemas.microsoft.com/office/powerpoint/2010/main" val="303648323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D3109A4-C8BB-4340-BBCD-16AE98AA55D2}" type="slidenum">
              <a:rPr lang="en-US" sz="1200"/>
              <a:pPr eaLnBrk="1" hangingPunct="1"/>
              <a:t>95</a:t>
            </a:fld>
            <a:endParaRPr lang="en-US" sz="1200"/>
          </a:p>
        </p:txBody>
      </p:sp>
      <p:sp>
        <p:nvSpPr>
          <p:cNvPr id="208898" name="Rectangle 2"/>
          <p:cNvSpPr>
            <a:spLocks noGrp="1" noRot="1" noChangeAspect="1" noChangeArrowheads="1" noTextEdit="1"/>
          </p:cNvSpPr>
          <p:nvPr>
            <p:ph type="sldImg"/>
          </p:nvPr>
        </p:nvSpPr>
        <p:spPr>
          <a:ln/>
        </p:spPr>
      </p:sp>
      <p:sp>
        <p:nvSpPr>
          <p:cNvPr id="2088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FF9714-D966-B54B-A220-62460ACBC99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1074"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extLst>
      <p:ext uri="{BB962C8B-B14F-4D97-AF65-F5344CB8AC3E}">
        <p14:creationId xmlns:p14="http://schemas.microsoft.com/office/powerpoint/2010/main" val="221184328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Slide Image Placeholder 1"/>
          <p:cNvSpPr>
            <a:spLocks noGrp="1" noRot="1" noChangeAspect="1"/>
          </p:cNvSpPr>
          <p:nvPr>
            <p:ph type="sldImg"/>
          </p:nvPr>
        </p:nvSpPr>
        <p:spPr>
          <a:ln/>
        </p:spPr>
      </p:sp>
      <p:sp>
        <p:nvSpPr>
          <p:cNvPr id="15155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a:ea typeface="ＭＳ Ｐゴシック" charset="0"/>
                <a:cs typeface="ＭＳ Ｐゴシック" charset="0"/>
              </a:rPr>
              <a:t>http://www.conservativecut.com/blog/?tag=false-teacher</a:t>
            </a:r>
          </a:p>
        </p:txBody>
      </p:sp>
      <p:sp>
        <p:nvSpPr>
          <p:cNvPr id="15155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C7E38D7-284E-4443-A1AC-81C26BDC7254}" type="slidenum">
              <a:rPr lang="en-US" sz="1200"/>
              <a:pPr eaLnBrk="1" hangingPunct="1"/>
              <a:t>101</a:t>
            </a:fld>
            <a:endParaRPr lang="en-US" sz="120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Slide Image Placeholder 1"/>
          <p:cNvSpPr>
            <a:spLocks noGrp="1" noRot="1" noChangeAspect="1"/>
          </p:cNvSpPr>
          <p:nvPr>
            <p:ph type="sldImg"/>
          </p:nvPr>
        </p:nvSpPr>
        <p:spPr>
          <a:ln/>
        </p:spPr>
      </p:sp>
      <p:sp>
        <p:nvSpPr>
          <p:cNvPr id="15360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ea typeface="ＭＳ Ｐゴシック" charset="0"/>
                <a:cs typeface="Arial" panose="020B0604020202020204" pitchFamily="34" charset="0"/>
              </a:rPr>
              <a:t>World Vision Reverses Decision To Hire Christians in Same-Sex Marriages</a:t>
            </a:r>
          </a:p>
          <a:p>
            <a:r>
              <a:rPr lang="en-US" dirty="0">
                <a:latin typeface="Arial" panose="020B0604020202020204" pitchFamily="34" charset="0"/>
                <a:ea typeface="ＭＳ Ｐゴシック" charset="0"/>
                <a:cs typeface="Arial" panose="020B0604020202020204" pitchFamily="34" charset="0"/>
              </a:rPr>
              <a:t>(UPDATED) President Richard Stearns: </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Certain beliefs are so core to our Trinitarian faith that we must take a strong stand on those beliefs.</a:t>
            </a:r>
            <a:r>
              <a:rPr lang="uk-UA" dirty="0">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Celeste </a:t>
            </a:r>
            <a:r>
              <a:rPr lang="en-US" dirty="0" err="1">
                <a:latin typeface="Arial" panose="020B0604020202020204" pitchFamily="34" charset="0"/>
                <a:ea typeface="ＭＳ Ｐゴシック" charset="0"/>
                <a:cs typeface="Arial" panose="020B0604020202020204" pitchFamily="34" charset="0"/>
              </a:rPr>
              <a:t>Gracey</a:t>
            </a:r>
            <a:r>
              <a:rPr lang="en-US" dirty="0">
                <a:latin typeface="Arial" panose="020B0604020202020204" pitchFamily="34" charset="0"/>
                <a:ea typeface="ＭＳ Ｐゴシック" charset="0"/>
                <a:cs typeface="Arial" panose="020B0604020202020204" pitchFamily="34" charset="0"/>
              </a:rPr>
              <a:t> and Jeremy Weber/ March 26, 2014</a:t>
            </a:r>
          </a:p>
          <a:p>
            <a:r>
              <a:rPr lang="en-US" dirty="0">
                <a:latin typeface="Arial" panose="020B0604020202020204" pitchFamily="34" charset="0"/>
                <a:ea typeface="ＭＳ Ｐゴシック" charset="0"/>
                <a:cs typeface="Arial" panose="020B0604020202020204" pitchFamily="34" charset="0"/>
              </a:rPr>
              <a:t>Only two days after announcing it would </a:t>
            </a:r>
            <a:r>
              <a:rPr lang="en-US" dirty="0">
                <a:latin typeface="Arial" panose="020B0604020202020204" pitchFamily="34" charset="0"/>
                <a:ea typeface="ＭＳ Ｐゴシック" charset="0"/>
                <a:cs typeface="Arial" panose="020B0604020202020204" pitchFamily="34" charset="0"/>
                <a:hlinkClick r:id="rId3"/>
              </a:rPr>
              <a:t>hire Christians in same-sex marriages</a:t>
            </a:r>
            <a:r>
              <a:rPr lang="en-US" dirty="0">
                <a:latin typeface="Arial" panose="020B0604020202020204" pitchFamily="34" charset="0"/>
                <a:ea typeface="ＭＳ Ｐゴシック" charset="0"/>
                <a:cs typeface="Arial" panose="020B0604020202020204" pitchFamily="34" charset="0"/>
              </a:rPr>
              <a:t>, World Vision U.S. has reversed its ground-breaking decision after weathering intense criticism from evangelical leaders.</a:t>
            </a:r>
          </a:p>
          <a:p>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The last couple of days have been painful,</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 president Richard Stearns told reporters this evening. </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We feel pain and a broken heart for the confusion we caused for many friends who saw this policy change as a strong reversal of World Vision</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commitment to biblical authority, which it was not intended to be.</a:t>
            </a:r>
            <a:r>
              <a:rPr lang="ru-RU" dirty="0">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a:p>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Rather than creating more unity [among Christians], we created more division, and that was not the intent,</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 said Stearns. </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Our board acknowledged that the policy change we made was a mistake … and we believe that [World Vision supporters] helped us to see that with more clarity … and we</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re asking you to forgive us for that mistake.</a:t>
            </a:r>
            <a:r>
              <a:rPr lang="ru-RU" dirty="0">
                <a:latin typeface="Arial" panose="020B0604020202020204" pitchFamily="34" charset="0"/>
                <a:ea typeface="ＭＳ Ｐゴシック" charset="0"/>
                <a:cs typeface="Arial" panose="020B0604020202020204" pitchFamily="34" charset="0"/>
              </a:rPr>
              <a:t>"</a:t>
            </a:r>
            <a:endParaRPr lang="en-US" dirty="0">
              <a:latin typeface="Arial" panose="020B0604020202020204" pitchFamily="34" charset="0"/>
              <a:ea typeface="ＭＳ Ｐゴシック" charset="0"/>
              <a:cs typeface="Arial" panose="020B0604020202020204" pitchFamily="34" charset="0"/>
            </a:endParaRPr>
          </a:p>
          <a:p>
            <a:r>
              <a:rPr lang="en-US" dirty="0">
                <a:latin typeface="Arial" panose="020B0604020202020204" pitchFamily="34" charset="0"/>
                <a:ea typeface="ＭＳ Ｐゴシック" charset="0"/>
                <a:cs typeface="Arial" panose="020B0604020202020204" pitchFamily="34" charset="0"/>
              </a:rPr>
              <a:t>http://</a:t>
            </a:r>
            <a:r>
              <a:rPr lang="en-US" dirty="0" err="1">
                <a:latin typeface="Arial" panose="020B0604020202020204" pitchFamily="34" charset="0"/>
                <a:ea typeface="ＭＳ Ｐゴシック" charset="0"/>
                <a:cs typeface="Arial" panose="020B0604020202020204" pitchFamily="34" charset="0"/>
              </a:rPr>
              <a:t>www.christianitytoday.com</a:t>
            </a:r>
            <a:r>
              <a:rPr lang="en-US" dirty="0">
                <a:latin typeface="Arial" panose="020B0604020202020204" pitchFamily="34" charset="0"/>
                <a:ea typeface="ＭＳ Ｐゴシック" charset="0"/>
                <a:cs typeface="Arial" panose="020B0604020202020204" pitchFamily="34" charset="0"/>
              </a:rPr>
              <a:t>/</a:t>
            </a:r>
            <a:r>
              <a:rPr lang="en-US" dirty="0" err="1">
                <a:latin typeface="Arial" panose="020B0604020202020204" pitchFamily="34" charset="0"/>
                <a:ea typeface="ＭＳ Ｐゴシック" charset="0"/>
                <a:cs typeface="Arial" panose="020B0604020202020204" pitchFamily="34" charset="0"/>
              </a:rPr>
              <a:t>ct</a:t>
            </a:r>
            <a:r>
              <a:rPr lang="en-US" dirty="0">
                <a:latin typeface="Arial" panose="020B0604020202020204" pitchFamily="34" charset="0"/>
                <a:ea typeface="ＭＳ Ｐゴシック" charset="0"/>
                <a:cs typeface="Arial" panose="020B0604020202020204" pitchFamily="34" charset="0"/>
              </a:rPr>
              <a:t>/2014/march-web-only/world-vision-reverses-decision-gay-same-sex-</a:t>
            </a:r>
            <a:r>
              <a:rPr lang="en-US" dirty="0" err="1">
                <a:latin typeface="Arial" panose="020B0604020202020204" pitchFamily="34" charset="0"/>
                <a:ea typeface="ＭＳ Ｐゴシック" charset="0"/>
                <a:cs typeface="Arial" panose="020B0604020202020204" pitchFamily="34" charset="0"/>
              </a:rPr>
              <a:t>marriage.html</a:t>
            </a:r>
            <a:r>
              <a:rPr lang="en-US" dirty="0">
                <a:latin typeface="Arial" panose="020B0604020202020204" pitchFamily="34" charset="0"/>
                <a:ea typeface="ＭＳ Ｐゴシック" charset="0"/>
                <a:cs typeface="Arial" panose="020B0604020202020204" pitchFamily="34" charset="0"/>
              </a:rPr>
              <a:t> accessed 8 April 2014</a:t>
            </a:r>
          </a:p>
          <a:p>
            <a:endParaRPr lang="en-US" dirty="0">
              <a:latin typeface="Arial" panose="020B0604020202020204" pitchFamily="34" charset="0"/>
              <a:ea typeface="ＭＳ Ｐゴシック" charset="0"/>
              <a:cs typeface="Arial" panose="020B0604020202020204" pitchFamily="34" charset="0"/>
            </a:endParaRPr>
          </a:p>
        </p:txBody>
      </p:sp>
      <p:sp>
        <p:nvSpPr>
          <p:cNvPr id="15360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247DCF6-A986-D342-B7A6-E44EA363654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03493884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Slide Image Placeholder 1"/>
          <p:cNvSpPr>
            <a:spLocks noGrp="1" noRot="1" noChangeAspect="1"/>
          </p:cNvSpPr>
          <p:nvPr>
            <p:ph type="sldImg"/>
          </p:nvPr>
        </p:nvSpPr>
        <p:spPr>
          <a:ln/>
        </p:spPr>
      </p:sp>
      <p:sp>
        <p:nvSpPr>
          <p:cNvPr id="15565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p>
            <a:r>
              <a:rPr lang="en-US" b="1" dirty="0">
                <a:latin typeface="Arial" panose="020B0604020202020204" pitchFamily="34" charset="0"/>
                <a:ea typeface="ＭＳ Ｐゴシック" charset="0"/>
                <a:cs typeface="Arial" panose="020B0604020202020204" pitchFamily="34" charset="0"/>
              </a:rPr>
              <a:t>World Vision board member quits over gay marriage hiring ban</a:t>
            </a:r>
          </a:p>
          <a:p>
            <a:r>
              <a:rPr lang="en-US" dirty="0">
                <a:latin typeface="Arial" panose="020B0604020202020204" pitchFamily="34" charset="0"/>
                <a:ea typeface="ＭＳ Ｐゴシック" charset="0"/>
                <a:cs typeface="Arial" panose="020B0604020202020204" pitchFamily="34" charset="0"/>
              </a:rPr>
              <a:t>Google</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Jacqueline Fuller leaves Christian charity</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board after it reverses decision to hire workers in same-sex marriages</a:t>
            </a:r>
          </a:p>
          <a:p>
            <a:r>
              <a:rPr lang="en-US" dirty="0">
                <a:latin typeface="Arial" panose="020B0604020202020204" pitchFamily="34" charset="0"/>
                <a:ea typeface="ＭＳ Ｐゴシック" charset="0"/>
                <a:cs typeface="Arial" panose="020B0604020202020204" pitchFamily="34" charset="0"/>
                <a:hlinkClick r:id="rId3"/>
              </a:rPr>
              <a:t>Share </a:t>
            </a:r>
            <a:r>
              <a:rPr lang="en-US" dirty="0">
                <a:latin typeface="Arial" panose="020B0604020202020204" pitchFamily="34" charset="0"/>
                <a:ea typeface="ＭＳ Ｐゴシック" charset="0"/>
                <a:cs typeface="Arial" panose="020B0604020202020204" pitchFamily="34" charset="0"/>
              </a:rPr>
              <a:t>113 </a:t>
            </a:r>
          </a:p>
          <a:p>
            <a:r>
              <a:rPr lang="en-US" dirty="0">
                <a:latin typeface="Arial" panose="020B0604020202020204" pitchFamily="34" charset="0"/>
                <a:ea typeface="ＭＳ Ｐゴシック" charset="0"/>
                <a:cs typeface="Arial" panose="020B0604020202020204" pitchFamily="34" charset="0"/>
              </a:rPr>
              <a:t>inShare0 </a:t>
            </a:r>
          </a:p>
          <a:p>
            <a:r>
              <a:rPr lang="en-US" dirty="0">
                <a:latin typeface="Arial" panose="020B0604020202020204" pitchFamily="34" charset="0"/>
                <a:ea typeface="ＭＳ Ｐゴシック" charset="0"/>
                <a:cs typeface="Arial" panose="020B0604020202020204" pitchFamily="34" charset="0"/>
                <a:hlinkClick r:id="rId4" tooltip="Send to a friend"/>
              </a:rPr>
              <a:t>Email</a:t>
            </a:r>
            <a:r>
              <a:rPr lang="en-US" dirty="0">
                <a:latin typeface="Arial" panose="020B0604020202020204" pitchFamily="34" charset="0"/>
                <a:ea typeface="ＭＳ Ｐゴシック" charset="0"/>
                <a:cs typeface="Arial" panose="020B0604020202020204" pitchFamily="34" charset="0"/>
              </a:rPr>
              <a:t> </a:t>
            </a:r>
          </a:p>
          <a:p>
            <a:r>
              <a:rPr lang="en-US" dirty="0">
                <a:latin typeface="Arial" panose="020B0604020202020204" pitchFamily="34" charset="0"/>
                <a:ea typeface="ＭＳ Ｐゴシック" charset="0"/>
                <a:cs typeface="Arial" panose="020B0604020202020204" pitchFamily="34" charset="0"/>
              </a:rPr>
              <a:t>Associated Press in Seattle </a:t>
            </a:r>
          </a:p>
          <a:p>
            <a:r>
              <a:rPr lang="en-US" dirty="0">
                <a:latin typeface="Arial" panose="020B0604020202020204" pitchFamily="34" charset="0"/>
                <a:ea typeface="ＭＳ Ｐゴシック" charset="0"/>
                <a:cs typeface="Arial" panose="020B0604020202020204" pitchFamily="34" charset="0"/>
                <a:hlinkClick r:id="rId5"/>
              </a:rPr>
              <a:t>theguardian.com</a:t>
            </a:r>
            <a:r>
              <a:rPr lang="en-US" dirty="0">
                <a:latin typeface="Arial" panose="020B0604020202020204" pitchFamily="34" charset="0"/>
                <a:ea typeface="ＭＳ Ｐゴシック" charset="0"/>
                <a:cs typeface="Arial" panose="020B0604020202020204" pitchFamily="34" charset="0"/>
              </a:rPr>
              <a:t>, Thursday 3 April 2014 01.31 BST </a:t>
            </a:r>
          </a:p>
          <a:p>
            <a:r>
              <a:rPr lang="en-US" dirty="0">
                <a:latin typeface="Arial" panose="020B0604020202020204" pitchFamily="34" charset="0"/>
                <a:ea typeface="ＭＳ Ｐゴシック" charset="0"/>
                <a:cs typeface="Arial" panose="020B0604020202020204" pitchFamily="34" charset="0"/>
                <a:hlinkClick r:id="rId6"/>
              </a:rPr>
              <a:t>Jump to comments (12)</a:t>
            </a:r>
            <a:r>
              <a:rPr lang="en-US" dirty="0">
                <a:latin typeface="Arial" panose="020B0604020202020204" pitchFamily="34" charset="0"/>
                <a:ea typeface="ＭＳ Ｐゴシック" charset="0"/>
                <a:cs typeface="Arial" panose="020B0604020202020204" pitchFamily="34" charset="0"/>
              </a:rPr>
              <a:t> </a:t>
            </a:r>
          </a:p>
          <a:p>
            <a:r>
              <a:rPr lang="en-US" dirty="0">
                <a:latin typeface="Arial" panose="020B0604020202020204" pitchFamily="34" charset="0"/>
                <a:ea typeface="ＭＳ Ｐゴシック" charset="0"/>
                <a:cs typeface="Arial" panose="020B0604020202020204" pitchFamily="34" charset="0"/>
              </a:rPr>
              <a:t>A World Vision board member has resigned in protest after the Christian aid group quickly </a:t>
            </a:r>
            <a:r>
              <a:rPr lang="en-US" dirty="0">
                <a:latin typeface="Arial" panose="020B0604020202020204" pitchFamily="34" charset="0"/>
                <a:ea typeface="ＭＳ Ｐゴシック" charset="0"/>
                <a:cs typeface="Arial" panose="020B0604020202020204" pitchFamily="34" charset="0"/>
                <a:hlinkClick r:id="rId7"/>
              </a:rPr>
              <a:t>reversed its decision</a:t>
            </a:r>
            <a:r>
              <a:rPr lang="en-US" dirty="0">
                <a:latin typeface="Arial" panose="020B0604020202020204" pitchFamily="34" charset="0"/>
                <a:ea typeface="ＭＳ Ｐゴシック" charset="0"/>
                <a:cs typeface="Arial" panose="020B0604020202020204" pitchFamily="34" charset="0"/>
              </a:rPr>
              <a:t> to hire employees in same-sex marriages.</a:t>
            </a:r>
          </a:p>
          <a:p>
            <a:r>
              <a:rPr lang="en-US" dirty="0">
                <a:latin typeface="Arial" panose="020B0604020202020204" pitchFamily="34" charset="0"/>
                <a:ea typeface="ＭＳ Ｐゴシック" charset="0"/>
                <a:cs typeface="Arial" panose="020B0604020202020204" pitchFamily="34" charset="0"/>
              </a:rPr>
              <a:t>Jacqueline Fuller, director of corporate giving for Google, said in an email to the Associated Press on Wednesday she remained a </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huge fan</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 of the group</a:t>
            </a:r>
            <a:r>
              <a:rPr lang="uk-UA"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s work on behalf of the poor, but she had resigned on Friday </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as I disagreed with the decision to exclude gay employees who marry</a:t>
            </a:r>
            <a:r>
              <a:rPr lang="ru-RU" dirty="0">
                <a:latin typeface="Arial" panose="020B0604020202020204" pitchFamily="34" charset="0"/>
                <a:ea typeface="ＭＳ Ｐゴシック" charset="0"/>
                <a:cs typeface="Arial" panose="020B0604020202020204" pitchFamily="34" charset="0"/>
              </a:rPr>
              <a:t>"</a:t>
            </a:r>
            <a:r>
              <a:rPr lang="en-US" dirty="0">
                <a:latin typeface="Arial" panose="020B0604020202020204" pitchFamily="34" charset="0"/>
                <a:ea typeface="ＭＳ Ｐゴシック" charset="0"/>
                <a:cs typeface="Arial" panose="020B0604020202020204" pitchFamily="34" charset="0"/>
              </a:rPr>
              <a:t>.</a:t>
            </a:r>
          </a:p>
          <a:p>
            <a:r>
              <a:rPr lang="en-US" dirty="0">
                <a:latin typeface="Arial" panose="020B0604020202020204" pitchFamily="34" charset="0"/>
                <a:ea typeface="ＭＳ Ｐゴシック" charset="0"/>
                <a:cs typeface="Arial" panose="020B0604020202020204" pitchFamily="34" charset="0"/>
              </a:rPr>
              <a:t>She declined to comment further.</a:t>
            </a:r>
          </a:p>
          <a:p>
            <a:r>
              <a:rPr lang="en-US" dirty="0">
                <a:latin typeface="Arial" panose="020B0604020202020204" pitchFamily="34" charset="0"/>
                <a:ea typeface="ＭＳ Ｐゴシック" charset="0"/>
                <a:cs typeface="Arial" panose="020B0604020202020204" pitchFamily="34" charset="0"/>
              </a:rPr>
              <a:t>http://</a:t>
            </a:r>
            <a:r>
              <a:rPr lang="en-US" dirty="0" err="1">
                <a:latin typeface="Arial" panose="020B0604020202020204" pitchFamily="34" charset="0"/>
                <a:ea typeface="ＭＳ Ｐゴシック" charset="0"/>
                <a:cs typeface="Arial" panose="020B0604020202020204" pitchFamily="34" charset="0"/>
              </a:rPr>
              <a:t>www.theguardian.com</a:t>
            </a:r>
            <a:r>
              <a:rPr lang="en-US" dirty="0">
                <a:latin typeface="Arial" panose="020B0604020202020204" pitchFamily="34" charset="0"/>
                <a:ea typeface="ＭＳ Ｐゴシック" charset="0"/>
                <a:cs typeface="Arial" panose="020B0604020202020204" pitchFamily="34" charset="0"/>
              </a:rPr>
              <a:t>/society/2014/</a:t>
            </a:r>
            <a:r>
              <a:rPr lang="en-US" dirty="0" err="1">
                <a:latin typeface="Arial" panose="020B0604020202020204" pitchFamily="34" charset="0"/>
                <a:ea typeface="ＭＳ Ｐゴシック" charset="0"/>
                <a:cs typeface="Arial" panose="020B0604020202020204" pitchFamily="34" charset="0"/>
              </a:rPr>
              <a:t>apr</a:t>
            </a:r>
            <a:r>
              <a:rPr lang="en-US" dirty="0">
                <a:latin typeface="Arial" panose="020B0604020202020204" pitchFamily="34" charset="0"/>
                <a:ea typeface="ＭＳ Ｐゴシック" charset="0"/>
                <a:cs typeface="Arial" panose="020B0604020202020204" pitchFamily="34" charset="0"/>
              </a:rPr>
              <a:t>/03/world-vision-board-member-quits-gay-marriage-hiring</a:t>
            </a:r>
          </a:p>
        </p:txBody>
      </p:sp>
      <p:sp>
        <p:nvSpPr>
          <p:cNvPr id="15565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AFB698-1306-6E4F-A992-826CA1B5C97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427036455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880DB45-6D85-D24E-A556-E02A8430EB07}" type="slidenum">
              <a:rPr lang="en-US" sz="1200"/>
              <a:pPr eaLnBrk="1" hangingPunct="1"/>
              <a:t>104</a:t>
            </a:fld>
            <a:endParaRPr lang="en-US" sz="1200"/>
          </a:p>
        </p:txBody>
      </p:sp>
      <p:sp>
        <p:nvSpPr>
          <p:cNvPr id="157698" name="Rectangle 2"/>
          <p:cNvSpPr>
            <a:spLocks noGrp="1" noRot="1" noChangeAspect="1" noChangeArrowheads="1" noTextEdit="1"/>
          </p:cNvSpPr>
          <p:nvPr>
            <p:ph type="sldImg"/>
          </p:nvPr>
        </p:nvSpPr>
        <p:spPr>
          <a:ln/>
        </p:spPr>
      </p:sp>
      <p:sp>
        <p:nvSpPr>
          <p:cNvPr id="1576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kern="1200" dirty="0">
                <a:solidFill>
                  <a:schemeClr val="tx1"/>
                </a:solidFill>
                <a:effectLst/>
                <a:latin typeface="Arial" panose="020B0604020202020204" pitchFamily="34" charset="0"/>
                <a:ea typeface="ＭＳ Ｐゴシック" charset="-128"/>
                <a:cs typeface="Arial" panose="020B0604020202020204" pitchFamily="34" charset="0"/>
              </a:rPr>
              <a:t>The gospel is supposed to change lives</a:t>
            </a:r>
            <a:r>
              <a:rPr lang="en-SG" sz="1200" kern="1200" dirty="0">
                <a:solidFill>
                  <a:schemeClr val="tx1"/>
                </a:solidFill>
                <a:effectLst/>
                <a:latin typeface="Arial" panose="020B0604020202020204" pitchFamily="34" charset="0"/>
                <a:ea typeface="ＭＳ Ｐゴシック" charset="-128"/>
                <a:cs typeface="Arial" panose="020B0604020202020204" pitchFamily="34" charset="0"/>
              </a:rPr>
              <a:t>,</a:t>
            </a:r>
            <a:r>
              <a:rPr lang="en-SG" sz="1200" kern="1200" baseline="0" dirty="0">
                <a:solidFill>
                  <a:schemeClr val="tx1"/>
                </a:solidFill>
                <a:effectLst/>
                <a:latin typeface="Arial" panose="020B0604020202020204" pitchFamily="34" charset="0"/>
                <a:ea typeface="ＭＳ Ｐゴシック" charset="-128"/>
                <a:cs typeface="Arial" panose="020B0604020202020204" pitchFamily="34" charset="0"/>
              </a:rPr>
              <a:t> showing us how to respond in a difficult situation such as dealing with false teaching.</a:t>
            </a:r>
            <a:endParaRPr lang="en-SG" sz="1200" kern="1200" dirty="0">
              <a:solidFill>
                <a:schemeClr val="tx1"/>
              </a:solidFill>
              <a:effectLst/>
              <a:latin typeface="Arial" panose="020B0604020202020204" pitchFamily="34" charset="0"/>
              <a:ea typeface="ＭＳ Ｐゴシック" charset="-128"/>
              <a:cs typeface="Arial" panose="020B0604020202020204" pitchFamily="34" charset="0"/>
            </a:endParaRPr>
          </a:p>
          <a:p>
            <a:r>
              <a:rPr lang="en-US" dirty="0">
                <a:latin typeface="Arial" panose="020B0604020202020204" pitchFamily="34" charset="0"/>
                <a:cs typeface="Arial" panose="020B0604020202020204" pitchFamily="34" charset="0"/>
              </a:rPr>
              <a:t>In such a</a:t>
            </a:r>
            <a:r>
              <a:rPr lang="en-US" baseline="0" dirty="0">
                <a:latin typeface="Arial" panose="020B0604020202020204" pitchFamily="34" charset="0"/>
                <a:cs typeface="Arial" panose="020B0604020202020204" pitchFamily="34" charset="0"/>
              </a:rPr>
              <a:t> situation, how does the gospel tell us to respond?</a:t>
            </a:r>
            <a:endParaRPr lang="en-SG"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0751538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105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latin typeface="Arial" panose="020B0604020202020204" pitchFamily="34" charset="0"/>
                <a:cs typeface="Arial" panose="020B0604020202020204" pitchFamily="34" charset="0"/>
              </a:rPr>
              <a:t>John wants to clarify his teaching about discerning love by a personal visit that is better than a letter and would be a joyful rather than stern time (12).</a:t>
            </a:r>
          </a:p>
          <a:p>
            <a:r>
              <a:rPr lang="en-US" dirty="0">
                <a:latin typeface="Arial" panose="020B0604020202020204" pitchFamily="34" charset="0"/>
                <a:cs typeface="Arial" panose="020B0604020202020204" pitchFamily="34" charset="0"/>
              </a:rPr>
              <a:t>More teaching on the delicate subject of responding to false teachers is needed, but not through a letter (12a).</a:t>
            </a:r>
          </a:p>
          <a:p>
            <a:r>
              <a:rPr lang="en-US" dirty="0">
                <a:latin typeface="Arial" panose="020B0604020202020204" pitchFamily="34" charset="0"/>
                <a:cs typeface="Arial" panose="020B0604020202020204" pitchFamily="34" charset="0"/>
              </a:rPr>
              <a:t>A personal, face-to-face visit would better clarify John’s teaching and result in a joyful time rather than a list of stern regulations (12b).</a:t>
            </a:r>
          </a:p>
          <a:p>
            <a:r>
              <a:rPr lang="en-US" dirty="0">
                <a:latin typeface="Arial" panose="020B0604020202020204" pitchFamily="34" charset="0"/>
                <a:cs typeface="Arial" panose="020B0604020202020204" pitchFamily="34" charset="0"/>
              </a:rPr>
              <a:t>John sends greetings from her nephews and nieces to end in an affectionate way (13).</a:t>
            </a:r>
          </a:p>
          <a:p>
            <a:endParaRPr lang="en-US" dirty="0">
              <a:latin typeface="Arial" panose="020B0604020202020204" pitchFamily="34" charset="0"/>
              <a:cs typeface="Arial" panose="020B060402020202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108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94F43AB9-28B3-2C47-97EA-14CE695EE1AA}" type="slidenum">
              <a:rPr lang="en-GB" sz="1200">
                <a:solidFill>
                  <a:srgbClr val="FFFFFF"/>
                </a:solidFill>
                <a:latin typeface="Comic Sans MS" charset="0"/>
              </a:rPr>
              <a:pPr eaLnBrk="1" hangingPunct="1"/>
              <a:t>109</a:t>
            </a:fld>
            <a:endParaRPr lang="en-GB" sz="1200">
              <a:solidFill>
                <a:srgbClr val="FFFFFF"/>
              </a:solidFill>
              <a:latin typeface="Comic Sans MS" charset="0"/>
            </a:endParaRPr>
          </a:p>
        </p:txBody>
      </p:sp>
      <p:sp>
        <p:nvSpPr>
          <p:cNvPr id="225282" name="Rectangle 2"/>
          <p:cNvSpPr>
            <a:spLocks noGrp="1" noRot="1" noChangeAspect="1" noChangeArrowheads="1" noTextEdit="1"/>
          </p:cNvSpPr>
          <p:nvPr>
            <p:ph type="sldImg"/>
          </p:nvPr>
        </p:nvSpPr>
        <p:spPr>
          <a:ln/>
        </p:spPr>
      </p:sp>
      <p:sp>
        <p:nvSpPr>
          <p:cNvPr id="2252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lg" len="lg"/>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D1A5D74-CD8A-2946-82C4-77B076DC567E}" type="slidenum">
              <a:rPr lang="en-GB" sz="1200">
                <a:solidFill>
                  <a:srgbClr val="FFFFFF"/>
                </a:solidFill>
                <a:latin typeface="Comic Sans MS" charset="0"/>
              </a:rPr>
              <a:pPr eaLnBrk="1" hangingPunct="1"/>
              <a:t>110</a:t>
            </a:fld>
            <a:endParaRPr lang="en-GB" sz="1200">
              <a:solidFill>
                <a:srgbClr val="FFFFFF"/>
              </a:solidFill>
              <a:latin typeface="Comic Sans MS" charset="0"/>
            </a:endParaRPr>
          </a:p>
        </p:txBody>
      </p:sp>
      <p:sp>
        <p:nvSpPr>
          <p:cNvPr id="227330" name="Rectangle 2"/>
          <p:cNvSpPr>
            <a:spLocks noGrp="1" noRot="1" noChangeAspect="1" noChangeArrowheads="1" noTextEdit="1"/>
          </p:cNvSpPr>
          <p:nvPr>
            <p:ph type="sldImg"/>
          </p:nvPr>
        </p:nvSpPr>
        <p:spPr>
          <a:ln/>
        </p:spPr>
      </p:sp>
      <p:sp>
        <p:nvSpPr>
          <p:cNvPr id="2273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lg" len="lg"/>
              </a14:hiddenLine>
            </a:ex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29C8BAA-B1FE-A747-AAD7-1B7F1C54447E}" type="slidenum">
              <a:rPr lang="en-GB" sz="1200">
                <a:solidFill>
                  <a:prstClr val="white"/>
                </a:solidFill>
              </a:rPr>
              <a:pPr/>
              <a:t>113</a:t>
            </a:fld>
            <a:endParaRPr lang="en-GB" sz="1200">
              <a:solidFill>
                <a:prstClr val="white"/>
              </a:solidFill>
            </a:endParaRPr>
          </a:p>
        </p:txBody>
      </p:sp>
      <p:sp>
        <p:nvSpPr>
          <p:cNvPr id="112642" name="Rectangle 2"/>
          <p:cNvSpPr>
            <a:spLocks noGrp="1" noRot="1" noChangeAspect="1" noChangeArrowheads="1" noTextEdit="1"/>
          </p:cNvSpPr>
          <p:nvPr>
            <p:ph type="sldImg"/>
          </p:nvPr>
        </p:nvSpPr>
        <p:spPr>
          <a:ln/>
        </p:spPr>
      </p:sp>
      <p:sp>
        <p:nvSpPr>
          <p:cNvPr id="1126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anose="020B0604020202020204" pitchFamily="34" charset="0"/>
                <a:cs typeface="Arial" panose="020B0604020202020204" pitchFamily="34" charset="0"/>
              </a:rPr>
              <a:t>What ways can you apply the Good News of Jesus?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A794F3F-C40D-154F-97F3-148C120A0BC7}"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2361509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117</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118</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121</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indent="0">
              <a:buNone/>
            </a:pPr>
            <a:r>
              <a:rPr lang="en-US" sz="1200" kern="1200" dirty="0">
                <a:solidFill>
                  <a:schemeClr val="tx1"/>
                </a:solidFill>
                <a:effectLst/>
                <a:latin typeface="+mn-lt"/>
                <a:ea typeface="+mn-ea"/>
                <a:cs typeface="+mn-cs"/>
              </a:rPr>
              <a:t>Rick Griffith, Eschatology notes, 189</a:t>
            </a:r>
          </a:p>
          <a:p>
            <a:pPr marL="0" indent="0">
              <a:buNone/>
            </a:pPr>
            <a:r>
              <a:rPr lang="en-US" sz="1200" kern="1200" dirty="0">
                <a:solidFill>
                  <a:schemeClr val="tx1"/>
                </a:solidFill>
                <a:effectLst/>
                <a:latin typeface="+mn-lt"/>
                <a:ea typeface="+mn-ea"/>
                <a:cs typeface="+mn-cs"/>
              </a:rPr>
              <a:t>2. What is the nature of the heavenly rewards?  What will these rewards be like?</a:t>
            </a:r>
          </a:p>
          <a:p>
            <a:pPr marL="228600" indent="-228600">
              <a:buAutoNum type="arabicPeriod" startAt="2"/>
            </a:pPr>
            <a:endParaRPr lang="en-US" sz="1200" kern="1200" dirty="0">
              <a:solidFill>
                <a:schemeClr val="tx1"/>
              </a:solidFill>
              <a:effectLst/>
              <a:latin typeface="+mn-lt"/>
              <a:ea typeface="+mn-ea"/>
              <a:cs typeface="+mn-cs"/>
            </a:endParaRPr>
          </a:p>
          <a:p>
            <a:pPr marL="0" indent="0">
              <a:buNone/>
            </a:pPr>
            <a:r>
              <a:rPr lang="en-US" sz="1200" kern="1200" dirty="0">
                <a:solidFill>
                  <a:schemeClr val="tx1"/>
                </a:solidFill>
                <a:effectLst/>
                <a:latin typeface="+mn-lt"/>
                <a:ea typeface="+mn-ea"/>
                <a:cs typeface="+mn-cs"/>
              </a:rPr>
              <a:t>a.	Rewards of Possession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Five crowns (</a:t>
            </a:r>
            <a:r>
              <a:rPr lang="en-US" sz="1200" i="1" kern="1200" dirty="0" err="1">
                <a:solidFill>
                  <a:schemeClr val="tx1"/>
                </a:solidFill>
                <a:effectLst/>
                <a:latin typeface="+mn-lt"/>
                <a:ea typeface="+mn-ea"/>
                <a:cs typeface="+mn-cs"/>
              </a:rPr>
              <a:t>stephanos</a:t>
            </a:r>
            <a:r>
              <a:rPr lang="en-US" sz="1200" kern="1200" dirty="0">
                <a:solidFill>
                  <a:schemeClr val="tx1"/>
                </a:solidFill>
                <a:effectLst/>
                <a:latin typeface="+mn-lt"/>
                <a:ea typeface="+mn-ea"/>
                <a:cs typeface="+mn-cs"/>
              </a:rPr>
              <a:t>) are noted as personal possessions in heaven (cf. p. 76).  These</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crowns are not kingly crowns (</a:t>
            </a:r>
            <a:r>
              <a:rPr lang="en-US" sz="1200" i="1" kern="1200" dirty="0">
                <a:solidFill>
                  <a:schemeClr val="tx1"/>
                </a:solidFill>
                <a:effectLst/>
                <a:latin typeface="+mn-lt"/>
                <a:ea typeface="+mn-ea"/>
                <a:cs typeface="+mn-cs"/>
              </a:rPr>
              <a:t>diadems</a:t>
            </a:r>
            <a:r>
              <a:rPr lang="en-US" sz="1200" kern="1200" dirty="0">
                <a:solidFill>
                  <a:schemeClr val="tx1"/>
                </a:solidFill>
                <a:effectLst/>
                <a:latin typeface="+mn-lt"/>
                <a:ea typeface="+mn-ea"/>
                <a:cs typeface="+mn-cs"/>
              </a:rPr>
              <a:t>) but victor</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wreaths made of vines or leaves (or even gold and silver in the form of a garland or wreath):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pPr marL="228600" indent="-228600">
              <a:buAutoNum type="alphaLcParenR"/>
            </a:pPr>
            <a:r>
              <a:rPr lang="en-US" sz="1200" kern="1200" dirty="0">
                <a:solidFill>
                  <a:schemeClr val="tx1"/>
                </a:solidFill>
                <a:effectLst/>
                <a:latin typeface="+mn-lt"/>
                <a:ea typeface="+mn-ea"/>
                <a:cs typeface="+mn-cs"/>
              </a:rPr>
              <a:t>An </a:t>
            </a:r>
            <a:r>
              <a:rPr lang="en-US" sz="1200" i="1" kern="1200" dirty="0">
                <a:solidFill>
                  <a:schemeClr val="tx1"/>
                </a:solidFill>
                <a:effectLst/>
                <a:latin typeface="+mn-lt"/>
                <a:ea typeface="+mn-ea"/>
                <a:cs typeface="+mn-cs"/>
              </a:rPr>
              <a:t>incorruptible crown</a:t>
            </a:r>
            <a:r>
              <a:rPr lang="en-US" sz="1200" kern="1200" dirty="0">
                <a:solidFill>
                  <a:schemeClr val="tx1"/>
                </a:solidFill>
                <a:effectLst/>
                <a:latin typeface="+mn-lt"/>
                <a:ea typeface="+mn-ea"/>
                <a:cs typeface="+mn-cs"/>
              </a:rPr>
              <a:t> is for those who master their flesh (1 Cor. 9:25).</a:t>
            </a:r>
            <a:endParaRPr lang="en-SG" sz="1200" kern="1200" dirty="0">
              <a:solidFill>
                <a:schemeClr val="tx1"/>
              </a:solidFill>
              <a:effectLst/>
              <a:latin typeface="+mn-lt"/>
              <a:ea typeface="+mn-ea"/>
              <a:cs typeface="+mn-cs"/>
            </a:endParaRPr>
          </a:p>
          <a:p>
            <a:pPr marL="228600" indent="-228600">
              <a:buAutoNum type="alphaLcParenR" startAt="2"/>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hope or joy</a:t>
            </a:r>
            <a:r>
              <a:rPr lang="en-US" sz="1200" kern="1200" dirty="0">
                <a:solidFill>
                  <a:schemeClr val="tx1"/>
                </a:solidFill>
                <a:effectLst/>
                <a:latin typeface="+mn-lt"/>
                <a:ea typeface="+mn-ea"/>
                <a:cs typeface="+mn-cs"/>
              </a:rPr>
              <a:t> is for those who bore fruit in others</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lives for Christ (1 Thess. 2:19).  This is sometimes called the soul-winner</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crown.</a:t>
            </a:r>
            <a:endParaRPr lang="en-SG" sz="1200" kern="1200" dirty="0">
              <a:solidFill>
                <a:schemeClr val="tx1"/>
              </a:solidFill>
              <a:effectLst/>
              <a:latin typeface="+mn-lt"/>
              <a:ea typeface="+mn-ea"/>
              <a:cs typeface="+mn-cs"/>
            </a:endParaRPr>
          </a:p>
          <a:p>
            <a:pPr marL="228600" indent="-228600">
              <a:buAutoNum type="alphaLcParenR" startAt="3"/>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life</a:t>
            </a:r>
            <a:r>
              <a:rPr lang="en-US" sz="1200" kern="1200" dirty="0">
                <a:solidFill>
                  <a:schemeClr val="tx1"/>
                </a:solidFill>
                <a:effectLst/>
                <a:latin typeface="+mn-lt"/>
                <a:ea typeface="+mn-ea"/>
                <a:cs typeface="+mn-cs"/>
              </a:rPr>
              <a:t> is for believers who patiently endure trials and suffering (James 1:12; Rev. 2:10).</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glory</a:t>
            </a:r>
            <a:r>
              <a:rPr lang="en-US" sz="1200" kern="1200" dirty="0">
                <a:solidFill>
                  <a:schemeClr val="tx1"/>
                </a:solidFill>
                <a:effectLst/>
                <a:latin typeface="+mn-lt"/>
                <a:ea typeface="+mn-ea"/>
                <a:cs typeface="+mn-cs"/>
              </a:rPr>
              <a:t> rewards spiritual shepherds who feed the flock (1 Pet. 5:4).</a:t>
            </a:r>
            <a:endParaRPr lang="en-SG" sz="1200" kern="1200" dirty="0">
              <a:solidFill>
                <a:schemeClr val="tx1"/>
              </a:solidFill>
              <a:effectLst/>
              <a:latin typeface="+mn-lt"/>
              <a:ea typeface="+mn-ea"/>
              <a:cs typeface="+mn-cs"/>
            </a:endParaRPr>
          </a:p>
          <a:p>
            <a:pPr marL="228600" indent="-228600">
              <a:buAutoNum type="alphaLcParenR" startAt="5"/>
            </a:pPr>
            <a:r>
              <a:rPr lang="en-US" sz="1200" kern="1200" dirty="0">
                <a:solidFill>
                  <a:schemeClr val="tx1"/>
                </a:solidFill>
                <a:effectLst/>
                <a:latin typeface="+mn-lt"/>
                <a:ea typeface="+mn-ea"/>
                <a:cs typeface="+mn-cs"/>
              </a:rPr>
              <a:t>A </a:t>
            </a:r>
            <a:r>
              <a:rPr lang="en-US" sz="1200" i="1" kern="1200" dirty="0">
                <a:solidFill>
                  <a:schemeClr val="tx1"/>
                </a:solidFill>
                <a:effectLst/>
                <a:latin typeface="+mn-lt"/>
                <a:ea typeface="+mn-ea"/>
                <a:cs typeface="+mn-cs"/>
              </a:rPr>
              <a:t>crown of righteousness</a:t>
            </a:r>
            <a:r>
              <a:rPr lang="en-US" sz="1200" kern="1200" dirty="0">
                <a:solidFill>
                  <a:schemeClr val="tx1"/>
                </a:solidFill>
                <a:effectLst/>
                <a:latin typeface="+mn-lt"/>
                <a:ea typeface="+mn-ea"/>
                <a:cs typeface="+mn-cs"/>
              </a:rPr>
              <a:t> is for one longing for Christ</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return (2 Tim. 4:8).</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Rewards of Responsibility (cf. W. A. Criswell and Paige Patterson, </a:t>
            </a:r>
            <a:r>
              <a:rPr lang="en-US" sz="1200" i="1" kern="1200" dirty="0">
                <a:solidFill>
                  <a:schemeClr val="tx1"/>
                </a:solidFill>
                <a:effectLst/>
                <a:latin typeface="+mn-lt"/>
                <a:ea typeface="+mn-ea"/>
                <a:cs typeface="+mn-cs"/>
              </a:rPr>
              <a:t>Heaven</a:t>
            </a:r>
            <a:r>
              <a:rPr lang="en-US" sz="1200" kern="1200" dirty="0">
                <a:solidFill>
                  <a:schemeClr val="tx1"/>
                </a:solidFill>
                <a:effectLst/>
                <a:latin typeface="+mn-lt"/>
                <a:ea typeface="+mn-ea"/>
                <a:cs typeface="+mn-cs"/>
              </a:rPr>
              <a:t>, 208-14)</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In Luke 19:11-27 (Parable of the Ten Minas) Jesus taught that before going on a journey, a nobleman gave each of his ten servants the same amount of money—one mina each.  Upon returning, the master rewarded each accordingly with differing degrees of responsibility based on their faithfulness.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Matthew 25:14-30  (Parable of the Talents) records a similar story, except each man received a different amount of money to invest for his master (the one who buried his master</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money depicts an unsaved man, v. 30).  This parable also depicts varying degrees of reward: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His master replied, </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Well done, good and faithful servant!   You have been faithful with a few things; I will put you in charge of many things.  Come and share your master</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happiness</a:t>
            </a:r>
            <a:r>
              <a:rPr lang="uk-UA" sz="1200" kern="1200" dirty="0">
                <a:solidFill>
                  <a:schemeClr val="tx1"/>
                </a:solidFill>
                <a:effectLst/>
                <a:latin typeface="+mn-lt"/>
                <a:ea typeface="+mn-ea"/>
                <a:cs typeface="+mn-cs"/>
              </a:rPr>
              <a: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(v. 21).</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We too often view ownership as sinful, though this is not scriptural.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As joint-heirs with Christ (Rom. 8:17; Heb. 1:2), we own what He owns!  This is joint-ownership in a communal sense but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 deny private property inevitably ends in denying privacy</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(Gilmore, 302) much like the mystical idea of blending into the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Total One.</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Ownership in heaven will not include the sinful possessiveness of earth.</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We have a heavenly inheritance which is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imperishable and undefiled, and will not fade away, reserved in heaven for you</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(1 Pet. 1:4 NASB).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However, a recent article argues against levels of reward (Craig L. Blomberg,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Degrees of Reward in the Kingdom of Heaven?</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Journal of the Evangelical Theological Society</a:t>
            </a:r>
            <a:r>
              <a:rPr lang="en-US" sz="1200" kern="1200" dirty="0">
                <a:solidFill>
                  <a:schemeClr val="tx1"/>
                </a:solidFill>
                <a:effectLst/>
                <a:latin typeface="+mn-lt"/>
                <a:ea typeface="+mn-ea"/>
                <a:cs typeface="+mn-cs"/>
              </a:rPr>
              <a:t> 35 [June 1992]: 159-72).  He provides some interesting thoughts: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	The vineyard worker parable teaches that each worker received the same pay no matter how long he worked (Matt. 20:1-16).  This teaches that all believers are rewarded equally since all receive pay by grace.  The ending,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the last shall be first, and the first, last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(v. 16), means that all positions in heaven are interchangeable.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Do they indeed receive pay by grace?  In each case the pay was for work, not faith.  The main point that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the last shall be first, and the first, last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(v. 16) may better indicate that God</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system of ranking people in heaven differs from that which man uses on earth.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b.	Scholars do not agree on the form these differing heavenly rewards will take.  Suggestions include capacity for service, added responsibilities, degree of bliss, possessions, and an enriched relationship with God.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Our ignorance of the type of reward does not deny its existence (see preceding discussion for more details on types of reward).</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	If heaven is perfection, how can there be varying degrees of perfection?</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r>
              <a:rPr lang="en-US" sz="1200" u="sng" kern="1200" dirty="0">
                <a:solidFill>
                  <a:schemeClr val="tx1"/>
                </a:solidFill>
                <a:effectLst/>
                <a:latin typeface="+mn-lt"/>
                <a:ea typeface="+mn-ea"/>
                <a:cs typeface="+mn-cs"/>
              </a:rPr>
              <a:t>Response</a:t>
            </a:r>
            <a:r>
              <a:rPr lang="en-US" sz="1200" kern="1200" dirty="0">
                <a:solidFill>
                  <a:schemeClr val="tx1"/>
                </a:solidFill>
                <a:effectLst/>
                <a:latin typeface="+mn-lt"/>
                <a:ea typeface="+mn-ea"/>
                <a:cs typeface="+mn-cs"/>
              </a:rPr>
              <a:t>: This may seem inappropriate from our vantage point since we are not God, but he has made many perfect things which differ in quality even in our present world.  For example, plants are perfectly made yet less durable than jewels.</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	Blomberg considers passages generally used to teach rewards not convincing.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1)	The crown passages speak of the reward of eternal life itself, not something in addition to it (1 Cor. 9:25; 1 Thess. 2:19; 2 Tim. 4:8; Jas. 1:12; 1 Pet. 5:4).  [But this does not seem to be the normal reading of each passage.]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2)	The texts about those who are the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least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or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greatest</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relate only to the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present aspects of the kingdom</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(Matt. 5:19; 11:11; 18:4; Mark 9:34-35; Luke 9:48).  [No, for people here are compared with the least of the people there.]</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3)	The quality of each man</a:t>
            </a:r>
            <a:r>
              <a:rPr lang="uk-UA"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 works and their rewards (1 Cor. 3:11-15) relates to degree of shame or satisfaction at the judgment (cf. 1 John 2:28), not the lasting results of it which persist for all time in an everlasting hierarchy.  [Even this is not correct, since verse 14 declares that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if what he has built survives, he will receive his reward.</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It is true that the nature of the reward is not stated, so the belief that it is merely momentary satisfaction may be true or false—no one knows.  However, 2 Corinthians 5:10 does indicate that each will be judged for his deeds and </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will receive what is due him.</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en-SG"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Other arguments of Blomberg should be considered.  This article is worth reading.  Perhaps we need to re-evaluate long-held views in this area.</a:t>
            </a:r>
            <a:endParaRPr lang="en-SG" sz="1200" kern="1200" dirty="0">
              <a:solidFill>
                <a:schemeClr val="tx1"/>
              </a:solidFill>
              <a:effectLst/>
              <a:latin typeface="+mn-lt"/>
              <a:ea typeface="+mn-ea"/>
              <a:cs typeface="+mn-cs"/>
            </a:endParaRPr>
          </a:p>
          <a:p>
            <a:endParaRPr lang="en-US" dirty="0">
              <a:cs typeface="ＭＳ Ｐゴシック"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A425E2B8-257C-804D-8BE5-9D05B76FEF9B}" type="slidenum">
              <a:rPr lang="en-GB" sz="1200">
                <a:solidFill>
                  <a:prstClr val="white"/>
                </a:solidFill>
              </a:rPr>
              <a:pPr/>
              <a:t>122</a:t>
            </a:fld>
            <a:endParaRPr lang="en-GB" sz="1200">
              <a:solidFill>
                <a:prstClr val="white"/>
              </a:solidFill>
            </a:endParaRPr>
          </a:p>
        </p:txBody>
      </p:sp>
      <p:sp>
        <p:nvSpPr>
          <p:cNvPr id="1362946" name="Rectangle 2"/>
          <p:cNvSpPr>
            <a:spLocks noGrp="1" noRot="1" noChangeAspect="1" noChangeArrowheads="1"/>
          </p:cNvSpPr>
          <p:nvPr>
            <p:ph type="sldImg"/>
          </p:nvPr>
        </p:nvSpPr>
        <p:spPr>
          <a:solidFill>
            <a:srgbClr val="FFFFFF"/>
          </a:solidFill>
          <a:ln/>
        </p:spPr>
      </p:sp>
      <p:sp>
        <p:nvSpPr>
          <p:cNvPr id="1362947"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123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0225" name="Slide Image Placeholder 1"/>
          <p:cNvSpPr>
            <a:spLocks noGrp="1" noRot="1" noChangeAspect="1"/>
          </p:cNvSpPr>
          <p:nvPr>
            <p:ph type="sldImg"/>
          </p:nvPr>
        </p:nvSpPr>
        <p:spPr>
          <a:ln/>
        </p:spPr>
      </p:sp>
      <p:sp>
        <p:nvSpPr>
          <p:cNvPr id="82022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
        <p:nvSpPr>
          <p:cNvPr id="82022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74626EF6-0E2E-5F4B-ADBF-E7249DB77FDC}" type="slidenum">
              <a:rPr lang="en-GB" sz="1200">
                <a:solidFill>
                  <a:prstClr val="white"/>
                </a:solidFill>
              </a:rPr>
              <a:pPr/>
              <a:t>124</a:t>
            </a:fld>
            <a:endParaRPr lang="en-GB" sz="1200">
              <a:solidFill>
                <a:prstClr val="white"/>
              </a:solidFill>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3841" name="Slide Image Placeholder 1"/>
          <p:cNvSpPr>
            <a:spLocks noGrp="1" noRot="1" noChangeAspect="1"/>
          </p:cNvSpPr>
          <p:nvPr>
            <p:ph type="sldImg"/>
          </p:nvPr>
        </p:nvSpPr>
        <p:spPr>
          <a:ln/>
        </p:spPr>
      </p:sp>
      <p:sp>
        <p:nvSpPr>
          <p:cNvPr id="8038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 uri="{FAA26D3D-D897-4be2-8F04-BA451C77F1D7}">
              <ma14:placeholderFlag xmlns:ma14="http://schemas.microsoft.com/office/mac/drawingml/2011/main" xmlns="" val="1"/>
            </a:ext>
          </a:extLst>
        </p:spPr>
        <p:txBody>
          <a:bodyPr/>
          <a:lstStyle/>
          <a:p>
            <a:r>
              <a:rPr lang="en-US" dirty="0">
                <a:latin typeface="Times New Roman" charset="0"/>
                <a:ea typeface="ＭＳ Ｐゴシック" charset="0"/>
                <a:cs typeface="ＭＳ Ｐゴシック" charset="0"/>
              </a:rPr>
              <a:t>http://</a:t>
            </a:r>
            <a:r>
              <a:rPr lang="en-US" dirty="0" err="1">
                <a:latin typeface="Times New Roman" charset="0"/>
                <a:ea typeface="ＭＳ Ｐゴシック" charset="0"/>
                <a:cs typeface="ＭＳ Ｐゴシック" charset="0"/>
              </a:rPr>
              <a:t>www.truthwhys.com</a:t>
            </a:r>
            <a:r>
              <a:rPr lang="en-US" dirty="0">
                <a:latin typeface="Times New Roman" charset="0"/>
                <a:ea typeface="ＭＳ Ｐゴシック" charset="0"/>
                <a:cs typeface="ＭＳ Ｐゴシック" charset="0"/>
              </a:rPr>
              <a:t>/news/revelation-part-15-chapter-3-sardis-philadelphia-and-laodicea/ has many good historical</a:t>
            </a:r>
            <a:r>
              <a:rPr lang="en-US" baseline="0" dirty="0">
                <a:latin typeface="Times New Roman" charset="0"/>
                <a:ea typeface="ＭＳ Ｐゴシック" charset="0"/>
                <a:cs typeface="ＭＳ Ｐゴシック" charset="0"/>
              </a:rPr>
              <a:t> notes</a:t>
            </a:r>
            <a:endParaRPr lang="en-US" dirty="0">
              <a:latin typeface="Times New Roman" charset="0"/>
              <a:ea typeface="ＭＳ Ｐゴシック" charset="0"/>
              <a:cs typeface="ＭＳ Ｐゴシック" charset="0"/>
            </a:endParaRPr>
          </a:p>
        </p:txBody>
      </p:sp>
      <p:sp>
        <p:nvSpPr>
          <p:cNvPr id="8038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fld id="{CAA44B61-38F9-924C-9B2A-DB0C7F195908}" type="slidenum">
              <a:rPr lang="en-GB" sz="1200">
                <a:solidFill>
                  <a:prstClr val="white"/>
                </a:solidFill>
              </a:rPr>
              <a:pPr/>
              <a:t>126</a:t>
            </a:fld>
            <a:endParaRPr lang="en-GB" sz="1200">
              <a:solidFill>
                <a:prstClr val="white"/>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7.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Master" Target="../slideMasters/slideMaster31.xml"/><Relationship Id="rId4" Type="http://schemas.openxmlformats.org/officeDocument/2006/relationships/image" Target="../media/image12.png"/></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US"/>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366800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pPr>
                <a:defRPr/>
              </a:pPr>
              <a:t>‹#›</a:t>
            </a:fld>
            <a:endParaRPr lang="en-US"/>
          </a:p>
        </p:txBody>
      </p:sp>
    </p:spTree>
    <p:extLst>
      <p:ext uri="{BB962C8B-B14F-4D97-AF65-F5344CB8AC3E}">
        <p14:creationId xmlns:p14="http://schemas.microsoft.com/office/powerpoint/2010/main" val="384621100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15E6B23-D31A-9C43-8FFE-0B37679E9CA8}" type="slidenum">
              <a:rPr lang="en-US"/>
              <a:pPr>
                <a:defRPr/>
              </a:pPr>
              <a:t>‹#›</a:t>
            </a:fld>
            <a:endParaRPr lang="en-US"/>
          </a:p>
        </p:txBody>
      </p:sp>
    </p:spTree>
    <p:extLst>
      <p:ext uri="{BB962C8B-B14F-4D97-AF65-F5344CB8AC3E}">
        <p14:creationId xmlns:p14="http://schemas.microsoft.com/office/powerpoint/2010/main" val="2578178575"/>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CC156C0-58F7-594F-976B-EAD26E02FC82}" type="slidenum">
              <a:rPr lang="en-US"/>
              <a:pPr>
                <a:defRPr/>
              </a:pPr>
              <a:t>‹#›</a:t>
            </a:fld>
            <a:endParaRPr lang="en-US"/>
          </a:p>
        </p:txBody>
      </p:sp>
    </p:spTree>
    <p:extLst>
      <p:ext uri="{BB962C8B-B14F-4D97-AF65-F5344CB8AC3E}">
        <p14:creationId xmlns:p14="http://schemas.microsoft.com/office/powerpoint/2010/main" val="3950711125"/>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1319A99-4B20-C44C-8C83-81766B8FDB07}" type="slidenum">
              <a:rPr lang="en-US"/>
              <a:pPr>
                <a:defRPr/>
              </a:pPr>
              <a:t>‹#›</a:t>
            </a:fld>
            <a:endParaRPr lang="en-US"/>
          </a:p>
        </p:txBody>
      </p:sp>
    </p:spTree>
    <p:extLst>
      <p:ext uri="{BB962C8B-B14F-4D97-AF65-F5344CB8AC3E}">
        <p14:creationId xmlns:p14="http://schemas.microsoft.com/office/powerpoint/2010/main" val="3510959522"/>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8EE3332-B83C-C746-9948-14BEDB8613E4}" type="slidenum">
              <a:rPr lang="en-US"/>
              <a:pPr>
                <a:defRPr/>
              </a:pPr>
              <a:t>‹#›</a:t>
            </a:fld>
            <a:endParaRPr lang="en-US"/>
          </a:p>
        </p:txBody>
      </p:sp>
    </p:spTree>
    <p:extLst>
      <p:ext uri="{BB962C8B-B14F-4D97-AF65-F5344CB8AC3E}">
        <p14:creationId xmlns:p14="http://schemas.microsoft.com/office/powerpoint/2010/main" val="4118220246"/>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7FCD1131-42BC-8145-BAB9-2C2A59F8F9FD}" type="slidenum">
              <a:rPr lang="en-US"/>
              <a:pPr>
                <a:defRPr/>
              </a:pPr>
              <a:t>‹#›</a:t>
            </a:fld>
            <a:endParaRPr lang="en-US"/>
          </a:p>
        </p:txBody>
      </p:sp>
    </p:spTree>
    <p:extLst>
      <p:ext uri="{BB962C8B-B14F-4D97-AF65-F5344CB8AC3E}">
        <p14:creationId xmlns:p14="http://schemas.microsoft.com/office/powerpoint/2010/main" val="356474389"/>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0094748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28910588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72818531"/>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7708350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3618472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pPr>
                <a:defRPr/>
              </a:pPr>
              <a:t>‹#›</a:t>
            </a:fld>
            <a:endParaRPr lang="en-US"/>
          </a:p>
        </p:txBody>
      </p:sp>
    </p:spTree>
    <p:extLst>
      <p:ext uri="{BB962C8B-B14F-4D97-AF65-F5344CB8AC3E}">
        <p14:creationId xmlns:p14="http://schemas.microsoft.com/office/powerpoint/2010/main" val="7516629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6723484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3171443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1510732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5049199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1118867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35258775"/>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4599687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880802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7355302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31675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693C4EFA-71F7-AD46-8299-17401AC454E7}" type="slidenum">
              <a:rPr lang="en-GB"/>
              <a:pPr>
                <a:defRPr/>
              </a:pPr>
              <a:t>‹#›</a:t>
            </a:fld>
            <a:endParaRPr lang="en-GB"/>
          </a:p>
        </p:txBody>
      </p:sp>
    </p:spTree>
    <p:extLst>
      <p:ext uri="{BB962C8B-B14F-4D97-AF65-F5344CB8AC3E}">
        <p14:creationId xmlns:p14="http://schemas.microsoft.com/office/powerpoint/2010/main" val="35076733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353174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7690816"/>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56211"/>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83248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2520090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321887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71879842"/>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3947008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57038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0479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59A37C4F-E5B9-164F-93DD-D90695EC401B}" type="slidenum">
              <a:rPr lang="en-US"/>
              <a:pPr>
                <a:defRPr/>
              </a:pPr>
              <a:t>‹#›</a:t>
            </a:fld>
            <a:endParaRPr lang="en-US"/>
          </a:p>
        </p:txBody>
      </p:sp>
    </p:spTree>
    <p:extLst>
      <p:ext uri="{BB962C8B-B14F-4D97-AF65-F5344CB8AC3E}">
        <p14:creationId xmlns:p14="http://schemas.microsoft.com/office/powerpoint/2010/main" val="221420939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8230135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A6496A8C-B326-F247-BC4C-B2EC12438D97}" type="slidenum">
              <a:rPr lang="en-US">
                <a:latin typeface="Arial"/>
              </a:rPr>
              <a:pPr/>
              <a:t>‹#›</a:t>
            </a:fld>
            <a:endParaRPr lang="en-US">
              <a:latin typeface="Arial"/>
            </a:endParaRPr>
          </a:p>
        </p:txBody>
      </p:sp>
    </p:spTree>
    <p:extLst>
      <p:ext uri="{BB962C8B-B14F-4D97-AF65-F5344CB8AC3E}">
        <p14:creationId xmlns:p14="http://schemas.microsoft.com/office/powerpoint/2010/main" val="196093556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71A0B63-9BED-B241-A9FE-D95C2E2186A1}" type="slidenum">
              <a:rPr lang="en-US">
                <a:latin typeface="Arial"/>
              </a:rPr>
              <a:pPr/>
              <a:t>‹#›</a:t>
            </a:fld>
            <a:endParaRPr lang="en-US">
              <a:latin typeface="Arial"/>
            </a:endParaRPr>
          </a:p>
        </p:txBody>
      </p:sp>
    </p:spTree>
    <p:extLst>
      <p:ext uri="{BB962C8B-B14F-4D97-AF65-F5344CB8AC3E}">
        <p14:creationId xmlns:p14="http://schemas.microsoft.com/office/powerpoint/2010/main" val="309549500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3/5/26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788450727"/>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3/5/26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728933097"/>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3/5/26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18972123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3/5/26</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849228693"/>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3/5/26</a:t>
            </a:fld>
            <a:endParaRPr lang="en-US" sz="1800">
              <a:solidFill>
                <a:prstClr val="black"/>
              </a:solidFill>
              <a:latin typeface="Calibri"/>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4169059532"/>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3/5/26</a:t>
            </a:fld>
            <a:endParaRPr lang="en-US" sz="1800">
              <a:solidFill>
                <a:prstClr val="black"/>
              </a:solidFill>
              <a:latin typeface="Calibri"/>
            </a:endParaRPr>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258033433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3/5/26</a:t>
            </a:fld>
            <a:endParaRPr lang="en-US" sz="1800">
              <a:solidFill>
                <a:prstClr val="black"/>
              </a:solidFill>
              <a:latin typeface="Calibri"/>
            </a:endParaRPr>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0849508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9FB7D883-84A5-1E49-9FFB-BB45A7197CBB}" type="datetimeFigureOut">
              <a:rPr lang="en-US"/>
              <a:pPr>
                <a:defRPr/>
              </a:pPr>
              <a:t>3/5/26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0D936E0-64A8-5A43-8BB7-446D5C125756}" type="slidenum">
              <a:rPr lang="en-US"/>
              <a:pPr>
                <a:defRPr/>
              </a:pPr>
              <a:t>‹#›</a:t>
            </a:fld>
            <a:endParaRPr lang="en-US"/>
          </a:p>
        </p:txBody>
      </p:sp>
    </p:spTree>
    <p:extLst>
      <p:ext uri="{BB962C8B-B14F-4D97-AF65-F5344CB8AC3E}">
        <p14:creationId xmlns:p14="http://schemas.microsoft.com/office/powerpoint/2010/main" val="417524159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3/5/26</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141796991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3/5/26</a:t>
            </a:fld>
            <a:endParaRPr lang="en-US" sz="1800">
              <a:solidFill>
                <a:prstClr val="black"/>
              </a:solidFill>
              <a:latin typeface="Calibri"/>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61941364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3/5/26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0096580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pPr fontAlgn="auto">
              <a:spcBef>
                <a:spcPts val="0"/>
              </a:spcBef>
              <a:spcAft>
                <a:spcPts val="0"/>
              </a:spcAft>
            </a:pPr>
            <a:fld id="{AC0F5B04-0A0A-4D3B-9CB0-4722B18F0223}" type="datetimeFigureOut">
              <a:rPr lang="en-US" sz="1800">
                <a:solidFill>
                  <a:prstClr val="black"/>
                </a:solidFill>
                <a:latin typeface="Calibri"/>
              </a:rPr>
              <a:pPr fontAlgn="auto">
                <a:spcBef>
                  <a:spcPts val="0"/>
                </a:spcBef>
                <a:spcAft>
                  <a:spcPts val="0"/>
                </a:spcAft>
              </a:pPr>
              <a:t>3/5/26</a:t>
            </a:fld>
            <a:endParaRPr lang="en-US" sz="1800">
              <a:solidFill>
                <a:prstClr val="black"/>
              </a:solidFill>
              <a:latin typeface="Calibri"/>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pPr fontAlgn="auto">
              <a:spcBef>
                <a:spcPts val="0"/>
              </a:spcBef>
              <a:spcAft>
                <a:spcPts val="0"/>
              </a:spcAft>
            </a:pPr>
            <a:endParaRPr lang="en-US" sz="1800">
              <a:solidFill>
                <a:prstClr val="black"/>
              </a:solidFill>
              <a:latin typeface="Calibri"/>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pPr fontAlgn="auto">
              <a:spcBef>
                <a:spcPts val="0"/>
              </a:spcBef>
              <a:spcAft>
                <a:spcPts val="0"/>
              </a:spcAft>
            </a:pPr>
            <a:fld id="{B2551307-7FD0-4CFF-B6E6-1FEF1BAD319D}" type="slidenum">
              <a:rPr lang="en-US" sz="1800">
                <a:solidFill>
                  <a:prstClr val="black"/>
                </a:solidFill>
                <a:latin typeface="Calibri"/>
              </a:rPr>
              <a:pPr fontAlgn="auto">
                <a:spcBef>
                  <a:spcPts val="0"/>
                </a:spcBef>
                <a:spcAft>
                  <a:spcPts val="0"/>
                </a:spcAft>
              </a:pPr>
              <a:t>‹#›</a:t>
            </a:fld>
            <a:endParaRPr lang="en-US" sz="1800">
              <a:solidFill>
                <a:prstClr val="black"/>
              </a:solidFill>
              <a:latin typeface="Calibri"/>
            </a:endParaRPr>
          </a:p>
        </p:txBody>
      </p:sp>
    </p:spTree>
    <p:extLst>
      <p:ext uri="{BB962C8B-B14F-4D97-AF65-F5344CB8AC3E}">
        <p14:creationId xmlns:p14="http://schemas.microsoft.com/office/powerpoint/2010/main" val="34529541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D962AB02-3DD3-3F42-AF9D-15C442465F32}" type="datetimeFigureOut">
              <a:rPr lang="en-US">
                <a:solidFill>
                  <a:srgbClr val="000000"/>
                </a:solidFill>
                <a:latin typeface="Arial"/>
                <a:ea typeface="ＭＳ Ｐゴシック"/>
              </a:rPr>
              <a:pPr/>
              <a:t>3/5/26</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0F4114A1-4BF0-7246-A8C5-CB147CB9A673}"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13671853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AA58EDC-4437-4F40-A4A3-B67A519ECF37}" type="datetimeFigureOut">
              <a:rPr lang="en-US">
                <a:solidFill>
                  <a:srgbClr val="000000"/>
                </a:solidFill>
                <a:latin typeface="Arial"/>
                <a:ea typeface="ＭＳ Ｐゴシック"/>
              </a:rPr>
              <a:pPr/>
              <a:t>3/5/26</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550F53D-A364-ED4A-814C-DC2BC89626C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30683576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9242801-88F5-DF47-917C-2394C4B489EF}" type="datetimeFigureOut">
              <a:rPr lang="en-US">
                <a:solidFill>
                  <a:srgbClr val="000000"/>
                </a:solidFill>
                <a:latin typeface="Arial"/>
                <a:ea typeface="ＭＳ Ｐゴシック"/>
              </a:rPr>
              <a:pPr/>
              <a:t>3/5/26</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23C2C25-B7AC-204C-A7B7-A5F21F13AE2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30876735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7D27A18-F363-BD4C-A028-019E84303418}" type="datetimeFigureOut">
              <a:rPr lang="en-US">
                <a:solidFill>
                  <a:srgbClr val="000000"/>
                </a:solidFill>
                <a:latin typeface="Arial"/>
                <a:ea typeface="ＭＳ Ｐゴシック"/>
              </a:rPr>
              <a:pPr/>
              <a:t>3/5/26</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C2F408ED-E7BD-C748-860C-6755AA65ECC9}"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95148895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4DE2BC0-6F6D-B04F-BAB6-6D7E5DAF027A}" type="datetimeFigureOut">
              <a:rPr lang="en-US">
                <a:solidFill>
                  <a:srgbClr val="000000"/>
                </a:solidFill>
                <a:latin typeface="Arial"/>
                <a:ea typeface="ＭＳ Ｐゴシック"/>
              </a:rPr>
              <a:pPr/>
              <a:t>3/5/26</a:t>
            </a:fld>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ADE12BAF-A43A-3844-89E2-3560955FF93D}"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78607361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554E126-8CC1-7848-AD79-3EFF59B24AE6}" type="datetimeFigureOut">
              <a:rPr lang="en-US">
                <a:solidFill>
                  <a:srgbClr val="000000"/>
                </a:solidFill>
                <a:latin typeface="Arial"/>
                <a:ea typeface="ＭＳ Ｐゴシック"/>
              </a:rPr>
              <a:pPr/>
              <a:t>3/5/26</a:t>
            </a:fld>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3D5B9D56-10BD-AC4B-80AB-CE30B18D5514}"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7238177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77C908E8-E98B-2B4C-9507-83641746F161}" type="datetimeFigureOut">
              <a:rPr lang="en-US"/>
              <a:pPr>
                <a:defRPr/>
              </a:pPr>
              <a:t>3/5/26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A9D9CAA-86EF-D147-BBD0-613EBD6E9CD2}" type="slidenum">
              <a:rPr lang="en-US"/>
              <a:pPr>
                <a:defRPr/>
              </a:pPr>
              <a:t>‹#›</a:t>
            </a:fld>
            <a:endParaRPr lang="en-US"/>
          </a:p>
        </p:txBody>
      </p:sp>
    </p:spTree>
    <p:extLst>
      <p:ext uri="{BB962C8B-B14F-4D97-AF65-F5344CB8AC3E}">
        <p14:creationId xmlns:p14="http://schemas.microsoft.com/office/powerpoint/2010/main" val="1007352615"/>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CF9064E-1CD0-FE40-A61E-5DF49AF1CA53}" type="datetimeFigureOut">
              <a:rPr lang="en-US">
                <a:solidFill>
                  <a:srgbClr val="000000"/>
                </a:solidFill>
                <a:latin typeface="Arial"/>
                <a:ea typeface="ＭＳ Ｐゴシック"/>
              </a:rPr>
              <a:pPr/>
              <a:t>3/5/26</a:t>
            </a:fld>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A5B11BDA-942C-954D-924F-A4377C24D61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10644204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B0BF1A9-FFB7-514C-A40A-BE56810C4191}" type="datetimeFigureOut">
              <a:rPr lang="en-US">
                <a:solidFill>
                  <a:srgbClr val="000000"/>
                </a:solidFill>
                <a:latin typeface="Arial"/>
                <a:ea typeface="ＭＳ Ｐゴシック"/>
              </a:rPr>
              <a:pPr/>
              <a:t>3/5/26</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68C7DFD-77C7-644A-9022-1ECDD81F48F1}"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40839521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A916EEC-3A24-BF47-BF95-EADD32056E70}" type="datetimeFigureOut">
              <a:rPr lang="en-US">
                <a:solidFill>
                  <a:srgbClr val="000000"/>
                </a:solidFill>
                <a:latin typeface="Arial"/>
                <a:ea typeface="ＭＳ Ｐゴシック"/>
              </a:rPr>
              <a:pPr/>
              <a:t>3/5/26</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978D75F2-159A-274C-8533-31F80AEE977B}"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00172007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D46C6B8-8B80-EC44-BF9F-BF1DC1CF0499}" type="datetimeFigureOut">
              <a:rPr lang="en-US">
                <a:solidFill>
                  <a:srgbClr val="000000"/>
                </a:solidFill>
                <a:latin typeface="Arial"/>
                <a:ea typeface="ＭＳ Ｐゴシック"/>
              </a:rPr>
              <a:pPr/>
              <a:t>3/5/26</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5C9C663-BDB4-D245-B56D-4016ECDE3DC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2179922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C50F966-53B7-EC4F-AAAC-BDE19CACC5C5}" type="datetimeFigureOut">
              <a:rPr lang="en-US">
                <a:solidFill>
                  <a:srgbClr val="000000"/>
                </a:solidFill>
                <a:latin typeface="Arial"/>
                <a:ea typeface="ＭＳ Ｐゴシック"/>
              </a:rPr>
              <a:pPr/>
              <a:t>3/5/26</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153A3AAB-EB1D-684A-BF76-4F749E03E16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05213305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90B3A6D6-0C55-514D-8ED7-DFEF4E0015E1}" type="datetimeFigureOut">
              <a:rPr lang="en-US">
                <a:solidFill>
                  <a:srgbClr val="000000"/>
                </a:solidFill>
                <a:latin typeface="Arial"/>
                <a:ea typeface="ＭＳ Ｐゴシック"/>
                <a:cs typeface="ＭＳ Ｐゴシック"/>
              </a:rPr>
              <a:pPr/>
              <a:t>3/5/26</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00FFF1B3-6813-1447-81BC-310090C8DDF4}"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65393318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C15D5A19-27A8-B94B-BD54-A15C67D66691}" type="datetimeFigureOut">
              <a:rPr lang="en-US">
                <a:solidFill>
                  <a:srgbClr val="000000"/>
                </a:solidFill>
                <a:latin typeface="Arial"/>
                <a:ea typeface="ＭＳ Ｐゴシック"/>
                <a:cs typeface="ＭＳ Ｐゴシック"/>
              </a:rPr>
              <a:pPr/>
              <a:t>3/5/26</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7F6615F2-222B-9545-AAC3-D5F50832176C}"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67618886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77424749-0C97-374C-95DE-F4E1B70B4638}" type="datetimeFigureOut">
              <a:rPr lang="en-US">
                <a:solidFill>
                  <a:srgbClr val="000000"/>
                </a:solidFill>
                <a:latin typeface="Arial"/>
                <a:ea typeface="ＭＳ Ｐゴシック"/>
                <a:cs typeface="ＭＳ Ｐゴシック"/>
              </a:rPr>
              <a:pPr/>
              <a:t>3/5/26</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B536FAA-86DB-0945-8D90-AD64F29B71A8}"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39615835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E6973F7F-9933-E744-9421-7FFDB0AF4467}" type="datetimeFigureOut">
              <a:rPr lang="en-US">
                <a:solidFill>
                  <a:srgbClr val="000000"/>
                </a:solidFill>
                <a:latin typeface="Arial"/>
                <a:ea typeface="ＭＳ Ｐゴシック"/>
                <a:cs typeface="ＭＳ Ｐゴシック"/>
              </a:rPr>
              <a:pPr/>
              <a:t>3/5/26</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512582D-10CB-0A44-B3A9-B26CA6E39BF6}"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24906775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C11938CC-6702-AF40-84BA-C975283F95AC}" type="datetimeFigureOut">
              <a:rPr lang="en-US">
                <a:solidFill>
                  <a:srgbClr val="000000"/>
                </a:solidFill>
                <a:latin typeface="Arial"/>
                <a:ea typeface="ＭＳ Ｐゴシック"/>
                <a:cs typeface="ＭＳ Ｐゴシック"/>
              </a:rPr>
              <a:pPr/>
              <a:t>3/5/26</a:t>
            </a:fld>
            <a:endParaRPr lang="en-US">
              <a:solidFill>
                <a:srgbClr val="000000"/>
              </a:solidFill>
              <a:latin typeface="Arial"/>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91127BA1-7FA4-AD48-BF14-DF80AF04B0EF}"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721484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8EC5B94A-3AE1-CD47-BDC4-CEF46CDA586A}" type="datetimeFigureOut">
              <a:rPr lang="en-US"/>
              <a:pPr>
                <a:defRPr/>
              </a:pPr>
              <a:t>3/5/26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E2361289-B3E8-F44F-9D93-5752CE09E6E5}" type="slidenum">
              <a:rPr lang="en-US"/>
              <a:pPr>
                <a:defRPr/>
              </a:pPr>
              <a:t>‹#›</a:t>
            </a:fld>
            <a:endParaRPr lang="en-US"/>
          </a:p>
        </p:txBody>
      </p:sp>
    </p:spTree>
    <p:extLst>
      <p:ext uri="{BB962C8B-B14F-4D97-AF65-F5344CB8AC3E}">
        <p14:creationId xmlns:p14="http://schemas.microsoft.com/office/powerpoint/2010/main" val="2979920396"/>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D4F0EA8B-C751-5D4E-A979-F6C3B4CBF093}" type="datetimeFigureOut">
              <a:rPr lang="en-US">
                <a:solidFill>
                  <a:srgbClr val="000000"/>
                </a:solidFill>
                <a:latin typeface="Arial"/>
                <a:ea typeface="ＭＳ Ｐゴシック"/>
                <a:cs typeface="ＭＳ Ｐゴシック"/>
              </a:rPr>
              <a:pPr/>
              <a:t>3/5/26</a:t>
            </a:fld>
            <a:endParaRPr lang="en-US">
              <a:solidFill>
                <a:srgbClr val="000000"/>
              </a:solidFill>
              <a:latin typeface="Arial"/>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6AE755D0-30B4-7F4A-BA57-A7211BAF2EFE}"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38913804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8DC2277A-1F56-4E4C-BB60-DA02097F68A7}" type="datetimeFigureOut">
              <a:rPr lang="en-US">
                <a:solidFill>
                  <a:srgbClr val="000000"/>
                </a:solidFill>
                <a:latin typeface="Arial"/>
                <a:ea typeface="ＭＳ Ｐゴシック"/>
                <a:cs typeface="ＭＳ Ｐゴシック"/>
              </a:rPr>
              <a:pPr/>
              <a:t>3/5/26</a:t>
            </a:fld>
            <a:endParaRPr lang="en-US">
              <a:solidFill>
                <a:srgbClr val="000000"/>
              </a:solidFill>
              <a:latin typeface="Arial"/>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36159893-49DF-D648-A8CA-A0FEB1DD168E}"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18432152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5A42E214-FDF0-8D40-B77A-3DC3538B20F3}" type="datetimeFigureOut">
              <a:rPr lang="en-US">
                <a:solidFill>
                  <a:srgbClr val="000000"/>
                </a:solidFill>
                <a:latin typeface="Arial"/>
                <a:ea typeface="ＭＳ Ｐゴシック"/>
                <a:cs typeface="ＭＳ Ｐゴシック"/>
              </a:rPr>
              <a:pPr/>
              <a:t>3/5/26</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AFF09A1-6C10-4842-B883-8EB086E256DC}"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01203112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BDC29376-3AD8-004C-956D-59D27A8CFC4E}" type="datetimeFigureOut">
              <a:rPr lang="en-US">
                <a:solidFill>
                  <a:srgbClr val="000000"/>
                </a:solidFill>
                <a:latin typeface="Arial"/>
                <a:ea typeface="ＭＳ Ｐゴシック"/>
                <a:cs typeface="ＭＳ Ｐゴシック"/>
              </a:rPr>
              <a:pPr/>
              <a:t>3/5/26</a:t>
            </a:fld>
            <a:endParaRPr lang="en-US">
              <a:solidFill>
                <a:srgbClr val="000000"/>
              </a:solidFill>
              <a:latin typeface="Arial"/>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73DE2127-154F-3A48-BE52-85BCFBD6E99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55024269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BC48AA5-CEF8-064C-9F86-7A492DA3C755}" type="datetimeFigureOut">
              <a:rPr lang="en-US">
                <a:solidFill>
                  <a:srgbClr val="000000"/>
                </a:solidFill>
                <a:latin typeface="Arial"/>
                <a:ea typeface="ＭＳ Ｐゴシック"/>
                <a:cs typeface="ＭＳ Ｐゴシック"/>
              </a:rPr>
              <a:pPr/>
              <a:t>3/5/26</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C0153377-4BAF-3347-8274-673D51D9C7A8}"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590495859"/>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4706157-53B7-D54E-BD45-A497DF24FA34}" type="datetimeFigureOut">
              <a:rPr lang="en-US">
                <a:solidFill>
                  <a:srgbClr val="000000"/>
                </a:solidFill>
                <a:latin typeface="Arial"/>
                <a:ea typeface="ＭＳ Ｐゴシック"/>
                <a:cs typeface="ＭＳ Ｐゴシック"/>
              </a:rPr>
              <a:pPr/>
              <a:t>3/5/26</a:t>
            </a:fld>
            <a:endParaRPr lang="en-US">
              <a:solidFill>
                <a:srgbClr val="000000"/>
              </a:solidFill>
              <a:latin typeface="Arial"/>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EEB62358-BAB2-F647-930D-341BF5181A61}" type="slidenum">
              <a:rPr lang="en-US">
                <a:solidFill>
                  <a:srgbClr val="000000"/>
                </a:solidFill>
                <a:latin typeface="Arial"/>
                <a:ea typeface="ＭＳ Ｐゴシック"/>
                <a:cs typeface="ＭＳ Ｐゴシック"/>
              </a: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19468330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11298" name="Rectangle 2"/>
          <p:cNvSpPr>
            <a:spLocks noGrp="1" noChangeArrowheads="1"/>
          </p:cNvSpPr>
          <p:nvPr>
            <p:ph type="ctrTitle" sz="quarter"/>
          </p:nvPr>
        </p:nvSpPr>
        <p:spPr>
          <a:xfrm>
            <a:off x="685800" y="2362200"/>
            <a:ext cx="7772400" cy="1219200"/>
          </a:xfrm>
        </p:spPr>
        <p:txBody>
          <a:bodyPr/>
          <a:lstStyle>
            <a:lvl1pPr algn="r">
              <a:defRPr/>
            </a:lvl1pPr>
          </a:lstStyle>
          <a:p>
            <a:pPr lvl="0"/>
            <a:r>
              <a:rPr lang="en-US" noProof="0"/>
              <a:t>Click to edit Master title style</a:t>
            </a:r>
          </a:p>
        </p:txBody>
      </p:sp>
      <p:sp>
        <p:nvSpPr>
          <p:cNvPr id="311299" name="Rectangle 3"/>
          <p:cNvSpPr>
            <a:spLocks noGrp="1" noChangeArrowheads="1"/>
          </p:cNvSpPr>
          <p:nvPr>
            <p:ph type="subTitle" sz="quarter" idx="1"/>
          </p:nvPr>
        </p:nvSpPr>
        <p:spPr>
          <a:xfrm>
            <a:off x="685800" y="3581400"/>
            <a:ext cx="7772400" cy="1143000"/>
          </a:xfrm>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lvl1pPr marL="0" indent="0" algn="r">
              <a:buFont typeface="Wingdings" charset="0"/>
              <a:buNone/>
              <a:defRPr sz="3400"/>
            </a:lvl1pPr>
          </a:lstStyle>
          <a:p>
            <a:pPr lvl="0"/>
            <a:r>
              <a:rPr lang="en-US" noProof="0"/>
              <a:t>Click to edit Master subtitle style</a:t>
            </a:r>
          </a:p>
        </p:txBody>
      </p:sp>
      <p:sp>
        <p:nvSpPr>
          <p:cNvPr id="311300" name="Rectangle 4"/>
          <p:cNvSpPr>
            <a:spLocks noGrp="1" noChangeArrowheads="1"/>
          </p:cNvSpPr>
          <p:nvPr>
            <p:ph type="dt" sz="quarter" idx="2"/>
          </p:nvPr>
        </p:nvSpPr>
        <p:spPr>
          <a:xfrm>
            <a:off x="685800" y="6324600"/>
            <a:ext cx="1905000" cy="45720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a:lvl1pPr>
          </a:lstStyle>
          <a:p>
            <a:fld id="{1F6BE82D-435D-9F40-8444-CF728F3E79C9}" type="datetimeFigureOut">
              <a:rPr lang="en-US">
                <a:solidFill>
                  <a:srgbClr val="000000"/>
                </a:solidFill>
                <a:latin typeface="Arial"/>
                <a:ea typeface="ＭＳ Ｐゴシック"/>
              </a:rPr>
              <a:pPr/>
              <a:t>3/5/26</a:t>
            </a:fld>
            <a:endParaRPr lang="en-US">
              <a:solidFill>
                <a:srgbClr val="000000"/>
              </a:solidFill>
              <a:latin typeface="Arial"/>
              <a:ea typeface="ＭＳ Ｐゴシック"/>
            </a:endParaRPr>
          </a:p>
        </p:txBody>
      </p:sp>
      <p:sp>
        <p:nvSpPr>
          <p:cNvPr id="311301" name="Rectangle 5"/>
          <p:cNvSpPr>
            <a:spLocks noGrp="1" noChangeArrowheads="1"/>
          </p:cNvSpPr>
          <p:nvPr>
            <p:ph type="ftr" sz="quarter" idx="3"/>
          </p:nvPr>
        </p:nvSpPr>
        <p:spPr>
          <a:xfrm>
            <a:off x="3124200" y="6324600"/>
            <a:ext cx="2895600" cy="457200"/>
          </a:xfrm>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lvl1pPr>
              <a:defRPr/>
            </a:lvl1pPr>
          </a:lstStyle>
          <a:p>
            <a:endParaRPr lang="en-US">
              <a:solidFill>
                <a:srgbClr val="000000"/>
              </a:solidFill>
              <a:latin typeface="Arial"/>
              <a:ea typeface="ＭＳ Ｐゴシック"/>
            </a:endParaRPr>
          </a:p>
        </p:txBody>
      </p:sp>
      <p:sp>
        <p:nvSpPr>
          <p:cNvPr id="311302" name="Rectangle 6"/>
          <p:cNvSpPr>
            <a:spLocks noGrp="1" noChangeArrowheads="1"/>
          </p:cNvSpPr>
          <p:nvPr>
            <p:ph type="sldNum" sz="quarter" idx="4"/>
          </p:nvPr>
        </p:nvSpPr>
        <p:spPr/>
        <p:txBody>
          <a:bodyPr/>
          <a:lstStyle>
            <a:lvl1pPr>
              <a:defRPr/>
            </a:lvl1pPr>
          </a:lstStyle>
          <a:p>
            <a:fld id="{80912013-BD87-B54F-BEE7-DA6E07CE918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91790310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828AD6F7-D933-0A49-8DC8-07086B9212C7}" type="datetimeFigureOut">
              <a:rPr lang="en-US">
                <a:solidFill>
                  <a:srgbClr val="000000"/>
                </a:solidFill>
                <a:latin typeface="Arial"/>
                <a:ea typeface="ＭＳ Ｐゴシック"/>
              </a:rPr>
              <a:pPr/>
              <a:t>3/5/26</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2C2D0A6C-0AF4-E643-8E90-FA7DE5873E8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72011755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B1ECDDE8-9DA0-8E44-8553-34C7702ECA1F}" type="datetimeFigureOut">
              <a:rPr lang="en-US">
                <a:solidFill>
                  <a:srgbClr val="000000"/>
                </a:solidFill>
                <a:latin typeface="Arial"/>
                <a:ea typeface="ＭＳ Ｐゴシック"/>
              </a:rPr>
              <a:pPr/>
              <a:t>3/5/26</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C15E8D1-CD18-8745-B0A2-9767E1D7B13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00025450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620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28800"/>
            <a:ext cx="37338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AFA98341-8710-9241-BB80-8DAF57F04093}" type="datetimeFigureOut">
              <a:rPr lang="en-US">
                <a:solidFill>
                  <a:srgbClr val="000000"/>
                </a:solidFill>
                <a:latin typeface="Arial"/>
                <a:ea typeface="ＭＳ Ｐゴシック"/>
              </a:rPr>
              <a:pPr/>
              <a:t>3/5/26</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50CC188-3309-A643-A1E8-2F37D6BD6D0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9602301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FC09FD0-C576-C94E-AA6E-9D8272172D8D}" type="datetimeFigureOut">
              <a:rPr lang="en-US"/>
              <a:pPr>
                <a:defRPr/>
              </a:pPr>
              <a:t>3/5/26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B06BF0B1-BDE6-3A4B-825D-28CB84460DAD}" type="slidenum">
              <a:rPr lang="en-US"/>
              <a:pPr>
                <a:defRPr/>
              </a:pPr>
              <a:t>‹#›</a:t>
            </a:fld>
            <a:endParaRPr lang="en-US"/>
          </a:p>
        </p:txBody>
      </p:sp>
    </p:spTree>
    <p:extLst>
      <p:ext uri="{BB962C8B-B14F-4D97-AF65-F5344CB8AC3E}">
        <p14:creationId xmlns:p14="http://schemas.microsoft.com/office/powerpoint/2010/main" val="694575256"/>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71E5ABB-27F1-1C4F-A1A2-0E17FAE96D05}" type="datetimeFigureOut">
              <a:rPr lang="en-US">
                <a:solidFill>
                  <a:srgbClr val="000000"/>
                </a:solidFill>
                <a:latin typeface="Arial"/>
                <a:ea typeface="ＭＳ Ｐゴシック"/>
              </a:rPr>
              <a:pPr/>
              <a:t>3/5/26</a:t>
            </a:fld>
            <a:endParaRPr lang="en-US">
              <a:solidFill>
                <a:srgbClr val="000000"/>
              </a:solidFill>
              <a:latin typeface="Arial"/>
              <a:ea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EA9DE274-2C47-644C-A996-400EBE9B91D5}"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80024508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C4AB4102-3A8E-3D46-9FF0-5B6C1D653844}" type="datetimeFigureOut">
              <a:rPr lang="en-US">
                <a:solidFill>
                  <a:srgbClr val="000000"/>
                </a:solidFill>
                <a:latin typeface="Arial"/>
                <a:ea typeface="ＭＳ Ｐゴシック"/>
              </a:rPr>
              <a:pPr/>
              <a:t>3/5/26</a:t>
            </a:fld>
            <a:endParaRPr lang="en-US">
              <a:solidFill>
                <a:srgbClr val="000000"/>
              </a:solidFill>
              <a:latin typeface="Arial"/>
              <a:ea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05835326-BC5A-B644-938E-093CFBC46EAE}"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1196864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E43360E-79BD-514B-B475-928A05CCAFD3}" type="datetimeFigureOut">
              <a:rPr lang="en-US">
                <a:solidFill>
                  <a:srgbClr val="000000"/>
                </a:solidFill>
                <a:latin typeface="Arial"/>
                <a:ea typeface="ＭＳ Ｐゴシック"/>
              </a:rPr>
              <a:pPr/>
              <a:t>3/5/26</a:t>
            </a:fld>
            <a:endParaRPr lang="en-US">
              <a:solidFill>
                <a:srgbClr val="000000"/>
              </a:solidFill>
              <a:latin typeface="Arial"/>
              <a:ea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F7AB8B4D-E7EB-9747-8904-83DE0DFBA498}"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113260707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F0A9F68C-C65B-B344-927F-AB5CC4E418A1}" type="datetimeFigureOut">
              <a:rPr lang="en-US">
                <a:solidFill>
                  <a:srgbClr val="000000"/>
                </a:solidFill>
                <a:latin typeface="Arial"/>
                <a:ea typeface="ＭＳ Ｐゴシック"/>
              </a:rPr>
              <a:pPr/>
              <a:t>3/5/26</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2E913C63-072F-AE42-89A8-3AFFFE7083A2}"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36977564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3823B5BB-8755-F04A-903F-3EADE79266F3}" type="datetimeFigureOut">
              <a:rPr lang="en-US">
                <a:solidFill>
                  <a:srgbClr val="000000"/>
                </a:solidFill>
                <a:latin typeface="Arial"/>
                <a:ea typeface="ＭＳ Ｐゴシック"/>
              </a:rPr>
              <a:pPr/>
              <a:t>3/5/26</a:t>
            </a:fld>
            <a:endParaRPr lang="en-US">
              <a:solidFill>
                <a:srgbClr val="000000"/>
              </a:solidFill>
              <a:latin typeface="Arial"/>
              <a:ea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A6D9682-9BDC-2446-9511-E25086896E80}"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208592972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55E158FE-A68E-3541-B641-9C90E4F9EBF9}" type="datetimeFigureOut">
              <a:rPr lang="en-US">
                <a:solidFill>
                  <a:srgbClr val="000000"/>
                </a:solidFill>
                <a:latin typeface="Arial"/>
                <a:ea typeface="ＭＳ Ｐゴシック"/>
              </a:rPr>
              <a:pPr/>
              <a:t>3/5/26</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9D8EF387-52BF-C54E-A13E-F4475C95999C}"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62916163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DB51C63C-16DF-484B-AEFD-772DBF91DF41}" type="datetimeFigureOut">
              <a:rPr lang="en-US">
                <a:solidFill>
                  <a:srgbClr val="000000"/>
                </a:solidFill>
                <a:latin typeface="Arial"/>
                <a:ea typeface="ＭＳ Ｐゴシック"/>
              </a:rPr>
              <a:pPr/>
              <a:t>3/5/26</a:t>
            </a:fld>
            <a:endParaRPr lang="en-US">
              <a:solidFill>
                <a:srgbClr val="000000"/>
              </a:solidFill>
              <a:latin typeface="Arial"/>
              <a:ea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F117052-68B7-0C4E-ABEF-42E2904A077A}" type="slidenum">
              <a:rPr lang="en-US">
                <a:solidFill>
                  <a:srgbClr val="000000"/>
                </a:solidFill>
                <a:latin typeface="Arial"/>
                <a:ea typeface="ＭＳ Ｐゴシック"/>
              </a:rPr>
              <a:pPr/>
              <a:t>‹#›</a:t>
            </a:fld>
            <a:endParaRPr lang="en-US">
              <a:solidFill>
                <a:srgbClr val="000000"/>
              </a:solidFill>
              <a:latin typeface="Arial"/>
              <a:ea typeface="ＭＳ Ｐゴシック"/>
            </a:endParaRPr>
          </a:p>
        </p:txBody>
      </p:sp>
    </p:spTree>
    <p:extLst>
      <p:ext uri="{BB962C8B-B14F-4D97-AF65-F5344CB8AC3E}">
        <p14:creationId xmlns:p14="http://schemas.microsoft.com/office/powerpoint/2010/main" val="424557068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352260" name="Rectangle 4"/>
          <p:cNvSpPr>
            <a:spLocks noGrp="1" noChangeArrowheads="1"/>
          </p:cNvSpPr>
          <p:nvPr>
            <p:ph type="dt" sz="half" idx="2"/>
          </p:nvPr>
        </p:nvSpPr>
        <p:spPr/>
        <p:txBody>
          <a:bodyPr/>
          <a:lstStyle>
            <a:lvl1pPr>
              <a:defRPr/>
            </a:lvl1pPr>
          </a:lstStyle>
          <a:p>
            <a:fld id="{332D6F24-FF86-9E44-9D13-289E1D238263}" type="datetimeFigureOut">
              <a:rPr lang="en-US">
                <a:solidFill>
                  <a:srgbClr val="000000"/>
                </a:solidFill>
                <a:latin typeface="Tahoma"/>
                <a:ea typeface="ＭＳ Ｐゴシック"/>
                <a:cs typeface="ＭＳ Ｐゴシック"/>
              </a:rPr>
              <a:pPr/>
              <a:t>3/5/26</a:t>
            </a:fld>
            <a:endParaRPr lang="en-US">
              <a:solidFill>
                <a:srgbClr val="000000"/>
              </a:solidFill>
              <a:latin typeface="Tahoma"/>
              <a:ea typeface="ＭＳ Ｐゴシック"/>
              <a:cs typeface="ＭＳ Ｐゴシック"/>
            </a:endParaRPr>
          </a:p>
        </p:txBody>
      </p:sp>
      <p:sp>
        <p:nvSpPr>
          <p:cNvPr id="352261" name="Rectangle 5"/>
          <p:cNvSpPr>
            <a:spLocks noGrp="1" noChangeArrowheads="1"/>
          </p:cNvSpPr>
          <p:nvPr>
            <p:ph type="ftr" sz="quarter" idx="3"/>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352262" name="Rectangle 6"/>
          <p:cNvSpPr>
            <a:spLocks noGrp="1" noChangeArrowheads="1"/>
          </p:cNvSpPr>
          <p:nvPr>
            <p:ph type="sldNum" sz="quarter" idx="4"/>
          </p:nvPr>
        </p:nvSpPr>
        <p:spPr/>
        <p:txBody>
          <a:bodyPr/>
          <a:lstStyle>
            <a:lvl1pPr>
              <a:defRPr/>
            </a:lvl1pPr>
          </a:lstStyle>
          <a:p>
            <a:fld id="{A1267C28-670D-AB4F-99CA-749F5B338D1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88748915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53A2D7A-5457-1E4C-9B70-4C1D903DB347}" type="datetimeFigureOut">
              <a:rPr lang="en-US">
                <a:solidFill>
                  <a:srgbClr val="000000"/>
                </a:solidFill>
                <a:latin typeface="Tahoma"/>
                <a:ea typeface="ＭＳ Ｐゴシック"/>
                <a:cs typeface="ＭＳ Ｐゴシック"/>
              </a:rPr>
              <a:pPr/>
              <a:t>3/5/26</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C3FA9C-C463-284A-A867-8FE5D70BF382}"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45774945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9573BD3-015B-714C-ADC3-E9F54F4D0C90}" type="datetimeFigureOut">
              <a:rPr lang="en-US">
                <a:solidFill>
                  <a:srgbClr val="000000"/>
                </a:solidFill>
                <a:latin typeface="Tahoma"/>
                <a:ea typeface="ＭＳ Ｐゴシック"/>
                <a:cs typeface="ＭＳ Ｐゴシック"/>
              </a:rPr>
              <a:pPr/>
              <a:t>3/5/26</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B2800A2D-E2C4-3249-95D5-545F8B197CE0}"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12861573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F07CFA50-1EC2-8045-8CC9-E530AC34403A}" type="datetimeFigureOut">
              <a:rPr lang="en-US"/>
              <a:pPr>
                <a:defRPr/>
              </a:pPr>
              <a:t>3/5/26</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DC984C9-6AEA-6048-8DE0-629AC2043619}" type="slidenum">
              <a:rPr lang="en-US"/>
              <a:pPr>
                <a:defRPr/>
              </a:pPr>
              <a:t>‹#›</a:t>
            </a:fld>
            <a:endParaRPr lang="en-US"/>
          </a:p>
        </p:txBody>
      </p:sp>
    </p:spTree>
    <p:extLst>
      <p:ext uri="{BB962C8B-B14F-4D97-AF65-F5344CB8AC3E}">
        <p14:creationId xmlns:p14="http://schemas.microsoft.com/office/powerpoint/2010/main" val="1482312961"/>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424A05-3AB3-5642-B525-AE9B37B0D89B}" type="datetimeFigureOut">
              <a:rPr lang="en-US">
                <a:solidFill>
                  <a:srgbClr val="000000"/>
                </a:solidFill>
                <a:latin typeface="Tahoma"/>
                <a:ea typeface="ＭＳ Ｐゴシック"/>
                <a:cs typeface="ＭＳ Ｐゴシック"/>
              </a:rPr>
              <a:pPr/>
              <a:t>3/5/26</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27A0CE2-E94D-5D4B-A934-6C9BA183D107}"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00931136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AA2BAA1-48BE-6B42-AAE5-713666CFC88F}" type="datetimeFigureOut">
              <a:rPr lang="en-US">
                <a:solidFill>
                  <a:srgbClr val="000000"/>
                </a:solidFill>
                <a:latin typeface="Tahoma"/>
                <a:ea typeface="ＭＳ Ｐゴシック"/>
                <a:cs typeface="ＭＳ Ｐゴシック"/>
              </a:rPr>
              <a:pPr/>
              <a:t>3/5/26</a:t>
            </a:fld>
            <a:endParaRPr lang="en-US">
              <a:solidFill>
                <a:srgbClr val="000000"/>
              </a:solidFill>
              <a:latin typeface="Tahoma"/>
              <a:ea typeface="ＭＳ Ｐゴシック"/>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0D8B8A8-9806-D04F-B2E9-DD061BB9B17A}"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86389014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2DAB8F8D-1C07-664E-8094-383465A142E3}" type="datetimeFigureOut">
              <a:rPr lang="en-US">
                <a:solidFill>
                  <a:srgbClr val="000000"/>
                </a:solidFill>
                <a:latin typeface="Tahoma"/>
                <a:ea typeface="ＭＳ Ｐゴシック"/>
                <a:cs typeface="ＭＳ Ｐゴシック"/>
              </a:rPr>
              <a:pPr/>
              <a:t>3/5/26</a:t>
            </a:fld>
            <a:endParaRPr lang="en-US">
              <a:solidFill>
                <a:srgbClr val="000000"/>
              </a:solidFill>
              <a:latin typeface="Tahoma"/>
              <a:ea typeface="ＭＳ Ｐゴシック"/>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577944B7-A086-9448-902A-56FA6D6752E6}"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87843701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13BF142-A47C-4842-B857-C6130FF1AA97}" type="datetimeFigureOut">
              <a:rPr lang="en-US">
                <a:solidFill>
                  <a:srgbClr val="000000"/>
                </a:solidFill>
                <a:latin typeface="Tahoma"/>
                <a:ea typeface="ＭＳ Ｐゴシック"/>
                <a:cs typeface="ＭＳ Ｐゴシック"/>
              </a:rPr>
              <a:pPr/>
              <a:t>3/5/26</a:t>
            </a:fld>
            <a:endParaRPr lang="en-US">
              <a:solidFill>
                <a:srgbClr val="000000"/>
              </a:solidFill>
              <a:latin typeface="Tahoma"/>
              <a:ea typeface="ＭＳ Ｐゴシック"/>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89432AAD-B029-FB43-A720-D2436F408F64}"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214780424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8FC2AA4-A2E4-474C-B4B4-05EC8D3A2759}" type="datetimeFigureOut">
              <a:rPr lang="en-US">
                <a:solidFill>
                  <a:srgbClr val="000000"/>
                </a:solidFill>
                <a:latin typeface="Tahoma"/>
                <a:ea typeface="ＭＳ Ｐゴシック"/>
                <a:cs typeface="ＭＳ Ｐゴシック"/>
              </a:rPr>
              <a:pPr/>
              <a:t>3/5/26</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32DE576-5650-9A4E-AB9A-4BBCBDEABD39}"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0753483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4A36807-C93E-A049-8588-0453D398753E}" type="datetimeFigureOut">
              <a:rPr lang="en-US">
                <a:solidFill>
                  <a:srgbClr val="000000"/>
                </a:solidFill>
                <a:latin typeface="Tahoma"/>
                <a:ea typeface="ＭＳ Ｐゴシック"/>
                <a:cs typeface="ＭＳ Ｐゴシック"/>
              </a:rPr>
              <a:pPr/>
              <a:t>3/5/26</a:t>
            </a:fld>
            <a:endParaRPr lang="en-US">
              <a:solidFill>
                <a:srgbClr val="000000"/>
              </a:solidFill>
              <a:latin typeface="Tahoma"/>
              <a:ea typeface="ＭＳ Ｐゴシック"/>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F8FA9B1-FC77-E548-AF26-6B1AFBDEC5B3}"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149913286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6A7BCB9-4C8A-574D-91DE-382818C0AFD2}" type="datetimeFigureOut">
              <a:rPr lang="en-US">
                <a:solidFill>
                  <a:srgbClr val="000000"/>
                </a:solidFill>
                <a:latin typeface="Tahoma"/>
                <a:ea typeface="ＭＳ Ｐゴシック"/>
                <a:cs typeface="ＭＳ Ｐゴシック"/>
              </a:rPr>
              <a:pPr/>
              <a:t>3/5/26</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B31D632-FCE9-7D4D-B3C4-E311D339192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398788347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AED0FB5-2F0D-A145-956D-7849E2AD26B4}" type="datetimeFigureOut">
              <a:rPr lang="en-US">
                <a:solidFill>
                  <a:srgbClr val="000000"/>
                </a:solidFill>
                <a:latin typeface="Tahoma"/>
                <a:ea typeface="ＭＳ Ｐゴシック"/>
                <a:cs typeface="ＭＳ Ｐゴシック"/>
              </a:rPr>
              <a:pPr/>
              <a:t>3/5/26</a:t>
            </a:fld>
            <a:endParaRPr lang="en-US">
              <a:solidFill>
                <a:srgbClr val="000000"/>
              </a:solidFill>
              <a:latin typeface="Tahoma"/>
              <a:ea typeface="ＭＳ Ｐゴシック"/>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ea typeface="ＭＳ Ｐゴシック"/>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2DA5A7B-34BF-DC4C-BA3B-4EFB4DB95C75}" type="slidenum">
              <a:rPr lang="en-US">
                <a:solidFill>
                  <a:srgbClr val="000000"/>
                </a:solidFill>
                <a:latin typeface="Tahoma"/>
                <a:ea typeface="ＭＳ Ｐゴシック"/>
                <a:cs typeface="ＭＳ Ｐゴシック"/>
              </a:rPr>
              <a:pPr/>
              <a:t>‹#›</a:t>
            </a:fld>
            <a:endParaRPr lang="en-US">
              <a:solidFill>
                <a:srgbClr val="000000"/>
              </a:solidFill>
              <a:latin typeface="Tahoma"/>
              <a:ea typeface="ＭＳ Ｐゴシック"/>
              <a:cs typeface="ＭＳ Ｐゴシック"/>
            </a:endParaRPr>
          </a:p>
        </p:txBody>
      </p:sp>
    </p:spTree>
    <p:extLst>
      <p:ext uri="{BB962C8B-B14F-4D97-AF65-F5344CB8AC3E}">
        <p14:creationId xmlns:p14="http://schemas.microsoft.com/office/powerpoint/2010/main" val="59372328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FC45FE3-F8F7-F144-BD8F-EE2DA3F9179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79121398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53893D4-3DFA-2646-83A9-5D2E064AAF4E}"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6576584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E75EB5F-E13A-9F40-A12C-E7A3E0EC56C6}" type="datetimeFigureOut">
              <a:rPr lang="en-US"/>
              <a:pPr>
                <a:defRPr/>
              </a:pPr>
              <a:t>3/5/26</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CB30A97A-DCD9-074D-86E4-8261A122F36A}" type="slidenum">
              <a:rPr lang="en-US"/>
              <a:pPr>
                <a:defRPr/>
              </a:pPr>
              <a:t>‹#›</a:t>
            </a:fld>
            <a:endParaRPr lang="en-US"/>
          </a:p>
        </p:txBody>
      </p:sp>
    </p:spTree>
    <p:extLst>
      <p:ext uri="{BB962C8B-B14F-4D97-AF65-F5344CB8AC3E}">
        <p14:creationId xmlns:p14="http://schemas.microsoft.com/office/powerpoint/2010/main" val="244377739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236B774-57AD-F347-B875-7B81EE6C228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993895260"/>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6706702-93C4-014A-9417-A986FC8F9FCA}"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52819817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A10EE8-2487-1747-970F-C1DCC6D51D95}"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15508113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BD5D5E3-CEB1-AA47-B06C-4BE03B04261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94623099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18EF6E9-7889-3B48-81DB-2CD4716B754B}"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45187177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D843769-22B6-E440-8B37-F0AD5E3CC769}"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2268852486"/>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CB5D9F-7C00-C64C-89FE-5F42C42C027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404559502"/>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03044C0-A195-FD4B-94B0-54F9AF2E6C02}"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58796975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C32868A-18B1-1F44-B1D0-C82B802E0224}" type="slidenum">
              <a:rPr lang="en-US">
                <a:solidFill>
                  <a:srgbClr val="000000"/>
                </a:solidFill>
                <a:latin typeface="Arial"/>
              </a:rPr>
              <a:pPr>
                <a:defRPr/>
              </a:pPr>
              <a:t>‹#›</a:t>
            </a:fld>
            <a:endParaRPr lang="en-US">
              <a:solidFill>
                <a:srgbClr val="000000"/>
              </a:solidFill>
              <a:latin typeface="Arial"/>
            </a:endParaRPr>
          </a:p>
        </p:txBody>
      </p:sp>
    </p:spTree>
    <p:extLst>
      <p:ext uri="{BB962C8B-B14F-4D97-AF65-F5344CB8AC3E}">
        <p14:creationId xmlns:p14="http://schemas.microsoft.com/office/powerpoint/2010/main" val="344692604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38F876-6877-394F-92B4-66EAC72CF4D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052678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pPr>
                <a:defRPr/>
              </a:pPr>
              <a:t>‹#›</a:t>
            </a:fld>
            <a:endParaRPr lang="en-US"/>
          </a:p>
        </p:txBody>
      </p:sp>
    </p:spTree>
    <p:extLst>
      <p:ext uri="{BB962C8B-B14F-4D97-AF65-F5344CB8AC3E}">
        <p14:creationId xmlns:p14="http://schemas.microsoft.com/office/powerpoint/2010/main" val="397157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0A80913-E7F9-3F4F-A0F7-7C6FC73A8170}" type="datetimeFigureOut">
              <a:rPr lang="en-US"/>
              <a:pPr>
                <a:defRPr/>
              </a:pPr>
              <a:t>3/5/26</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6FEFBCC7-EBF0-424D-AEA0-01D0F921C417}" type="slidenum">
              <a:rPr lang="en-US"/>
              <a:pPr>
                <a:defRPr/>
              </a:pPr>
              <a:t>‹#›</a:t>
            </a:fld>
            <a:endParaRPr lang="en-US"/>
          </a:p>
        </p:txBody>
      </p:sp>
    </p:spTree>
    <p:extLst>
      <p:ext uri="{BB962C8B-B14F-4D97-AF65-F5344CB8AC3E}">
        <p14:creationId xmlns:p14="http://schemas.microsoft.com/office/powerpoint/2010/main" val="10759490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1D5732-8521-9944-8056-6AA314CEDDB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01047423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A1CF45-2140-FE40-99F5-F2CE039D56C2}"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562543016"/>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3BC3CF-458C-8842-86FC-C47FD38EB39E}"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02532288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DBDC84-D8D2-7B4C-8C2D-393F1B8CF67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53577110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82FF5A-254B-334A-A83C-78FF60D3006F}"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535570387"/>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051CF5-1D28-CC4F-935D-45ECC87C4E6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531016584"/>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0A332F-A8D1-AA48-A751-D0F32532595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45094359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F104E1-DA72-1949-924E-4149584061E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06457208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1ACBE3-C80F-D847-BE72-2B14C91CBB9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8657022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a typeface="ＭＳ Ｐゴシック"/>
              <a:cs typeface="ＭＳ Ｐゴシック"/>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ECDBB4-98B5-0549-80C0-D026C0D2693C}"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603708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C002333B-E3D7-0D4F-A59C-AE9BC41B3F4D}" type="datetimeFigureOut">
              <a:rPr lang="en-US"/>
              <a:pPr>
                <a:defRPr/>
              </a:pPr>
              <a:t>3/5/26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2C2D4D6-0D3A-B44E-A224-1FD2E827AA1F}" type="slidenum">
              <a:rPr lang="en-US"/>
              <a:pPr>
                <a:defRPr/>
              </a:pPr>
              <a:t>‹#›</a:t>
            </a:fld>
            <a:endParaRPr lang="en-US"/>
          </a:p>
        </p:txBody>
      </p:sp>
    </p:spTree>
    <p:extLst>
      <p:ext uri="{BB962C8B-B14F-4D97-AF65-F5344CB8AC3E}">
        <p14:creationId xmlns:p14="http://schemas.microsoft.com/office/powerpoint/2010/main" val="53153840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0B8428FD-8226-BF4C-9BDD-736181331BE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82614495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US">
                <a:solidFill>
                  <a:srgbClr val="000000"/>
                </a:solidFill>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2624288133"/>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4246371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0603617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444281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02755921"/>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746403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130435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5766718"/>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644784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A5AF9ACB-A3CF-C244-9FEE-4BFF8165F552}" type="datetimeFigureOut">
              <a:rPr lang="en-US"/>
              <a:pPr>
                <a:defRPr/>
              </a:pPr>
              <a:t>3/5/26</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4DB33BDD-42D0-AC47-BE03-2B3F040ED802}" type="slidenum">
              <a:rPr lang="en-US"/>
              <a:pPr>
                <a:defRPr/>
              </a:pPr>
              <a:t>‹#›</a:t>
            </a:fld>
            <a:endParaRPr lang="en-US"/>
          </a:p>
        </p:txBody>
      </p:sp>
    </p:spTree>
    <p:extLst>
      <p:ext uri="{BB962C8B-B14F-4D97-AF65-F5344CB8AC3E}">
        <p14:creationId xmlns:p14="http://schemas.microsoft.com/office/powerpoint/2010/main" val="274734978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9141718"/>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757395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latin typeface="Arial"/>
              </a:rPr>
              <a:pPr/>
              <a:t>‹#›</a:t>
            </a:fld>
            <a:endParaRPr lang="en-US">
              <a:latin typeface="Arial"/>
            </a:endParaRPr>
          </a:p>
        </p:txBody>
      </p:sp>
    </p:spTree>
    <p:extLst>
      <p:ext uri="{BB962C8B-B14F-4D97-AF65-F5344CB8AC3E}">
        <p14:creationId xmlns:p14="http://schemas.microsoft.com/office/powerpoint/2010/main" val="378662630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latin typeface="Arial"/>
              </a:rPr>
              <a:pPr/>
              <a:t>‹#›</a:t>
            </a:fld>
            <a:endParaRPr lang="en-US">
              <a:latin typeface="Arial"/>
            </a:endParaRPr>
          </a:p>
        </p:txBody>
      </p:sp>
    </p:spTree>
    <p:extLst>
      <p:ext uri="{BB962C8B-B14F-4D97-AF65-F5344CB8AC3E}">
        <p14:creationId xmlns:p14="http://schemas.microsoft.com/office/powerpoint/2010/main" val="172897073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latin typeface="Arial"/>
              </a:rPr>
              <a:pPr/>
              <a:t>‹#›</a:t>
            </a:fld>
            <a:endParaRPr lang="en-US">
              <a:latin typeface="Arial"/>
            </a:endParaRPr>
          </a:p>
        </p:txBody>
      </p:sp>
    </p:spTree>
    <p:extLst>
      <p:ext uri="{BB962C8B-B14F-4D97-AF65-F5344CB8AC3E}">
        <p14:creationId xmlns:p14="http://schemas.microsoft.com/office/powerpoint/2010/main" val="298264774"/>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p:nvGrpSpPr>
          <p:grpSpPr bwMode="auto">
            <a:xfrm flipH="1">
              <a:off x="-2" y="1562"/>
              <a:ext cx="5763" cy="641"/>
              <a:chOff x="-3" y="1562"/>
              <a:chExt cx="5763" cy="641"/>
            </a:xfrm>
          </p:grpSpPr>
          <p:sp>
            <p:nvSpPr>
              <p:cNvPr id="8" name="Freeform 4"/>
              <p:cNvSpPr>
                <a:spLocks/>
              </p:cNvSpPr>
              <p:nvPr/>
            </p:nvSpPr>
            <p:spPr bwMode="ltGray">
              <a:xfrm rot="-5400000">
                <a:off x="2558" y="-993"/>
                <a:ext cx="624" cy="5745"/>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9" name="Freeform 5"/>
              <p:cNvSpPr>
                <a:spLocks/>
              </p:cNvSpPr>
              <p:nvPr/>
            </p:nvSpPr>
            <p:spPr bwMode="ltGray">
              <a:xfrm rot="-5400000">
                <a:off x="1322"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1" name="Freeform 7"/>
              <p:cNvSpPr>
                <a:spLocks/>
              </p:cNvSpPr>
              <p:nvPr/>
            </p:nvSpPr>
            <p:spPr bwMode="ltGray">
              <a:xfrm rot="-5400000">
                <a:off x="-58" y="1756"/>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4867 h 272"/>
                  <a:gd name="T4" fmla="*/ 240 w 624"/>
                  <a:gd name="T5" fmla="*/ 13125 h 272"/>
                  <a:gd name="T6" fmla="*/ 624 w 624"/>
                  <a:gd name="T7" fmla="*/ 14867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4" name="Freeform 10"/>
              <p:cNvSpPr>
                <a:spLocks/>
              </p:cNvSpPr>
              <p:nvPr/>
            </p:nvSpPr>
            <p:spPr bwMode="ltGray">
              <a:xfrm rot="-5400000">
                <a:off x="154" y="1730"/>
                <a:ext cx="632" cy="315"/>
              </a:xfrm>
              <a:custGeom>
                <a:avLst/>
                <a:gdLst>
                  <a:gd name="T0" fmla="*/ 8 w 632"/>
                  <a:gd name="T1" fmla="*/ 7 h 362"/>
                  <a:gd name="T2" fmla="*/ 8 w 632"/>
                  <a:gd name="T3" fmla="*/ 44 h 362"/>
                  <a:gd name="T4" fmla="*/ 248 w 632"/>
                  <a:gd name="T5" fmla="*/ 44 h 362"/>
                  <a:gd name="T6" fmla="*/ 632 w 632"/>
                  <a:gd name="T7" fmla="*/ 44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5" name="Freeform 11"/>
              <p:cNvSpPr>
                <a:spLocks/>
              </p:cNvSpPr>
              <p:nvPr/>
            </p:nvSpPr>
            <p:spPr bwMode="ltGray">
              <a:xfrm rot="-5400000">
                <a:off x="3208" y="1665"/>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7" name="Freeform 13"/>
              <p:cNvSpPr>
                <a:spLocks/>
              </p:cNvSpPr>
              <p:nvPr/>
            </p:nvSpPr>
            <p:spPr bwMode="ltGray">
              <a:xfrm rot="-5400000">
                <a:off x="1828" y="1751"/>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94 h 317"/>
                  <a:gd name="T4" fmla="*/ 624 w 624"/>
                  <a:gd name="T5" fmla="*/ 94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9" name="Freeform 15"/>
              <p:cNvSpPr>
                <a:spLocks/>
              </p:cNvSpPr>
              <p:nvPr/>
            </p:nvSpPr>
            <p:spPr bwMode="ltGray">
              <a:xfrm rot="-5400000">
                <a:off x="2328"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0" name="Freeform 16"/>
              <p:cNvSpPr>
                <a:spLocks/>
              </p:cNvSpPr>
              <p:nvPr/>
            </p:nvSpPr>
            <p:spPr bwMode="ltGray">
              <a:xfrm rot="-5400000">
                <a:off x="2043"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1" name="Freeform 17"/>
              <p:cNvSpPr>
                <a:spLocks/>
              </p:cNvSpPr>
              <p:nvPr/>
            </p:nvSpPr>
            <p:spPr bwMode="ltGray">
              <a:xfrm rot="-5400000">
                <a:off x="4074" y="166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4943 h 317"/>
                  <a:gd name="T4" fmla="*/ 624 w 624"/>
                  <a:gd name="T5" fmla="*/ 14943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3" name="Freeform 19"/>
              <p:cNvSpPr>
                <a:spLocks/>
              </p:cNvSpPr>
              <p:nvPr/>
            </p:nvSpPr>
            <p:spPr bwMode="ltGray">
              <a:xfrm rot="-5400000">
                <a:off x="4580" y="1750"/>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5" name="Freeform 21"/>
              <p:cNvSpPr>
                <a:spLocks/>
              </p:cNvSpPr>
              <p:nvPr/>
            </p:nvSpPr>
            <p:spPr bwMode="ltGray">
              <a:xfrm rot="-5400000">
                <a:off x="5080" y="1695"/>
                <a:ext cx="624" cy="361"/>
              </a:xfrm>
              <a:custGeom>
                <a:avLst/>
                <a:gdLst>
                  <a:gd name="T0" fmla="*/ 0 w 624"/>
                  <a:gd name="T1" fmla="*/ 0 h 272"/>
                  <a:gd name="T2" fmla="*/ 0 w 624"/>
                  <a:gd name="T3" fmla="*/ 14302 h 272"/>
                  <a:gd name="T4" fmla="*/ 240 w 624"/>
                  <a:gd name="T5" fmla="*/ 12644 h 272"/>
                  <a:gd name="T6" fmla="*/ 624 w 624"/>
                  <a:gd name="T7" fmla="*/ 1430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26" name="Freeform 22"/>
              <p:cNvSpPr>
                <a:spLocks/>
              </p:cNvSpPr>
              <p:nvPr/>
            </p:nvSpPr>
            <p:spPr bwMode="ltGray">
              <a:xfrm rot="-5400000">
                <a:off x="4797"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grpSp>
        <p:sp>
          <p:nvSpPr>
            <p:cNvPr id="6" name="Freeform 23"/>
            <p:cNvSpPr>
              <a:spLocks/>
            </p:cNvSpPr>
            <p:nvPr/>
          </p:nvSpPr>
          <p:spPr bwMode="ltGray">
            <a:xfrm flipH="1">
              <a:off x="-2" y="1536"/>
              <a:ext cx="5762" cy="412"/>
            </a:xfrm>
            <a:custGeom>
              <a:avLst/>
              <a:gdLst>
                <a:gd name="T0" fmla="*/ 0 w 5762"/>
                <a:gd name="T1" fmla="*/ 507 h 385"/>
                <a:gd name="T2" fmla="*/ 5762 w 5762"/>
                <a:gd name="T3" fmla="*/ 485 h 385"/>
                <a:gd name="T4" fmla="*/ 576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5400000" scaled="1"/>
            </a:gradFill>
            <a:ln>
              <a:noFill/>
            </a:ln>
            <a:extLst>
              <a:ext uri="{91240B29-F687-4f45-9708-019B960494DF}">
                <a14:hiddenLine xmlns:a14="http://schemas.microsoft.com/office/drawing/2010/main" xmlns="" w="9525" cap="flat">
                  <a:solidFill>
                    <a:srgbClr val="000000"/>
                  </a:solidFill>
                  <a:prstDash val="solid"/>
                  <a:miter lim="800000"/>
                  <a:headEnd/>
                  <a:tailEnd/>
                </a14:hiddenLine>
              </a:ext>
            </a:extLst>
          </p:spPr>
          <p:txBody>
            <a:bodyPr wrap="none" anchor="ctr"/>
            <a:lstStyle/>
            <a:p>
              <a:endParaRPr lang="en-US">
                <a:solidFill>
                  <a:srgbClr val="000000"/>
                </a:solidFill>
              </a:endParaRPr>
            </a:p>
          </p:txBody>
        </p:sp>
      </p:grpSp>
      <p:sp>
        <p:nvSpPr>
          <p:cNvPr id="8217" name="Rectangle 25"/>
          <p:cNvSpPr>
            <a:spLocks noGrp="1" noChangeArrowheads="1"/>
          </p:cNvSpPr>
          <p:nvPr>
            <p:ph type="ctrTitle"/>
          </p:nvPr>
        </p:nvSpPr>
        <p:spPr>
          <a:xfrm>
            <a:off x="1173163" y="198438"/>
            <a:ext cx="7772400" cy="2286000"/>
          </a:xfrm>
        </p:spPr>
        <p:txBody>
          <a:bodyPr anchor="b">
            <a:spAutoFit/>
          </a:bodyPr>
          <a:lstStyle>
            <a:lvl1pPr>
              <a:defRPr sz="7200"/>
            </a:lvl1pPr>
          </a:lstStyle>
          <a:p>
            <a:r>
              <a:rPr lang="en-US"/>
              <a:t>Click to edit Master title style</a:t>
            </a:r>
          </a:p>
        </p:txBody>
      </p:sp>
      <p:sp>
        <p:nvSpPr>
          <p:cNvPr id="8218" name="Rectangle 26"/>
          <p:cNvSpPr>
            <a:spLocks noGrp="1" noChangeArrowheads="1"/>
          </p:cNvSpPr>
          <p:nvPr>
            <p:ph type="subTitle" idx="1"/>
          </p:nvPr>
        </p:nvSpPr>
        <p:spPr>
          <a:xfrm>
            <a:off x="1166813" y="3886200"/>
            <a:ext cx="6400800" cy="1752600"/>
          </a:xfrm>
        </p:spPr>
        <p:txBody>
          <a:bodyPr/>
          <a:lstStyle>
            <a:lvl1pPr marL="0" indent="0">
              <a:buFont typeface="Wingdings" charset="2"/>
              <a:buNone/>
              <a:defRPr sz="4000"/>
            </a:lvl1pPr>
          </a:lstStyle>
          <a:p>
            <a:r>
              <a:rPr lang="en-US"/>
              <a:t>Click to edit Master subtitle style</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latin typeface="Arial"/>
            </a:endParaRPr>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latin typeface="Arial"/>
            </a:endParaRPr>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51BDD263-1971-984E-9CF2-75DD11700FC4}" type="slidenum">
              <a:rPr lang="en-US"/>
              <a:pPr>
                <a:defRPr/>
              </a:pPr>
              <a:t>‹#›</a:t>
            </a:fld>
            <a:endParaRPr lang="en-US"/>
          </a:p>
        </p:txBody>
      </p:sp>
    </p:spTree>
    <p:extLst>
      <p:ext uri="{BB962C8B-B14F-4D97-AF65-F5344CB8AC3E}">
        <p14:creationId xmlns:p14="http://schemas.microsoft.com/office/powerpoint/2010/main" val="2204631619"/>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EA7FC2CB-932B-B24A-A4F8-E4BCD651C4A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4672231"/>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8260826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1340584"/>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8"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137152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6D2D06A3-2158-3C4D-BF81-0AA25D5FE8AA}" type="datetimeFigureOut">
              <a:rPr lang="en-US"/>
              <a:pPr>
                <a:defRPr/>
              </a:pPr>
              <a:t>3/5/26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DA9733B6-2C9F-0348-89EE-480E0A0D5F0A}" type="slidenum">
              <a:rPr lang="en-US"/>
              <a:pPr>
                <a:defRPr/>
              </a:pPr>
              <a:t>‹#›</a:t>
            </a:fld>
            <a:endParaRPr lang="en-US"/>
          </a:p>
        </p:txBody>
      </p:sp>
    </p:spTree>
    <p:extLst>
      <p:ext uri="{BB962C8B-B14F-4D97-AF65-F5344CB8AC3E}">
        <p14:creationId xmlns:p14="http://schemas.microsoft.com/office/powerpoint/2010/main" val="424705947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4"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475799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3"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07602724"/>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274466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6"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118270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FEC6ED26-848F-1A47-BA2F-6614396DD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9398951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2463"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73163"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solidFill>
                <a:srgbClr val="000000"/>
              </a:solidFill>
              <a:latin typeface="Arial"/>
            </a:endParaRPr>
          </a:p>
        </p:txBody>
      </p:sp>
      <p:sp>
        <p:nvSpPr>
          <p:cNvPr id="5" name="Rectangle 28"/>
          <p:cNvSpPr>
            <a:spLocks noGrp="1" noChangeArrowheads="1"/>
          </p:cNvSpPr>
          <p:nvPr>
            <p:ph type="ftr" sz="quarter" idx="11"/>
          </p:nvPr>
        </p:nvSpPr>
        <p:spPr>
          <a:ln/>
        </p:spPr>
        <p:txBody>
          <a:bodyPr/>
          <a:lstStyle>
            <a:lvl1pPr>
              <a:defRPr/>
            </a:lvl1pPr>
          </a:lstStyle>
          <a:p>
            <a:pPr>
              <a:defRPr/>
            </a:pPr>
            <a:endParaRPr lang="en-US">
              <a:solidFill>
                <a:srgbClr val="000000"/>
              </a:solidFill>
              <a:latin typeface="Arial"/>
            </a:endParaRPr>
          </a:p>
        </p:txBody>
      </p:sp>
      <p:sp>
        <p:nvSpPr>
          <p:cNvPr id="6" name="Rectangle 29"/>
          <p:cNvSpPr>
            <a:spLocks noGrp="1" noChangeArrowheads="1"/>
          </p:cNvSpPr>
          <p:nvPr>
            <p:ph type="sldNum" sz="quarter" idx="12"/>
          </p:nvPr>
        </p:nvSpPr>
        <p:spPr>
          <a:ln/>
        </p:spPr>
        <p:txBody>
          <a:bodyPr/>
          <a:lstStyle>
            <a:lvl1pPr>
              <a:defRPr/>
            </a:lvl1pPr>
          </a:lstStyle>
          <a:p>
            <a:pPr>
              <a:defRPr/>
            </a:pPr>
            <a:fld id="{85CEB815-184B-EE46-B1EC-D948356B5E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83120878"/>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5E67026-492B-EC44-8B88-C42F494F6924}" type="datetimeFigureOut">
              <a:rPr lang="en-US">
                <a:latin typeface="Calibri"/>
              </a:rPr>
              <a:pPr>
                <a:defRPr/>
              </a:pPr>
              <a:t>3/5/26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C52D8F7B-2FCF-5447-8DB4-6219DC8E1CE4}"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11615390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7A7652E6-73AF-6D42-AA48-2463A5560065}" type="datetimeFigureOut">
              <a:rPr lang="en-US">
                <a:latin typeface="Calibri"/>
              </a:rPr>
              <a:pPr>
                <a:defRPr/>
              </a:pPr>
              <a:t>3/5/26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48A8590-9B50-3E49-BA0D-F43CF3DB51E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685038556"/>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18332BAE-E9F1-734A-976D-58DD5C59622C}" type="datetimeFigureOut">
              <a:rPr lang="en-US">
                <a:latin typeface="Calibri"/>
              </a:rPr>
              <a:pPr>
                <a:defRPr/>
              </a:pPr>
              <a:t>3/5/26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766E898E-E7D5-FD49-B7DC-0971726D0481}"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3051006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A42DF34E-C08B-BC4B-B4A8-3FF3D34F6A61}" type="datetimeFigureOut">
              <a:rPr lang="en-US">
                <a:latin typeface="Calibri"/>
              </a:rPr>
              <a:pPr>
                <a:defRPr/>
              </a:pPr>
              <a:t>3/5/26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06114336-C556-AD4F-80E3-4891DB937912}"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6362363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A7181C8D-9082-FE46-9029-6497FDCC8386}" type="datetimeFigureOut">
              <a:rPr lang="en-US"/>
              <a:pPr>
                <a:defRPr/>
              </a:pPr>
              <a:t>3/5/26</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fontAlgn="auto">
              <a:spcBef>
                <a:spcPts val="0"/>
              </a:spcBef>
              <a:spcAft>
                <a:spcPts val="0"/>
              </a:spcAft>
              <a:defRPr sz="1800">
                <a:solidFill>
                  <a:prstClr val="black"/>
                </a:solidFill>
                <a:latin typeface="Calibri"/>
              </a:defRPr>
            </a:lvl1pPr>
          </a:lstStyle>
          <a:p>
            <a:pPr>
              <a:defRPr/>
            </a:pPr>
            <a:fld id="{2034E6AF-2DCA-374A-8A86-187272CF655A}" type="slidenum">
              <a:rPr lang="en-US"/>
              <a:pPr>
                <a:defRPr/>
              </a:pPr>
              <a:t>‹#›</a:t>
            </a:fld>
            <a:endParaRPr lang="en-US"/>
          </a:p>
        </p:txBody>
      </p:sp>
    </p:spTree>
    <p:extLst>
      <p:ext uri="{BB962C8B-B14F-4D97-AF65-F5344CB8AC3E}">
        <p14:creationId xmlns:p14="http://schemas.microsoft.com/office/powerpoint/2010/main" val="3460885191"/>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0330024-35D8-D94A-8999-7B7B6B51CA1B}" type="datetimeFigureOut">
              <a:rPr lang="en-US">
                <a:latin typeface="Calibri"/>
              </a:rPr>
              <a:pPr>
                <a:defRPr/>
              </a:pPr>
              <a:t>3/5/26</a:t>
            </a:fld>
            <a:endParaRPr lang="en-US">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a:lvl1pPr>
          </a:lstStyle>
          <a:p>
            <a:pPr>
              <a:defRPr/>
            </a:pPr>
            <a:fld id="{A9A045FC-3700-984A-B207-4D872868D8EA}"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72896514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905C3A14-E094-2A4E-8099-0EDC7438E730}" type="datetimeFigureOut">
              <a:rPr lang="en-US">
                <a:latin typeface="Calibri"/>
              </a:rPr>
              <a:pPr>
                <a:defRPr/>
              </a:pPr>
              <a:t>3/5/26</a:t>
            </a:fld>
            <a:endParaRPr lang="en-US">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a:lvl1pPr>
          </a:lstStyle>
          <a:p>
            <a:pPr>
              <a:defRPr/>
            </a:pPr>
            <a:fld id="{9BAE152D-FDAA-9E47-9A0E-2ED8E9B3CB2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85426120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3F908AB-5B50-4F49-94AA-220D160AA4F4}" type="datetimeFigureOut">
              <a:rPr lang="en-US">
                <a:latin typeface="Calibri"/>
              </a:rPr>
              <a:pPr>
                <a:defRPr/>
              </a:pPr>
              <a:t>3/5/26</a:t>
            </a:fld>
            <a:endParaRPr lang="en-US">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a:lvl1pPr>
          </a:lstStyle>
          <a:p>
            <a:pPr>
              <a:defRPr/>
            </a:pPr>
            <a:fld id="{18BB8D47-628B-824C-8574-3A1169235049}"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4087154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8366DE2-63B7-4041-8918-7F499461D365}" type="datetimeFigureOut">
              <a:rPr lang="en-US">
                <a:latin typeface="Calibri"/>
              </a:rPr>
              <a:pPr>
                <a:defRPr/>
              </a:pPr>
              <a:t>3/5/26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525CA73-0552-214B-B539-DF47D6D79F0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2243490440"/>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E8933BA-218B-C447-AF2D-4B676F47CDE7}" type="datetimeFigureOut">
              <a:rPr lang="en-US">
                <a:latin typeface="Calibri"/>
              </a:rPr>
              <a:pPr>
                <a:defRPr/>
              </a:pPr>
              <a:t>3/5/26</a:t>
            </a:fld>
            <a:endParaRPr lang="en-US">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a:lvl1pPr>
          </a:lstStyle>
          <a:p>
            <a:pPr>
              <a:defRPr/>
            </a:pPr>
            <a:fld id="{6F44B108-CFD7-CE48-A9BB-702F622A5320}"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549284983"/>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DB22C59-F915-1047-9473-5D5FE98DF12C}" type="datetimeFigureOut">
              <a:rPr lang="en-US">
                <a:latin typeface="Calibri"/>
              </a:rPr>
              <a:pPr>
                <a:defRPr/>
              </a:pPr>
              <a:t>3/5/26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E59E6DFA-5FBA-3043-9187-CA3798BD5BD7}"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4366144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8CF1EB7-CA46-CA4B-BD9C-063522A155A6}" type="datetimeFigureOut">
              <a:rPr lang="en-US">
                <a:latin typeface="Calibri"/>
              </a:rPr>
              <a:pPr>
                <a:defRPr/>
              </a:pPr>
              <a:t>3/5/26</a:t>
            </a:fld>
            <a:endParaRPr lang="en-US">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a:lvl1pPr>
          </a:lstStyle>
          <a:p>
            <a:pPr>
              <a:defRPr/>
            </a:pPr>
            <a:fld id="{3A81F1A0-283A-9E48-B9B5-B61800A6FBBD}" type="slidenum">
              <a:rPr lang="en-US">
                <a:latin typeface="Calibri"/>
              </a:rPr>
              <a:pPr>
                <a:defRPr/>
              </a:pPr>
              <a:t>‹#›</a:t>
            </a:fld>
            <a:endParaRPr lang="en-US">
              <a:latin typeface="Calibri"/>
            </a:endParaRPr>
          </a:p>
        </p:txBody>
      </p:sp>
    </p:spTree>
    <p:extLst>
      <p:ext uri="{BB962C8B-B14F-4D97-AF65-F5344CB8AC3E}">
        <p14:creationId xmlns:p14="http://schemas.microsoft.com/office/powerpoint/2010/main" val="3248616695"/>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val="0"/>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819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2A3D7A"/>
              </a:solidFill>
            </a:endParaRPr>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141286046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428564921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779644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DA2FC03-E2AB-BC46-97C8-B7EF1485E4CF}" type="slidenum">
              <a:rPr lang="en-US"/>
              <a:pPr>
                <a:defRPr/>
              </a:pPr>
              <a:t>‹#›</a:t>
            </a:fld>
            <a:endParaRPr lang="en-US"/>
          </a:p>
        </p:txBody>
      </p:sp>
    </p:spTree>
    <p:extLst>
      <p:ext uri="{BB962C8B-B14F-4D97-AF65-F5344CB8AC3E}">
        <p14:creationId xmlns:p14="http://schemas.microsoft.com/office/powerpoint/2010/main" val="70904298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8388738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90097595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59846737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907817323"/>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10815737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74411245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151817985"/>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195255846"/>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4151889293"/>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6595161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01EA725-C6D5-3F4F-8789-04787F0A17FA}" type="slidenum">
              <a:rPr lang="en-US"/>
              <a:pPr>
                <a:defRPr/>
              </a:pPr>
              <a:t>‹#›</a:t>
            </a:fld>
            <a:endParaRPr lang="en-US"/>
          </a:p>
        </p:txBody>
      </p:sp>
    </p:spTree>
    <p:extLst>
      <p:ext uri="{BB962C8B-B14F-4D97-AF65-F5344CB8AC3E}">
        <p14:creationId xmlns:p14="http://schemas.microsoft.com/office/powerpoint/2010/main" val="3715928731"/>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77984084"/>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51406894"/>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479005674"/>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09054758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46745583"/>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95547986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63254957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480542771"/>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10355477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378698648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A585AFC-3ECB-CF4D-823F-C3EDA01C8822}" type="slidenum">
              <a:rPr lang="en-US"/>
              <a:pPr>
                <a:defRPr/>
              </a:pPr>
              <a:t>‹#›</a:t>
            </a:fld>
            <a:endParaRPr lang="en-US"/>
          </a:p>
        </p:txBody>
      </p:sp>
    </p:spTree>
    <p:extLst>
      <p:ext uri="{BB962C8B-B14F-4D97-AF65-F5344CB8AC3E}">
        <p14:creationId xmlns:p14="http://schemas.microsoft.com/office/powerpoint/2010/main" val="232828930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3996168534"/>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DBFE8DD3-B897-3147-8E41-057508FD094F}"/>
              </a:ext>
            </a:extLst>
          </p:cNvPr>
          <p:cNvSpPr>
            <a:spLocks noGrp="1"/>
          </p:cNvSpPr>
          <p:nvPr>
            <p:ph type="dt" sz="half" idx="10"/>
          </p:nvPr>
        </p:nvSpPr>
        <p:spPr/>
        <p:txBody>
          <a:bodyPr/>
          <a:lstStyle>
            <a:lvl1pPr>
              <a:defRPr/>
            </a:lvl1pPr>
          </a:lstStyle>
          <a:p>
            <a:fld id="{455AAECF-D5F6-F445-BFA3-A2B2D1C3D4A0}" type="datetimeFigureOut">
              <a:rPr lang="en-US" altLang="en-US"/>
              <a:pPr/>
              <a:t>3/5/26</a:t>
            </a:fld>
            <a:endParaRPr lang="en-US" altLang="en-US"/>
          </a:p>
        </p:txBody>
      </p:sp>
      <p:sp>
        <p:nvSpPr>
          <p:cNvPr id="5" name="Footer Placeholder 4">
            <a:extLst>
              <a:ext uri="{FF2B5EF4-FFF2-40B4-BE49-F238E27FC236}">
                <a16:creationId xmlns:a16="http://schemas.microsoft.com/office/drawing/2014/main" id="{BEB11F99-CEB6-7E49-860D-29BD61E66F6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B2F11DD1-6137-F740-950C-D74127B3E6C9}"/>
              </a:ext>
            </a:extLst>
          </p:cNvPr>
          <p:cNvSpPr>
            <a:spLocks noGrp="1"/>
          </p:cNvSpPr>
          <p:nvPr>
            <p:ph type="sldNum" sz="quarter" idx="12"/>
          </p:nvPr>
        </p:nvSpPr>
        <p:spPr/>
        <p:txBody>
          <a:bodyPr/>
          <a:lstStyle>
            <a:lvl1pPr>
              <a:defRPr/>
            </a:lvl1pPr>
          </a:lstStyle>
          <a:p>
            <a:fld id="{4048EB44-5530-BB42-9DFF-FA78A89A7D7E}" type="slidenum">
              <a:rPr lang="en-US" altLang="en-US"/>
              <a:pPr/>
              <a:t>‹#›</a:t>
            </a:fld>
            <a:endParaRPr lang="en-US" altLang="en-US"/>
          </a:p>
        </p:txBody>
      </p:sp>
    </p:spTree>
    <p:extLst>
      <p:ext uri="{BB962C8B-B14F-4D97-AF65-F5344CB8AC3E}">
        <p14:creationId xmlns:p14="http://schemas.microsoft.com/office/powerpoint/2010/main" val="3773229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825AFF-7EA4-9C41-9332-A003B17F340E}"/>
              </a:ext>
            </a:extLst>
          </p:cNvPr>
          <p:cNvSpPr>
            <a:spLocks noGrp="1"/>
          </p:cNvSpPr>
          <p:nvPr>
            <p:ph type="dt" sz="half" idx="10"/>
          </p:nvPr>
        </p:nvSpPr>
        <p:spPr/>
        <p:txBody>
          <a:bodyPr/>
          <a:lstStyle>
            <a:lvl1pPr>
              <a:defRPr/>
            </a:lvl1pPr>
          </a:lstStyle>
          <a:p>
            <a:fld id="{99EFCECC-D147-2F44-B919-0B6CBD64B1A4}" type="datetimeFigureOut">
              <a:rPr lang="en-US" altLang="en-US"/>
              <a:pPr/>
              <a:t>3/5/26</a:t>
            </a:fld>
            <a:endParaRPr lang="en-US" altLang="en-US"/>
          </a:p>
        </p:txBody>
      </p:sp>
      <p:sp>
        <p:nvSpPr>
          <p:cNvPr id="5" name="Footer Placeholder 4">
            <a:extLst>
              <a:ext uri="{FF2B5EF4-FFF2-40B4-BE49-F238E27FC236}">
                <a16:creationId xmlns:a16="http://schemas.microsoft.com/office/drawing/2014/main" id="{B70F0276-0794-044C-A2D5-479F20CE7815}"/>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45A62497-24A0-8A43-8276-22C527C6C4C6}"/>
              </a:ext>
            </a:extLst>
          </p:cNvPr>
          <p:cNvSpPr>
            <a:spLocks noGrp="1"/>
          </p:cNvSpPr>
          <p:nvPr>
            <p:ph type="sldNum" sz="quarter" idx="12"/>
          </p:nvPr>
        </p:nvSpPr>
        <p:spPr/>
        <p:txBody>
          <a:bodyPr/>
          <a:lstStyle>
            <a:lvl1pPr>
              <a:defRPr/>
            </a:lvl1pPr>
          </a:lstStyle>
          <a:p>
            <a:fld id="{10B3D6CE-AE57-E544-AE32-1261A72E9775}" type="slidenum">
              <a:rPr lang="en-US" altLang="en-US"/>
              <a:pPr/>
              <a:t>‹#›</a:t>
            </a:fld>
            <a:endParaRPr lang="en-US" altLang="en-US"/>
          </a:p>
        </p:txBody>
      </p:sp>
    </p:spTree>
    <p:extLst>
      <p:ext uri="{BB962C8B-B14F-4D97-AF65-F5344CB8AC3E}">
        <p14:creationId xmlns:p14="http://schemas.microsoft.com/office/powerpoint/2010/main" val="384954492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4373A0-46CD-8349-B403-689F06C4AAC5}"/>
              </a:ext>
            </a:extLst>
          </p:cNvPr>
          <p:cNvSpPr>
            <a:spLocks noGrp="1"/>
          </p:cNvSpPr>
          <p:nvPr>
            <p:ph type="dt" sz="half" idx="10"/>
          </p:nvPr>
        </p:nvSpPr>
        <p:spPr/>
        <p:txBody>
          <a:bodyPr/>
          <a:lstStyle>
            <a:lvl1pPr>
              <a:defRPr/>
            </a:lvl1pPr>
          </a:lstStyle>
          <a:p>
            <a:fld id="{BA1935F9-CBB4-364E-9657-E4D57484EAB3}" type="datetimeFigureOut">
              <a:rPr lang="en-US" altLang="en-US"/>
              <a:pPr/>
              <a:t>3/5/26</a:t>
            </a:fld>
            <a:endParaRPr lang="en-US" altLang="en-US"/>
          </a:p>
        </p:txBody>
      </p:sp>
      <p:sp>
        <p:nvSpPr>
          <p:cNvPr id="5" name="Footer Placeholder 4">
            <a:extLst>
              <a:ext uri="{FF2B5EF4-FFF2-40B4-BE49-F238E27FC236}">
                <a16:creationId xmlns:a16="http://schemas.microsoft.com/office/drawing/2014/main" id="{8B6931ED-AA6D-5340-AC9E-F5E397DBF1FB}"/>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2724A7A-8016-A249-952A-A6E2CA69A0CF}"/>
              </a:ext>
            </a:extLst>
          </p:cNvPr>
          <p:cNvSpPr>
            <a:spLocks noGrp="1"/>
          </p:cNvSpPr>
          <p:nvPr>
            <p:ph type="sldNum" sz="quarter" idx="12"/>
          </p:nvPr>
        </p:nvSpPr>
        <p:spPr/>
        <p:txBody>
          <a:bodyPr/>
          <a:lstStyle>
            <a:lvl1pPr>
              <a:defRPr/>
            </a:lvl1pPr>
          </a:lstStyle>
          <a:p>
            <a:fld id="{9E0A6BB2-E8F5-1D49-9951-698AE51E733C}" type="slidenum">
              <a:rPr lang="en-US" altLang="en-US"/>
              <a:pPr/>
              <a:t>‹#›</a:t>
            </a:fld>
            <a:endParaRPr lang="en-US" altLang="en-US"/>
          </a:p>
        </p:txBody>
      </p:sp>
    </p:spTree>
    <p:extLst>
      <p:ext uri="{BB962C8B-B14F-4D97-AF65-F5344CB8AC3E}">
        <p14:creationId xmlns:p14="http://schemas.microsoft.com/office/powerpoint/2010/main" val="411422436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1C78432B-7317-3048-9EA3-3C18FA681509}"/>
              </a:ext>
            </a:extLst>
          </p:cNvPr>
          <p:cNvSpPr>
            <a:spLocks noGrp="1"/>
          </p:cNvSpPr>
          <p:nvPr>
            <p:ph type="dt" sz="half" idx="10"/>
          </p:nvPr>
        </p:nvSpPr>
        <p:spPr/>
        <p:txBody>
          <a:bodyPr/>
          <a:lstStyle>
            <a:lvl1pPr>
              <a:defRPr/>
            </a:lvl1pPr>
          </a:lstStyle>
          <a:p>
            <a:fld id="{2E1ABE52-D7F6-1040-8D55-D624B922D2AF}" type="datetimeFigureOut">
              <a:rPr lang="en-US" altLang="en-US"/>
              <a:pPr/>
              <a:t>3/5/26</a:t>
            </a:fld>
            <a:endParaRPr lang="en-US" altLang="en-US"/>
          </a:p>
        </p:txBody>
      </p:sp>
      <p:sp>
        <p:nvSpPr>
          <p:cNvPr id="6" name="Footer Placeholder 4">
            <a:extLst>
              <a:ext uri="{FF2B5EF4-FFF2-40B4-BE49-F238E27FC236}">
                <a16:creationId xmlns:a16="http://schemas.microsoft.com/office/drawing/2014/main" id="{B3337DBC-9906-1A4B-BAE6-96E9F1E82EC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CBB8F67-D45B-8443-8614-823DEC044F4B}"/>
              </a:ext>
            </a:extLst>
          </p:cNvPr>
          <p:cNvSpPr>
            <a:spLocks noGrp="1"/>
          </p:cNvSpPr>
          <p:nvPr>
            <p:ph type="sldNum" sz="quarter" idx="12"/>
          </p:nvPr>
        </p:nvSpPr>
        <p:spPr/>
        <p:txBody>
          <a:bodyPr/>
          <a:lstStyle>
            <a:lvl1pPr>
              <a:defRPr/>
            </a:lvl1pPr>
          </a:lstStyle>
          <a:p>
            <a:fld id="{696EA23D-5C00-734B-B596-9F0E2A31C208}" type="slidenum">
              <a:rPr lang="en-US" altLang="en-US"/>
              <a:pPr/>
              <a:t>‹#›</a:t>
            </a:fld>
            <a:endParaRPr lang="en-US" altLang="en-US"/>
          </a:p>
        </p:txBody>
      </p:sp>
    </p:spTree>
    <p:extLst>
      <p:ext uri="{BB962C8B-B14F-4D97-AF65-F5344CB8AC3E}">
        <p14:creationId xmlns:p14="http://schemas.microsoft.com/office/powerpoint/2010/main" val="2502592775"/>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5F27E1F-79FF-D848-BB71-9F7C887B46A0}"/>
              </a:ext>
            </a:extLst>
          </p:cNvPr>
          <p:cNvSpPr>
            <a:spLocks noGrp="1"/>
          </p:cNvSpPr>
          <p:nvPr>
            <p:ph type="dt" sz="half" idx="10"/>
          </p:nvPr>
        </p:nvSpPr>
        <p:spPr/>
        <p:txBody>
          <a:bodyPr/>
          <a:lstStyle>
            <a:lvl1pPr>
              <a:defRPr/>
            </a:lvl1pPr>
          </a:lstStyle>
          <a:p>
            <a:fld id="{2E97944F-D97F-FF42-B2EB-B193390208D9}" type="datetimeFigureOut">
              <a:rPr lang="en-US" altLang="en-US"/>
              <a:pPr/>
              <a:t>3/5/26</a:t>
            </a:fld>
            <a:endParaRPr lang="en-US" altLang="en-US"/>
          </a:p>
        </p:txBody>
      </p:sp>
      <p:sp>
        <p:nvSpPr>
          <p:cNvPr id="8" name="Footer Placeholder 4">
            <a:extLst>
              <a:ext uri="{FF2B5EF4-FFF2-40B4-BE49-F238E27FC236}">
                <a16:creationId xmlns:a16="http://schemas.microsoft.com/office/drawing/2014/main" id="{D0A91EF5-9683-B145-8218-3A9E3B0ECDA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44893DBB-C8B1-0940-B4F9-EE79A8AE6722}"/>
              </a:ext>
            </a:extLst>
          </p:cNvPr>
          <p:cNvSpPr>
            <a:spLocks noGrp="1"/>
          </p:cNvSpPr>
          <p:nvPr>
            <p:ph type="sldNum" sz="quarter" idx="12"/>
          </p:nvPr>
        </p:nvSpPr>
        <p:spPr/>
        <p:txBody>
          <a:bodyPr/>
          <a:lstStyle>
            <a:lvl1pPr>
              <a:defRPr/>
            </a:lvl1pPr>
          </a:lstStyle>
          <a:p>
            <a:fld id="{6A7FA190-DC0A-644E-8CCF-2738A9C88C8E}" type="slidenum">
              <a:rPr lang="en-US" altLang="en-US"/>
              <a:pPr/>
              <a:t>‹#›</a:t>
            </a:fld>
            <a:endParaRPr lang="en-US" altLang="en-US"/>
          </a:p>
        </p:txBody>
      </p:sp>
    </p:spTree>
    <p:extLst>
      <p:ext uri="{BB962C8B-B14F-4D97-AF65-F5344CB8AC3E}">
        <p14:creationId xmlns:p14="http://schemas.microsoft.com/office/powerpoint/2010/main" val="289468175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2181A9E-7A8A-BE44-84CA-E718E351D44D}"/>
              </a:ext>
            </a:extLst>
          </p:cNvPr>
          <p:cNvSpPr>
            <a:spLocks noGrp="1"/>
          </p:cNvSpPr>
          <p:nvPr>
            <p:ph type="dt" sz="half" idx="10"/>
          </p:nvPr>
        </p:nvSpPr>
        <p:spPr/>
        <p:txBody>
          <a:bodyPr/>
          <a:lstStyle>
            <a:lvl1pPr>
              <a:defRPr/>
            </a:lvl1pPr>
          </a:lstStyle>
          <a:p>
            <a:fld id="{6B38CAF2-FBC6-F741-A468-61DBBD743AC9}" type="datetimeFigureOut">
              <a:rPr lang="en-US" altLang="en-US"/>
              <a:pPr/>
              <a:t>3/5/26</a:t>
            </a:fld>
            <a:endParaRPr lang="en-US" altLang="en-US"/>
          </a:p>
        </p:txBody>
      </p:sp>
      <p:sp>
        <p:nvSpPr>
          <p:cNvPr id="4" name="Footer Placeholder 4">
            <a:extLst>
              <a:ext uri="{FF2B5EF4-FFF2-40B4-BE49-F238E27FC236}">
                <a16:creationId xmlns:a16="http://schemas.microsoft.com/office/drawing/2014/main" id="{4B095AC6-0F98-944B-A05E-D4A2998F9935}"/>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271F5EAD-8A10-1C42-A805-C0030F6F31E0}"/>
              </a:ext>
            </a:extLst>
          </p:cNvPr>
          <p:cNvSpPr>
            <a:spLocks noGrp="1"/>
          </p:cNvSpPr>
          <p:nvPr>
            <p:ph type="sldNum" sz="quarter" idx="12"/>
          </p:nvPr>
        </p:nvSpPr>
        <p:spPr/>
        <p:txBody>
          <a:bodyPr/>
          <a:lstStyle>
            <a:lvl1pPr>
              <a:defRPr/>
            </a:lvl1pPr>
          </a:lstStyle>
          <a:p>
            <a:fld id="{1D529B9C-74B4-744A-8D05-D94F0FA4BF94}" type="slidenum">
              <a:rPr lang="en-US" altLang="en-US"/>
              <a:pPr/>
              <a:t>‹#›</a:t>
            </a:fld>
            <a:endParaRPr lang="en-US" altLang="en-US"/>
          </a:p>
        </p:txBody>
      </p:sp>
    </p:spTree>
    <p:extLst>
      <p:ext uri="{BB962C8B-B14F-4D97-AF65-F5344CB8AC3E}">
        <p14:creationId xmlns:p14="http://schemas.microsoft.com/office/powerpoint/2010/main" val="4070820284"/>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3F20591-8DE5-0D48-ADB6-2A79EC083F7D}"/>
              </a:ext>
            </a:extLst>
          </p:cNvPr>
          <p:cNvSpPr>
            <a:spLocks noGrp="1"/>
          </p:cNvSpPr>
          <p:nvPr>
            <p:ph type="dt" sz="half" idx="10"/>
          </p:nvPr>
        </p:nvSpPr>
        <p:spPr/>
        <p:txBody>
          <a:bodyPr/>
          <a:lstStyle>
            <a:lvl1pPr>
              <a:defRPr/>
            </a:lvl1pPr>
          </a:lstStyle>
          <a:p>
            <a:fld id="{93798D35-BF77-7F4D-930A-DCBBF59D4620}" type="datetimeFigureOut">
              <a:rPr lang="en-US" altLang="en-US"/>
              <a:pPr/>
              <a:t>3/5/26</a:t>
            </a:fld>
            <a:endParaRPr lang="en-US" altLang="en-US"/>
          </a:p>
        </p:txBody>
      </p:sp>
      <p:sp>
        <p:nvSpPr>
          <p:cNvPr id="3" name="Footer Placeholder 4">
            <a:extLst>
              <a:ext uri="{FF2B5EF4-FFF2-40B4-BE49-F238E27FC236}">
                <a16:creationId xmlns:a16="http://schemas.microsoft.com/office/drawing/2014/main" id="{867588DF-5EFC-2342-B416-E64B039E2DC3}"/>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8FA5008E-217C-874D-B258-056725E02727}"/>
              </a:ext>
            </a:extLst>
          </p:cNvPr>
          <p:cNvSpPr>
            <a:spLocks noGrp="1"/>
          </p:cNvSpPr>
          <p:nvPr>
            <p:ph type="sldNum" sz="quarter" idx="12"/>
          </p:nvPr>
        </p:nvSpPr>
        <p:spPr/>
        <p:txBody>
          <a:bodyPr/>
          <a:lstStyle>
            <a:lvl1pPr>
              <a:defRPr/>
            </a:lvl1pPr>
          </a:lstStyle>
          <a:p>
            <a:fld id="{5E3CAE45-8597-414D-A186-A4F9AF341CAE}" type="slidenum">
              <a:rPr lang="en-US" altLang="en-US"/>
              <a:pPr/>
              <a:t>‹#›</a:t>
            </a:fld>
            <a:endParaRPr lang="en-US" altLang="en-US"/>
          </a:p>
        </p:txBody>
      </p:sp>
    </p:spTree>
    <p:extLst>
      <p:ext uri="{BB962C8B-B14F-4D97-AF65-F5344CB8AC3E}">
        <p14:creationId xmlns:p14="http://schemas.microsoft.com/office/powerpoint/2010/main" val="419678280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F246EA2-15EF-D04F-A737-4959B6963303}"/>
              </a:ext>
            </a:extLst>
          </p:cNvPr>
          <p:cNvSpPr>
            <a:spLocks noGrp="1"/>
          </p:cNvSpPr>
          <p:nvPr>
            <p:ph type="dt" sz="half" idx="10"/>
          </p:nvPr>
        </p:nvSpPr>
        <p:spPr/>
        <p:txBody>
          <a:bodyPr/>
          <a:lstStyle>
            <a:lvl1pPr>
              <a:defRPr/>
            </a:lvl1pPr>
          </a:lstStyle>
          <a:p>
            <a:fld id="{C1984205-3C48-6645-8130-1B9DB4BD175E}" type="datetimeFigureOut">
              <a:rPr lang="en-US" altLang="en-US"/>
              <a:pPr/>
              <a:t>3/5/26</a:t>
            </a:fld>
            <a:endParaRPr lang="en-US" altLang="en-US"/>
          </a:p>
        </p:txBody>
      </p:sp>
      <p:sp>
        <p:nvSpPr>
          <p:cNvPr id="6" name="Footer Placeholder 4">
            <a:extLst>
              <a:ext uri="{FF2B5EF4-FFF2-40B4-BE49-F238E27FC236}">
                <a16:creationId xmlns:a16="http://schemas.microsoft.com/office/drawing/2014/main" id="{50C09974-12EF-2D4D-8C31-902A2C48D486}"/>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1466665A-E649-444E-B22F-44F04649E1A0}"/>
              </a:ext>
            </a:extLst>
          </p:cNvPr>
          <p:cNvSpPr>
            <a:spLocks noGrp="1"/>
          </p:cNvSpPr>
          <p:nvPr>
            <p:ph type="sldNum" sz="quarter" idx="12"/>
          </p:nvPr>
        </p:nvSpPr>
        <p:spPr/>
        <p:txBody>
          <a:bodyPr/>
          <a:lstStyle>
            <a:lvl1pPr>
              <a:defRPr/>
            </a:lvl1pPr>
          </a:lstStyle>
          <a:p>
            <a:fld id="{5399A583-06F6-1345-B4EF-50DAFFCEF108}" type="slidenum">
              <a:rPr lang="en-US" altLang="en-US"/>
              <a:pPr/>
              <a:t>‹#›</a:t>
            </a:fld>
            <a:endParaRPr lang="en-US" altLang="en-US"/>
          </a:p>
        </p:txBody>
      </p:sp>
    </p:spTree>
    <p:extLst>
      <p:ext uri="{BB962C8B-B14F-4D97-AF65-F5344CB8AC3E}">
        <p14:creationId xmlns:p14="http://schemas.microsoft.com/office/powerpoint/2010/main" val="31238139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00AFF78-3EB6-5D41-87A0-77E532E1FE31}"/>
              </a:ext>
            </a:extLst>
          </p:cNvPr>
          <p:cNvSpPr>
            <a:spLocks noGrp="1"/>
          </p:cNvSpPr>
          <p:nvPr>
            <p:ph type="dt" sz="half" idx="10"/>
          </p:nvPr>
        </p:nvSpPr>
        <p:spPr/>
        <p:txBody>
          <a:bodyPr/>
          <a:lstStyle>
            <a:lvl1pPr>
              <a:defRPr/>
            </a:lvl1pPr>
          </a:lstStyle>
          <a:p>
            <a:fld id="{87851663-0804-194A-9986-1E6914F8C1C6}" type="datetimeFigureOut">
              <a:rPr lang="en-US" altLang="en-US"/>
              <a:pPr/>
              <a:t>3/5/26</a:t>
            </a:fld>
            <a:endParaRPr lang="en-US" altLang="en-US"/>
          </a:p>
        </p:txBody>
      </p:sp>
      <p:sp>
        <p:nvSpPr>
          <p:cNvPr id="6" name="Footer Placeholder 4">
            <a:extLst>
              <a:ext uri="{FF2B5EF4-FFF2-40B4-BE49-F238E27FC236}">
                <a16:creationId xmlns:a16="http://schemas.microsoft.com/office/drawing/2014/main" id="{B0A60A93-0945-1B40-B261-24F0B0FE08DB}"/>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C88CA007-B332-F84A-857F-B297193A945A}"/>
              </a:ext>
            </a:extLst>
          </p:cNvPr>
          <p:cNvSpPr>
            <a:spLocks noGrp="1"/>
          </p:cNvSpPr>
          <p:nvPr>
            <p:ph type="sldNum" sz="quarter" idx="12"/>
          </p:nvPr>
        </p:nvSpPr>
        <p:spPr/>
        <p:txBody>
          <a:bodyPr/>
          <a:lstStyle>
            <a:lvl1pPr>
              <a:defRPr/>
            </a:lvl1pPr>
          </a:lstStyle>
          <a:p>
            <a:fld id="{02C00C0C-EB20-5947-A24F-228BAF0F1565}" type="slidenum">
              <a:rPr lang="en-US" altLang="en-US"/>
              <a:pPr/>
              <a:t>‹#›</a:t>
            </a:fld>
            <a:endParaRPr lang="en-US" altLang="en-US"/>
          </a:p>
        </p:txBody>
      </p:sp>
    </p:spTree>
    <p:extLst>
      <p:ext uri="{BB962C8B-B14F-4D97-AF65-F5344CB8AC3E}">
        <p14:creationId xmlns:p14="http://schemas.microsoft.com/office/powerpoint/2010/main" val="136944014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2E49593-3971-ED4D-95EA-7995AC42A852}" type="slidenum">
              <a:rPr lang="en-US"/>
              <a:pPr>
                <a:defRPr/>
              </a:pPr>
              <a:t>‹#›</a:t>
            </a:fld>
            <a:endParaRPr lang="en-US"/>
          </a:p>
        </p:txBody>
      </p:sp>
    </p:spTree>
    <p:extLst>
      <p:ext uri="{BB962C8B-B14F-4D97-AF65-F5344CB8AC3E}">
        <p14:creationId xmlns:p14="http://schemas.microsoft.com/office/powerpoint/2010/main" val="1206607735"/>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07847C-654B-8240-A83D-3B5BFA3D068B}"/>
              </a:ext>
            </a:extLst>
          </p:cNvPr>
          <p:cNvSpPr>
            <a:spLocks noGrp="1"/>
          </p:cNvSpPr>
          <p:nvPr>
            <p:ph type="dt" sz="half" idx="10"/>
          </p:nvPr>
        </p:nvSpPr>
        <p:spPr/>
        <p:txBody>
          <a:bodyPr/>
          <a:lstStyle>
            <a:lvl1pPr>
              <a:defRPr/>
            </a:lvl1pPr>
          </a:lstStyle>
          <a:p>
            <a:fld id="{E7EE2DBC-2C54-6647-BA80-9FA94BCC4984}" type="datetimeFigureOut">
              <a:rPr lang="en-US" altLang="en-US"/>
              <a:pPr/>
              <a:t>3/5/26</a:t>
            </a:fld>
            <a:endParaRPr lang="en-US" altLang="en-US"/>
          </a:p>
        </p:txBody>
      </p:sp>
      <p:sp>
        <p:nvSpPr>
          <p:cNvPr id="5" name="Footer Placeholder 4">
            <a:extLst>
              <a:ext uri="{FF2B5EF4-FFF2-40B4-BE49-F238E27FC236}">
                <a16:creationId xmlns:a16="http://schemas.microsoft.com/office/drawing/2014/main" id="{01BCB679-3167-704C-90E4-B2511AD1F0D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9AF0700-BAF3-4846-B5E8-98B0CFE138BD}"/>
              </a:ext>
            </a:extLst>
          </p:cNvPr>
          <p:cNvSpPr>
            <a:spLocks noGrp="1"/>
          </p:cNvSpPr>
          <p:nvPr>
            <p:ph type="sldNum" sz="quarter" idx="12"/>
          </p:nvPr>
        </p:nvSpPr>
        <p:spPr/>
        <p:txBody>
          <a:bodyPr/>
          <a:lstStyle>
            <a:lvl1pPr>
              <a:defRPr/>
            </a:lvl1pPr>
          </a:lstStyle>
          <a:p>
            <a:fld id="{BA734C8D-8964-0646-A65F-AE835327F07A}" type="slidenum">
              <a:rPr lang="en-US" altLang="en-US"/>
              <a:pPr/>
              <a:t>‹#›</a:t>
            </a:fld>
            <a:endParaRPr lang="en-US" altLang="en-US"/>
          </a:p>
        </p:txBody>
      </p:sp>
    </p:spTree>
    <p:extLst>
      <p:ext uri="{BB962C8B-B14F-4D97-AF65-F5344CB8AC3E}">
        <p14:creationId xmlns:p14="http://schemas.microsoft.com/office/powerpoint/2010/main" val="158687985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17DB99-11C0-4A4E-AB97-ABFEB714F9AD}"/>
              </a:ext>
            </a:extLst>
          </p:cNvPr>
          <p:cNvSpPr>
            <a:spLocks noGrp="1"/>
          </p:cNvSpPr>
          <p:nvPr>
            <p:ph type="dt" sz="half" idx="10"/>
          </p:nvPr>
        </p:nvSpPr>
        <p:spPr/>
        <p:txBody>
          <a:bodyPr/>
          <a:lstStyle>
            <a:lvl1pPr>
              <a:defRPr/>
            </a:lvl1pPr>
          </a:lstStyle>
          <a:p>
            <a:fld id="{DE0E7FE4-90CF-8542-9CE9-D5E7EDB30938}" type="datetimeFigureOut">
              <a:rPr lang="en-US" altLang="en-US"/>
              <a:pPr/>
              <a:t>3/5/26</a:t>
            </a:fld>
            <a:endParaRPr lang="en-US" altLang="en-US"/>
          </a:p>
        </p:txBody>
      </p:sp>
      <p:sp>
        <p:nvSpPr>
          <p:cNvPr id="5" name="Footer Placeholder 4">
            <a:extLst>
              <a:ext uri="{FF2B5EF4-FFF2-40B4-BE49-F238E27FC236}">
                <a16:creationId xmlns:a16="http://schemas.microsoft.com/office/drawing/2014/main" id="{E45C6183-2257-494A-98EB-F1B7D3DAA0A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F97E5894-606D-B64F-8238-63ABE55C9D09}"/>
              </a:ext>
            </a:extLst>
          </p:cNvPr>
          <p:cNvSpPr>
            <a:spLocks noGrp="1"/>
          </p:cNvSpPr>
          <p:nvPr>
            <p:ph type="sldNum" sz="quarter" idx="12"/>
          </p:nvPr>
        </p:nvSpPr>
        <p:spPr/>
        <p:txBody>
          <a:bodyPr/>
          <a:lstStyle>
            <a:lvl1pPr>
              <a:defRPr/>
            </a:lvl1pPr>
          </a:lstStyle>
          <a:p>
            <a:fld id="{A845FACB-BCBE-B74A-A91F-61130E97B69D}" type="slidenum">
              <a:rPr lang="en-US" altLang="en-US"/>
              <a:pPr/>
              <a:t>‹#›</a:t>
            </a:fld>
            <a:endParaRPr lang="en-US" altLang="en-US"/>
          </a:p>
        </p:txBody>
      </p:sp>
    </p:spTree>
    <p:extLst>
      <p:ext uri="{BB962C8B-B14F-4D97-AF65-F5344CB8AC3E}">
        <p14:creationId xmlns:p14="http://schemas.microsoft.com/office/powerpoint/2010/main" val="76307682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spcBef>
                <a:spcPct val="20000"/>
              </a:spcBef>
              <a:defRPr/>
            </a:lvl1pPr>
          </a:lstStyle>
          <a:p>
            <a:pPr>
              <a:defRPr/>
            </a:pPr>
            <a:endParaRPr lang="en-US"/>
          </a:p>
        </p:txBody>
      </p:sp>
      <p:sp>
        <p:nvSpPr>
          <p:cNvPr id="5" name="Rectangle 5"/>
          <p:cNvSpPr>
            <a:spLocks noGrp="1" noChangeArrowheads="1"/>
          </p:cNvSpPr>
          <p:nvPr>
            <p:ph type="ftr" sz="quarter" idx="11"/>
          </p:nvPr>
        </p:nvSpPr>
        <p:spPr/>
        <p:txBody>
          <a:bodyPr/>
          <a:lstStyle>
            <a:lvl1pPr>
              <a:spcBef>
                <a:spcPct val="20000"/>
              </a:spcBef>
              <a:defRPr/>
            </a:lvl1pPr>
          </a:lstStyle>
          <a:p>
            <a:pPr>
              <a:defRPr/>
            </a:pPr>
            <a:endParaRPr lang="en-US"/>
          </a:p>
        </p:txBody>
      </p:sp>
      <p:sp>
        <p:nvSpPr>
          <p:cNvPr id="6" name="Rectangle 6"/>
          <p:cNvSpPr>
            <a:spLocks noGrp="1" noChangeArrowheads="1"/>
          </p:cNvSpPr>
          <p:nvPr>
            <p:ph type="sldNum" sz="quarter" idx="12"/>
          </p:nvPr>
        </p:nvSpPr>
        <p:spPr/>
        <p:txBody>
          <a:bodyPr/>
          <a:lstStyle>
            <a:lvl1pPr>
              <a:spcBef>
                <a:spcPct val="20000"/>
              </a:spcBef>
              <a:defRPr/>
            </a:lvl1pPr>
          </a:lstStyle>
          <a:p>
            <a:pPr>
              <a:defRPr/>
            </a:pPr>
            <a:fld id="{77CC1E64-E32B-9847-A452-6EBF747A8A32}" type="slidenum">
              <a:rPr lang="en-US"/>
              <a:pPr>
                <a:defRPr/>
              </a:pPr>
              <a:t>‹#›</a:t>
            </a:fld>
            <a:endParaRPr lang="en-US"/>
          </a:p>
        </p:txBody>
      </p:sp>
    </p:spTree>
    <p:extLst>
      <p:ext uri="{BB962C8B-B14F-4D97-AF65-F5344CB8AC3E}">
        <p14:creationId xmlns:p14="http://schemas.microsoft.com/office/powerpoint/2010/main" val="37854117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F3CC50A3-5854-5146-B2B8-F263E2261639}" type="slidenum">
              <a:rPr lang="en-US"/>
              <a:pPr>
                <a:defRPr/>
              </a:pPr>
              <a:t>‹#›</a:t>
            </a:fld>
            <a:endParaRPr lang="en-US"/>
          </a:p>
        </p:txBody>
      </p:sp>
    </p:spTree>
    <p:extLst>
      <p:ext uri="{BB962C8B-B14F-4D97-AF65-F5344CB8AC3E}">
        <p14:creationId xmlns:p14="http://schemas.microsoft.com/office/powerpoint/2010/main" val="3851313473"/>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BBDFE5-1690-2F4F-BCB2-89C914404F74}" type="slidenum">
              <a:rPr lang="en-US"/>
              <a:pPr>
                <a:defRPr/>
              </a:pPr>
              <a:t>‹#›</a:t>
            </a:fld>
            <a:endParaRPr lang="en-US"/>
          </a:p>
        </p:txBody>
      </p:sp>
    </p:spTree>
    <p:extLst>
      <p:ext uri="{BB962C8B-B14F-4D97-AF65-F5344CB8AC3E}">
        <p14:creationId xmlns:p14="http://schemas.microsoft.com/office/powerpoint/2010/main" val="101119038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3105061-CFBF-B942-9B92-7714390672D4}" type="slidenum">
              <a:rPr lang="en-US"/>
              <a:pPr>
                <a:defRPr/>
              </a:pPr>
              <a:t>‹#›</a:t>
            </a:fld>
            <a:endParaRPr lang="en-US"/>
          </a:p>
        </p:txBody>
      </p:sp>
    </p:spTree>
    <p:extLst>
      <p:ext uri="{BB962C8B-B14F-4D97-AF65-F5344CB8AC3E}">
        <p14:creationId xmlns:p14="http://schemas.microsoft.com/office/powerpoint/2010/main" val="3201876759"/>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D71A445-D331-F443-BC38-0D3E966D6A31}" type="slidenum">
              <a:rPr lang="en-US"/>
              <a:pPr>
                <a:defRPr/>
              </a:pPr>
              <a:t>‹#›</a:t>
            </a:fld>
            <a:endParaRPr lang="en-US"/>
          </a:p>
        </p:txBody>
      </p:sp>
    </p:spTree>
    <p:extLst>
      <p:ext uri="{BB962C8B-B14F-4D97-AF65-F5344CB8AC3E}">
        <p14:creationId xmlns:p14="http://schemas.microsoft.com/office/powerpoint/2010/main" val="152141092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6C17A63-55DE-3A4F-9A0B-5790311797DE}" type="slidenum">
              <a:rPr lang="en-US"/>
              <a:pPr>
                <a:defRPr/>
              </a:pPr>
              <a:t>‹#›</a:t>
            </a:fld>
            <a:endParaRPr lang="en-US"/>
          </a:p>
        </p:txBody>
      </p:sp>
    </p:spTree>
    <p:extLst>
      <p:ext uri="{BB962C8B-B14F-4D97-AF65-F5344CB8AC3E}">
        <p14:creationId xmlns:p14="http://schemas.microsoft.com/office/powerpoint/2010/main" val="1462417256"/>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D98121B4-C5ED-E445-810F-6D590ACD1138}" type="slidenum">
              <a:rPr lang="en-US"/>
              <a:pPr>
                <a:defRPr/>
              </a:pPr>
              <a:t>‹#›</a:t>
            </a:fld>
            <a:endParaRPr lang="en-US"/>
          </a:p>
        </p:txBody>
      </p:sp>
    </p:spTree>
    <p:extLst>
      <p:ext uri="{BB962C8B-B14F-4D97-AF65-F5344CB8AC3E}">
        <p14:creationId xmlns:p14="http://schemas.microsoft.com/office/powerpoint/2010/main" val="4028239817"/>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283AE938-5DA7-5245-B0AF-3BA574C45C18}" type="slidenum">
              <a:rPr lang="en-US"/>
              <a:pPr>
                <a:defRPr/>
              </a:pPr>
              <a:t>‹#›</a:t>
            </a:fld>
            <a:endParaRPr lang="en-US"/>
          </a:p>
        </p:txBody>
      </p:sp>
    </p:spTree>
    <p:extLst>
      <p:ext uri="{BB962C8B-B14F-4D97-AF65-F5344CB8AC3E}">
        <p14:creationId xmlns:p14="http://schemas.microsoft.com/office/powerpoint/2010/main" val="16205770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41B0FE1E-408F-A04D-899E-745B1426F572}" type="slidenum">
              <a:rPr lang="en-US"/>
              <a:pPr>
                <a:defRPr/>
              </a:pPr>
              <a:t>‹#›</a:t>
            </a:fld>
            <a:endParaRPr lang="en-US"/>
          </a:p>
        </p:txBody>
      </p:sp>
    </p:spTree>
    <p:extLst>
      <p:ext uri="{BB962C8B-B14F-4D97-AF65-F5344CB8AC3E}">
        <p14:creationId xmlns:p14="http://schemas.microsoft.com/office/powerpoint/2010/main" val="3203458486"/>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FB8D540-BE83-EC47-AF0E-8D4ACA8740F3}" type="slidenum">
              <a:rPr lang="en-US"/>
              <a:pPr>
                <a:defRPr/>
              </a:pPr>
              <a:t>‹#›</a:t>
            </a:fld>
            <a:endParaRPr lang="en-US"/>
          </a:p>
        </p:txBody>
      </p:sp>
    </p:spTree>
    <p:extLst>
      <p:ext uri="{BB962C8B-B14F-4D97-AF65-F5344CB8AC3E}">
        <p14:creationId xmlns:p14="http://schemas.microsoft.com/office/powerpoint/2010/main" val="101554065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AD86D9D-D4CD-E048-B44C-AD0EB85E7BF3}" type="slidenum">
              <a:rPr lang="en-US"/>
              <a:pPr>
                <a:defRPr/>
              </a:pPr>
              <a:t>‹#›</a:t>
            </a:fld>
            <a:endParaRPr lang="en-US"/>
          </a:p>
        </p:txBody>
      </p:sp>
    </p:spTree>
    <p:extLst>
      <p:ext uri="{BB962C8B-B14F-4D97-AF65-F5344CB8AC3E}">
        <p14:creationId xmlns:p14="http://schemas.microsoft.com/office/powerpoint/2010/main" val="228523617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407E53-C533-9C4F-B162-C2E81E7D1929}" type="slidenum">
              <a:rPr lang="en-US"/>
              <a:pPr>
                <a:defRPr/>
              </a:pPr>
              <a:t>‹#›</a:t>
            </a:fld>
            <a:endParaRPr lang="en-US"/>
          </a:p>
        </p:txBody>
      </p:sp>
    </p:spTree>
    <p:extLst>
      <p:ext uri="{BB962C8B-B14F-4D97-AF65-F5344CB8AC3E}">
        <p14:creationId xmlns:p14="http://schemas.microsoft.com/office/powerpoint/2010/main" val="426311893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BB3F05-B50A-7545-8430-E3B0393196C7}" type="slidenum">
              <a:rPr lang="en-US"/>
              <a:pPr>
                <a:defRPr/>
              </a:pPr>
              <a:t>‹#›</a:t>
            </a:fld>
            <a:endParaRPr lang="en-US"/>
          </a:p>
        </p:txBody>
      </p:sp>
    </p:spTree>
    <p:extLst>
      <p:ext uri="{BB962C8B-B14F-4D97-AF65-F5344CB8AC3E}">
        <p14:creationId xmlns:p14="http://schemas.microsoft.com/office/powerpoint/2010/main" val="2498324657"/>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6D22C776-D1F5-AF43-9B25-CF02C85776E3}"/>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DC8F5B68-39BB-914E-98CF-7920CDB5BB76}"/>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C38FD246-8109-1A46-AA57-19CF18502A8F}"/>
              </a:ext>
            </a:extLst>
          </p:cNvPr>
          <p:cNvSpPr>
            <a:spLocks noGrp="1" noChangeArrowheads="1"/>
          </p:cNvSpPr>
          <p:nvPr>
            <p:ph type="sldNum" sz="quarter" idx="12"/>
          </p:nvPr>
        </p:nvSpPr>
        <p:spPr>
          <a:ln/>
        </p:spPr>
        <p:txBody>
          <a:bodyPr/>
          <a:lstStyle>
            <a:lvl1pPr>
              <a:defRPr/>
            </a:lvl1pPr>
          </a:lstStyle>
          <a:p>
            <a:fld id="{6CC526DE-A9F8-364B-958E-6EA9FB2A7FB2}" type="slidenum">
              <a:rPr lang="en-US" altLang="en-US"/>
              <a:pPr/>
              <a:t>‹#›</a:t>
            </a:fld>
            <a:endParaRPr lang="en-US" altLang="en-US"/>
          </a:p>
        </p:txBody>
      </p:sp>
    </p:spTree>
    <p:extLst>
      <p:ext uri="{BB962C8B-B14F-4D97-AF65-F5344CB8AC3E}">
        <p14:creationId xmlns:p14="http://schemas.microsoft.com/office/powerpoint/2010/main" val="4196405587"/>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42FDF2C-7B0B-4D40-AFA2-560235E890A6}"/>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7CA32314-EEE8-9A44-9A1C-206B432945C6}"/>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EE955843-B5D6-F343-845C-A59BEEE8A17E}"/>
              </a:ext>
            </a:extLst>
          </p:cNvPr>
          <p:cNvSpPr>
            <a:spLocks noGrp="1" noChangeArrowheads="1"/>
          </p:cNvSpPr>
          <p:nvPr>
            <p:ph type="sldNum" sz="quarter" idx="12"/>
          </p:nvPr>
        </p:nvSpPr>
        <p:spPr>
          <a:ln/>
        </p:spPr>
        <p:txBody>
          <a:bodyPr/>
          <a:lstStyle>
            <a:lvl1pPr>
              <a:defRPr/>
            </a:lvl1pPr>
          </a:lstStyle>
          <a:p>
            <a:fld id="{03090CAD-0CF6-B344-9A0A-A4AF813A3021}" type="slidenum">
              <a:rPr lang="en-US" altLang="en-US"/>
              <a:pPr/>
              <a:t>‹#›</a:t>
            </a:fld>
            <a:endParaRPr lang="en-US" altLang="en-US"/>
          </a:p>
        </p:txBody>
      </p:sp>
    </p:spTree>
    <p:extLst>
      <p:ext uri="{BB962C8B-B14F-4D97-AF65-F5344CB8AC3E}">
        <p14:creationId xmlns:p14="http://schemas.microsoft.com/office/powerpoint/2010/main" val="326385506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6D03A6A-A711-544E-9301-CF420F6C9DEF}"/>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EA0D0566-8A38-5C4C-A6F7-C0E05F5234E5}"/>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D9EF997C-1FCD-9049-80CD-447EAC723953}"/>
              </a:ext>
            </a:extLst>
          </p:cNvPr>
          <p:cNvSpPr>
            <a:spLocks noGrp="1" noChangeArrowheads="1"/>
          </p:cNvSpPr>
          <p:nvPr>
            <p:ph type="sldNum" sz="quarter" idx="12"/>
          </p:nvPr>
        </p:nvSpPr>
        <p:spPr>
          <a:ln/>
        </p:spPr>
        <p:txBody>
          <a:bodyPr/>
          <a:lstStyle>
            <a:lvl1pPr>
              <a:defRPr/>
            </a:lvl1pPr>
          </a:lstStyle>
          <a:p>
            <a:fld id="{2C60715C-8047-5047-B749-CC534F487123}" type="slidenum">
              <a:rPr lang="en-US" altLang="en-US"/>
              <a:pPr/>
              <a:t>‹#›</a:t>
            </a:fld>
            <a:endParaRPr lang="en-US" altLang="en-US"/>
          </a:p>
        </p:txBody>
      </p:sp>
    </p:spTree>
    <p:extLst>
      <p:ext uri="{BB962C8B-B14F-4D97-AF65-F5344CB8AC3E}">
        <p14:creationId xmlns:p14="http://schemas.microsoft.com/office/powerpoint/2010/main" val="158392434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76422B4C-6D5B-2C42-A03F-57DD127B7101}"/>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369A4164-ACD3-2941-8709-B2F6622DCEC0}"/>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A752E50F-1308-A84F-8B37-30C4E99D9022}"/>
              </a:ext>
            </a:extLst>
          </p:cNvPr>
          <p:cNvSpPr>
            <a:spLocks noGrp="1" noChangeArrowheads="1"/>
          </p:cNvSpPr>
          <p:nvPr>
            <p:ph type="sldNum" sz="quarter" idx="12"/>
          </p:nvPr>
        </p:nvSpPr>
        <p:spPr>
          <a:ln/>
        </p:spPr>
        <p:txBody>
          <a:bodyPr/>
          <a:lstStyle>
            <a:lvl1pPr>
              <a:defRPr/>
            </a:lvl1pPr>
          </a:lstStyle>
          <a:p>
            <a:fld id="{54F6F1E7-91A1-0344-85C0-38D21CB7F2E1}" type="slidenum">
              <a:rPr lang="en-US" altLang="en-US"/>
              <a:pPr/>
              <a:t>‹#›</a:t>
            </a:fld>
            <a:endParaRPr lang="en-US" altLang="en-US"/>
          </a:p>
        </p:txBody>
      </p:sp>
    </p:spTree>
    <p:extLst>
      <p:ext uri="{BB962C8B-B14F-4D97-AF65-F5344CB8AC3E}">
        <p14:creationId xmlns:p14="http://schemas.microsoft.com/office/powerpoint/2010/main" val="2979657760"/>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16C7818-3028-7D44-A2E3-D8F270B0B5DA}"/>
              </a:ext>
            </a:extLst>
          </p:cNvPr>
          <p:cNvSpPr>
            <a:spLocks noGrp="1" noChangeArrowheads="1"/>
          </p:cNvSpPr>
          <p:nvPr>
            <p:ph type="dt" sz="half" idx="10"/>
          </p:nvPr>
        </p:nvSpPr>
        <p:spPr>
          <a:ln/>
        </p:spPr>
        <p:txBody>
          <a:bodyPr/>
          <a:lstStyle>
            <a:lvl1pPr>
              <a:defRPr/>
            </a:lvl1pPr>
          </a:lstStyle>
          <a:p>
            <a:endParaRPr lang="en-US" altLang="en-US"/>
          </a:p>
        </p:txBody>
      </p:sp>
      <p:sp>
        <p:nvSpPr>
          <p:cNvPr id="8" name="Rectangle 5">
            <a:extLst>
              <a:ext uri="{FF2B5EF4-FFF2-40B4-BE49-F238E27FC236}">
                <a16:creationId xmlns:a16="http://schemas.microsoft.com/office/drawing/2014/main" id="{BBD5CF4D-4B66-4E4F-AD51-B6189B1A6BE3}"/>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CD3A6A75-6EF2-6948-A890-C85091A5EA3D}"/>
              </a:ext>
            </a:extLst>
          </p:cNvPr>
          <p:cNvSpPr>
            <a:spLocks noGrp="1" noChangeArrowheads="1"/>
          </p:cNvSpPr>
          <p:nvPr>
            <p:ph type="sldNum" sz="quarter" idx="12"/>
          </p:nvPr>
        </p:nvSpPr>
        <p:spPr>
          <a:ln/>
        </p:spPr>
        <p:txBody>
          <a:bodyPr/>
          <a:lstStyle>
            <a:lvl1pPr>
              <a:defRPr/>
            </a:lvl1pPr>
          </a:lstStyle>
          <a:p>
            <a:fld id="{BFC158C1-5856-CC43-A351-B4774A9434C0}" type="slidenum">
              <a:rPr lang="en-US" altLang="en-US"/>
              <a:pPr/>
              <a:t>‹#›</a:t>
            </a:fld>
            <a:endParaRPr lang="en-US" altLang="en-US"/>
          </a:p>
        </p:txBody>
      </p:sp>
    </p:spTree>
    <p:extLst>
      <p:ext uri="{BB962C8B-B14F-4D97-AF65-F5344CB8AC3E}">
        <p14:creationId xmlns:p14="http://schemas.microsoft.com/office/powerpoint/2010/main" val="890253760"/>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C6D134E-361B-4A4D-B3C1-FAF3D31A1239}"/>
              </a:ext>
            </a:extLst>
          </p:cNvPr>
          <p:cNvSpPr>
            <a:spLocks noGrp="1" noChangeArrowheads="1"/>
          </p:cNvSpPr>
          <p:nvPr>
            <p:ph type="dt" sz="half" idx="10"/>
          </p:nvPr>
        </p:nvSpPr>
        <p:spPr>
          <a:ln/>
        </p:spPr>
        <p:txBody>
          <a:bodyPr/>
          <a:lstStyle>
            <a:lvl1pPr>
              <a:defRPr/>
            </a:lvl1pPr>
          </a:lstStyle>
          <a:p>
            <a:endParaRPr lang="en-US" altLang="en-US"/>
          </a:p>
        </p:txBody>
      </p:sp>
      <p:sp>
        <p:nvSpPr>
          <p:cNvPr id="4" name="Rectangle 5">
            <a:extLst>
              <a:ext uri="{FF2B5EF4-FFF2-40B4-BE49-F238E27FC236}">
                <a16:creationId xmlns:a16="http://schemas.microsoft.com/office/drawing/2014/main" id="{29AD620E-5D69-9945-8D3C-9B3306037F83}"/>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C542F00E-9F5B-1E4E-B14B-62FC87C3FB9F}"/>
              </a:ext>
            </a:extLst>
          </p:cNvPr>
          <p:cNvSpPr>
            <a:spLocks noGrp="1" noChangeArrowheads="1"/>
          </p:cNvSpPr>
          <p:nvPr>
            <p:ph type="sldNum" sz="quarter" idx="12"/>
          </p:nvPr>
        </p:nvSpPr>
        <p:spPr>
          <a:ln/>
        </p:spPr>
        <p:txBody>
          <a:bodyPr/>
          <a:lstStyle>
            <a:lvl1pPr>
              <a:defRPr/>
            </a:lvl1pPr>
          </a:lstStyle>
          <a:p>
            <a:fld id="{C486CAEB-7FEE-7045-AD81-0B1F7A92FF59}" type="slidenum">
              <a:rPr lang="en-US" altLang="en-US"/>
              <a:pPr/>
              <a:t>‹#›</a:t>
            </a:fld>
            <a:endParaRPr lang="en-US" altLang="en-US"/>
          </a:p>
        </p:txBody>
      </p:sp>
    </p:spTree>
    <p:extLst>
      <p:ext uri="{BB962C8B-B14F-4D97-AF65-F5344CB8AC3E}">
        <p14:creationId xmlns:p14="http://schemas.microsoft.com/office/powerpoint/2010/main" val="17297841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A6295DA5-54EE-704C-B02B-E30230D064D1}" type="slidenum">
              <a:rPr lang="en-US"/>
              <a:pPr>
                <a:defRPr/>
              </a:pPr>
              <a:t>‹#›</a:t>
            </a:fld>
            <a:endParaRPr lang="en-US"/>
          </a:p>
        </p:txBody>
      </p:sp>
    </p:spTree>
    <p:extLst>
      <p:ext uri="{BB962C8B-B14F-4D97-AF65-F5344CB8AC3E}">
        <p14:creationId xmlns:p14="http://schemas.microsoft.com/office/powerpoint/2010/main" val="196576501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B313ECD1-4B56-1F41-ABA0-289AF65822A8}" type="slidenum">
              <a:rPr lang="en-US"/>
              <a:pPr>
                <a:defRPr/>
              </a:pPr>
              <a:t>‹#›</a:t>
            </a:fld>
            <a:endParaRPr lang="en-US"/>
          </a:p>
        </p:txBody>
      </p:sp>
    </p:spTree>
    <p:extLst>
      <p:ext uri="{BB962C8B-B14F-4D97-AF65-F5344CB8AC3E}">
        <p14:creationId xmlns:p14="http://schemas.microsoft.com/office/powerpoint/2010/main" val="14349615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A74FBAC-ABFF-7D4E-BA92-0EE6BAE076E0}"/>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C239FA95-EA0E-AC43-A491-25ECD8C3A445}"/>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0473F54A-72C6-BF40-8CF7-4E5D06AE1175}"/>
              </a:ext>
            </a:extLst>
          </p:cNvPr>
          <p:cNvSpPr>
            <a:spLocks noGrp="1" noChangeArrowheads="1"/>
          </p:cNvSpPr>
          <p:nvPr>
            <p:ph type="sldNum" sz="quarter" idx="12"/>
          </p:nvPr>
        </p:nvSpPr>
        <p:spPr>
          <a:ln/>
        </p:spPr>
        <p:txBody>
          <a:bodyPr/>
          <a:lstStyle>
            <a:lvl1pPr>
              <a:defRPr/>
            </a:lvl1pPr>
          </a:lstStyle>
          <a:p>
            <a:fld id="{589F4F72-FC35-8E4E-A2F0-F84101C7DC3A}" type="slidenum">
              <a:rPr lang="en-US" altLang="en-US"/>
              <a:pPr/>
              <a:t>‹#›</a:t>
            </a:fld>
            <a:endParaRPr lang="en-US" altLang="en-US"/>
          </a:p>
        </p:txBody>
      </p:sp>
    </p:spTree>
    <p:extLst>
      <p:ext uri="{BB962C8B-B14F-4D97-AF65-F5344CB8AC3E}">
        <p14:creationId xmlns:p14="http://schemas.microsoft.com/office/powerpoint/2010/main" val="135238976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299E6D3-2A25-7B4F-86B8-2F7B9527C490}"/>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6433222C-E03B-D647-BFEE-20C34A95E302}"/>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A29D7F6B-2B0B-0E40-861B-C1434576A1E3}"/>
              </a:ext>
            </a:extLst>
          </p:cNvPr>
          <p:cNvSpPr>
            <a:spLocks noGrp="1" noChangeArrowheads="1"/>
          </p:cNvSpPr>
          <p:nvPr>
            <p:ph type="sldNum" sz="quarter" idx="12"/>
          </p:nvPr>
        </p:nvSpPr>
        <p:spPr>
          <a:ln/>
        </p:spPr>
        <p:txBody>
          <a:bodyPr/>
          <a:lstStyle>
            <a:lvl1pPr>
              <a:defRPr/>
            </a:lvl1pPr>
          </a:lstStyle>
          <a:p>
            <a:fld id="{12C40985-45EE-C340-AEAC-4679A50C3AC1}" type="slidenum">
              <a:rPr lang="en-US" altLang="en-US"/>
              <a:pPr/>
              <a:t>‹#›</a:t>
            </a:fld>
            <a:endParaRPr lang="en-US" altLang="en-US"/>
          </a:p>
        </p:txBody>
      </p:sp>
    </p:spTree>
    <p:extLst>
      <p:ext uri="{BB962C8B-B14F-4D97-AF65-F5344CB8AC3E}">
        <p14:creationId xmlns:p14="http://schemas.microsoft.com/office/powerpoint/2010/main" val="129322624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BFCA553-CFE0-DB40-82AD-4F606CF27E5F}"/>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97367522-871A-EA43-874D-B12FBE1D549E}"/>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45C1CFF8-80D8-9B4E-8C4F-FBF77217F65A}"/>
              </a:ext>
            </a:extLst>
          </p:cNvPr>
          <p:cNvSpPr>
            <a:spLocks noGrp="1" noChangeArrowheads="1"/>
          </p:cNvSpPr>
          <p:nvPr>
            <p:ph type="sldNum" sz="quarter" idx="12"/>
          </p:nvPr>
        </p:nvSpPr>
        <p:spPr>
          <a:ln/>
        </p:spPr>
        <p:txBody>
          <a:bodyPr/>
          <a:lstStyle>
            <a:lvl1pPr>
              <a:defRPr/>
            </a:lvl1pPr>
          </a:lstStyle>
          <a:p>
            <a:fld id="{15748CEC-AD9C-C946-BFB7-498809D207FE}" type="slidenum">
              <a:rPr lang="en-US" altLang="en-US"/>
              <a:pPr/>
              <a:t>‹#›</a:t>
            </a:fld>
            <a:endParaRPr lang="en-US" altLang="en-US"/>
          </a:p>
        </p:txBody>
      </p:sp>
    </p:spTree>
    <p:extLst>
      <p:ext uri="{BB962C8B-B14F-4D97-AF65-F5344CB8AC3E}">
        <p14:creationId xmlns:p14="http://schemas.microsoft.com/office/powerpoint/2010/main" val="3847751132"/>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15AEA314-0B5F-964A-8DE4-B7C6F95E1E1D}"/>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5DB380B2-BFB9-A041-A269-3D99400BCC82}"/>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914A0AED-750E-614B-BBD7-1E87F5252DB2}"/>
              </a:ext>
            </a:extLst>
          </p:cNvPr>
          <p:cNvSpPr>
            <a:spLocks noGrp="1" noChangeArrowheads="1"/>
          </p:cNvSpPr>
          <p:nvPr>
            <p:ph type="sldNum" sz="quarter" idx="12"/>
          </p:nvPr>
        </p:nvSpPr>
        <p:spPr>
          <a:ln/>
        </p:spPr>
        <p:txBody>
          <a:bodyPr/>
          <a:lstStyle>
            <a:lvl1pPr>
              <a:defRPr/>
            </a:lvl1pPr>
          </a:lstStyle>
          <a:p>
            <a:fld id="{9C096424-8579-E042-8828-83DEF44558E1}" type="slidenum">
              <a:rPr lang="en-US" altLang="en-US"/>
              <a:pPr/>
              <a:t>‹#›</a:t>
            </a:fld>
            <a:endParaRPr lang="en-US" altLang="en-US"/>
          </a:p>
        </p:txBody>
      </p:sp>
    </p:spTree>
    <p:extLst>
      <p:ext uri="{BB962C8B-B14F-4D97-AF65-F5344CB8AC3E}">
        <p14:creationId xmlns:p14="http://schemas.microsoft.com/office/powerpoint/2010/main" val="297076856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E82B903-1B13-9342-9A61-6880439A2766}"/>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BB6C3407-46EF-1749-B605-9FAE28CAD160}"/>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62D41209-8F72-A14A-B33D-23A606373676}"/>
              </a:ext>
            </a:extLst>
          </p:cNvPr>
          <p:cNvSpPr>
            <a:spLocks noGrp="1" noChangeArrowheads="1"/>
          </p:cNvSpPr>
          <p:nvPr>
            <p:ph type="sldNum" sz="quarter" idx="12"/>
          </p:nvPr>
        </p:nvSpPr>
        <p:spPr>
          <a:ln/>
        </p:spPr>
        <p:txBody>
          <a:bodyPr/>
          <a:lstStyle>
            <a:lvl1pPr>
              <a:defRPr/>
            </a:lvl1pPr>
          </a:lstStyle>
          <a:p>
            <a:fld id="{D5455C98-0FDC-024F-BD8E-BA0EFF6EBAD4}" type="slidenum">
              <a:rPr lang="en-US" altLang="en-US"/>
              <a:pPr/>
              <a:t>‹#›</a:t>
            </a:fld>
            <a:endParaRPr lang="en-US" altLang="en-US"/>
          </a:p>
        </p:txBody>
      </p:sp>
    </p:spTree>
    <p:extLst>
      <p:ext uri="{BB962C8B-B14F-4D97-AF65-F5344CB8AC3E}">
        <p14:creationId xmlns:p14="http://schemas.microsoft.com/office/powerpoint/2010/main" val="3584473184"/>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7C292B36-C9C5-A048-9BFA-D4804995D77C}"/>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80B3523B-7830-F944-BBBF-769BC3CCE6BE}"/>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0B5362B6-3DC7-9443-A0B9-E3F6462EF312}"/>
              </a:ext>
            </a:extLst>
          </p:cNvPr>
          <p:cNvSpPr>
            <a:spLocks noGrp="1" noChangeArrowheads="1"/>
          </p:cNvSpPr>
          <p:nvPr>
            <p:ph type="sldNum" sz="quarter" idx="12"/>
          </p:nvPr>
        </p:nvSpPr>
        <p:spPr>
          <a:ln/>
        </p:spPr>
        <p:txBody>
          <a:bodyPr/>
          <a:lstStyle>
            <a:lvl1pPr>
              <a:defRPr/>
            </a:lvl1pPr>
          </a:lstStyle>
          <a:p>
            <a:fld id="{8F281F4A-4089-1A41-8661-16E2547A3FCA}" type="slidenum">
              <a:rPr lang="en-US" altLang="en-US"/>
              <a:pPr/>
              <a:t>‹#›</a:t>
            </a:fld>
            <a:endParaRPr lang="en-US" altLang="en-US"/>
          </a:p>
        </p:txBody>
      </p:sp>
    </p:spTree>
    <p:extLst>
      <p:ext uri="{BB962C8B-B14F-4D97-AF65-F5344CB8AC3E}">
        <p14:creationId xmlns:p14="http://schemas.microsoft.com/office/powerpoint/2010/main" val="171731356"/>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FF9CACE-B590-E24F-8C8A-C23B33762C06}"/>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D3D35A75-9641-8645-B222-FC0F9C1F20B0}"/>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9EB3FD24-D7B3-5A49-93BE-65D787B8C1FF}"/>
              </a:ext>
            </a:extLst>
          </p:cNvPr>
          <p:cNvSpPr>
            <a:spLocks noGrp="1" noChangeArrowheads="1"/>
          </p:cNvSpPr>
          <p:nvPr>
            <p:ph type="sldNum" sz="quarter" idx="12"/>
          </p:nvPr>
        </p:nvSpPr>
        <p:spPr>
          <a:ln/>
        </p:spPr>
        <p:txBody>
          <a:bodyPr/>
          <a:lstStyle>
            <a:lvl1pPr>
              <a:defRPr/>
            </a:lvl1pPr>
          </a:lstStyle>
          <a:p>
            <a:fld id="{2CA62B31-8D28-2445-A549-0E97130593AB}" type="slidenum">
              <a:rPr lang="en-US" altLang="en-US"/>
              <a:pPr/>
              <a:t>‹#›</a:t>
            </a:fld>
            <a:endParaRPr lang="en-US" altLang="en-US"/>
          </a:p>
        </p:txBody>
      </p:sp>
    </p:spTree>
    <p:extLst>
      <p:ext uri="{BB962C8B-B14F-4D97-AF65-F5344CB8AC3E}">
        <p14:creationId xmlns:p14="http://schemas.microsoft.com/office/powerpoint/2010/main" val="1878063296"/>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63939F3-399A-1F43-A377-64EAD4123197}"/>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88E4E14A-D6F3-5344-97C7-CEEF32E55E5A}"/>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4316F7B1-974F-A74A-ADE6-20897BA2086C}"/>
              </a:ext>
            </a:extLst>
          </p:cNvPr>
          <p:cNvSpPr>
            <a:spLocks noGrp="1" noChangeArrowheads="1"/>
          </p:cNvSpPr>
          <p:nvPr>
            <p:ph type="sldNum" sz="quarter" idx="12"/>
          </p:nvPr>
        </p:nvSpPr>
        <p:spPr>
          <a:ln/>
        </p:spPr>
        <p:txBody>
          <a:bodyPr/>
          <a:lstStyle>
            <a:lvl1pPr>
              <a:defRPr/>
            </a:lvl1pPr>
          </a:lstStyle>
          <a:p>
            <a:fld id="{1644F478-67B7-154A-8069-128D885F74E2}" type="slidenum">
              <a:rPr lang="en-US" altLang="en-US"/>
              <a:pPr/>
              <a:t>‹#›</a:t>
            </a:fld>
            <a:endParaRPr lang="en-US" altLang="en-US"/>
          </a:p>
        </p:txBody>
      </p:sp>
    </p:spTree>
    <p:extLst>
      <p:ext uri="{BB962C8B-B14F-4D97-AF65-F5344CB8AC3E}">
        <p14:creationId xmlns:p14="http://schemas.microsoft.com/office/powerpoint/2010/main" val="312124219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F316E90-A9F9-7C40-A8DE-F90DE93C037E}"/>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1C778EF8-1CC5-3048-BA78-CCD3C2C4E84E}"/>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0E227AC0-BB7C-EC44-9708-E44EF55BEB93}"/>
              </a:ext>
            </a:extLst>
          </p:cNvPr>
          <p:cNvSpPr>
            <a:spLocks noGrp="1" noChangeArrowheads="1"/>
          </p:cNvSpPr>
          <p:nvPr>
            <p:ph type="sldNum" sz="quarter" idx="12"/>
          </p:nvPr>
        </p:nvSpPr>
        <p:spPr>
          <a:ln/>
        </p:spPr>
        <p:txBody>
          <a:bodyPr/>
          <a:lstStyle>
            <a:lvl1pPr>
              <a:defRPr/>
            </a:lvl1pPr>
          </a:lstStyle>
          <a:p>
            <a:fld id="{98BE51EC-93F1-7146-AED8-8D3B52B6D36E}" type="slidenum">
              <a:rPr lang="en-US" altLang="en-US"/>
              <a:pPr/>
              <a:t>‹#›</a:t>
            </a:fld>
            <a:endParaRPr lang="en-US" altLang="en-US"/>
          </a:p>
        </p:txBody>
      </p:sp>
    </p:spTree>
    <p:extLst>
      <p:ext uri="{BB962C8B-B14F-4D97-AF65-F5344CB8AC3E}">
        <p14:creationId xmlns:p14="http://schemas.microsoft.com/office/powerpoint/2010/main" val="220998612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B4AFA354-BDBA-BA4D-8B7F-673595027984}"/>
              </a:ext>
            </a:extLst>
          </p:cNvPr>
          <p:cNvSpPr>
            <a:spLocks noGrp="1" noChangeArrowheads="1"/>
          </p:cNvSpPr>
          <p:nvPr>
            <p:ph type="dt" sz="half" idx="10"/>
          </p:nvPr>
        </p:nvSpPr>
        <p:spPr>
          <a:ln/>
        </p:spPr>
        <p:txBody>
          <a:bodyPr/>
          <a:lstStyle>
            <a:lvl1pPr>
              <a:defRPr/>
            </a:lvl1pPr>
          </a:lstStyle>
          <a:p>
            <a:endParaRPr lang="en-US" altLang="en-US"/>
          </a:p>
        </p:txBody>
      </p:sp>
      <p:sp>
        <p:nvSpPr>
          <p:cNvPr id="8" name="Rectangle 5">
            <a:extLst>
              <a:ext uri="{FF2B5EF4-FFF2-40B4-BE49-F238E27FC236}">
                <a16:creationId xmlns:a16="http://schemas.microsoft.com/office/drawing/2014/main" id="{A69A55B5-CEA0-424D-BA89-605385E2AEB6}"/>
              </a:ext>
            </a:extLst>
          </p:cNvPr>
          <p:cNvSpPr>
            <a:spLocks noGrp="1" noChangeArrowheads="1"/>
          </p:cNvSpPr>
          <p:nvPr>
            <p:ph type="ftr" sz="quarter" idx="11"/>
          </p:nvPr>
        </p:nvSpPr>
        <p:spPr>
          <a:ln/>
        </p:spPr>
        <p:txBody>
          <a:bodyPr/>
          <a:lstStyle>
            <a:lvl1pPr>
              <a:defRPr/>
            </a:lvl1pPr>
          </a:lstStyle>
          <a:p>
            <a:endParaRPr lang="en-US" altLang="en-US"/>
          </a:p>
        </p:txBody>
      </p:sp>
      <p:sp>
        <p:nvSpPr>
          <p:cNvPr id="9" name="Rectangle 6">
            <a:extLst>
              <a:ext uri="{FF2B5EF4-FFF2-40B4-BE49-F238E27FC236}">
                <a16:creationId xmlns:a16="http://schemas.microsoft.com/office/drawing/2014/main" id="{2D3BEDCA-C836-194C-91EE-38A7E8A66217}"/>
              </a:ext>
            </a:extLst>
          </p:cNvPr>
          <p:cNvSpPr>
            <a:spLocks noGrp="1" noChangeArrowheads="1"/>
          </p:cNvSpPr>
          <p:nvPr>
            <p:ph type="sldNum" sz="quarter" idx="12"/>
          </p:nvPr>
        </p:nvSpPr>
        <p:spPr>
          <a:ln/>
        </p:spPr>
        <p:txBody>
          <a:bodyPr/>
          <a:lstStyle>
            <a:lvl1pPr>
              <a:defRPr/>
            </a:lvl1pPr>
          </a:lstStyle>
          <a:p>
            <a:fld id="{5628ACA7-DA3D-BE41-9383-68CE780584D5}" type="slidenum">
              <a:rPr lang="en-US" altLang="en-US"/>
              <a:pPr/>
              <a:t>‹#›</a:t>
            </a:fld>
            <a:endParaRPr lang="en-US" altLang="en-US"/>
          </a:p>
        </p:txBody>
      </p:sp>
    </p:spTree>
    <p:extLst>
      <p:ext uri="{BB962C8B-B14F-4D97-AF65-F5344CB8AC3E}">
        <p14:creationId xmlns:p14="http://schemas.microsoft.com/office/powerpoint/2010/main" val="29893407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15CFDB4F-98AB-B448-9025-7069B1587B32}" type="slidenum">
              <a:rPr lang="en-US"/>
              <a:pPr>
                <a:defRPr/>
              </a:pPr>
              <a:t>‹#›</a:t>
            </a:fld>
            <a:endParaRPr lang="en-US"/>
          </a:p>
        </p:txBody>
      </p:sp>
    </p:spTree>
    <p:extLst>
      <p:ext uri="{BB962C8B-B14F-4D97-AF65-F5344CB8AC3E}">
        <p14:creationId xmlns:p14="http://schemas.microsoft.com/office/powerpoint/2010/main" val="288299864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A078BBB-9FDD-7543-B484-C0FDF01ED176}"/>
              </a:ext>
            </a:extLst>
          </p:cNvPr>
          <p:cNvSpPr>
            <a:spLocks noGrp="1" noChangeArrowheads="1"/>
          </p:cNvSpPr>
          <p:nvPr>
            <p:ph type="dt" sz="half" idx="10"/>
          </p:nvPr>
        </p:nvSpPr>
        <p:spPr>
          <a:ln/>
        </p:spPr>
        <p:txBody>
          <a:bodyPr/>
          <a:lstStyle>
            <a:lvl1pPr>
              <a:defRPr/>
            </a:lvl1pPr>
          </a:lstStyle>
          <a:p>
            <a:endParaRPr lang="en-US" altLang="en-US"/>
          </a:p>
        </p:txBody>
      </p:sp>
      <p:sp>
        <p:nvSpPr>
          <p:cNvPr id="4" name="Rectangle 5">
            <a:extLst>
              <a:ext uri="{FF2B5EF4-FFF2-40B4-BE49-F238E27FC236}">
                <a16:creationId xmlns:a16="http://schemas.microsoft.com/office/drawing/2014/main" id="{65CC398C-EBFE-9C4C-A413-394FC58C25D6}"/>
              </a:ext>
            </a:extLst>
          </p:cNvPr>
          <p:cNvSpPr>
            <a:spLocks noGrp="1" noChangeArrowheads="1"/>
          </p:cNvSpPr>
          <p:nvPr>
            <p:ph type="ftr" sz="quarter" idx="11"/>
          </p:nvPr>
        </p:nvSpPr>
        <p:spPr>
          <a:ln/>
        </p:spPr>
        <p:txBody>
          <a:bodyPr/>
          <a:lstStyle>
            <a:lvl1pPr>
              <a:defRPr/>
            </a:lvl1pPr>
          </a:lstStyle>
          <a:p>
            <a:endParaRPr lang="en-US" altLang="en-US"/>
          </a:p>
        </p:txBody>
      </p:sp>
      <p:sp>
        <p:nvSpPr>
          <p:cNvPr id="5" name="Rectangle 6">
            <a:extLst>
              <a:ext uri="{FF2B5EF4-FFF2-40B4-BE49-F238E27FC236}">
                <a16:creationId xmlns:a16="http://schemas.microsoft.com/office/drawing/2014/main" id="{4732C2C0-66E5-3C40-8F55-C9BE9285E065}"/>
              </a:ext>
            </a:extLst>
          </p:cNvPr>
          <p:cNvSpPr>
            <a:spLocks noGrp="1" noChangeArrowheads="1"/>
          </p:cNvSpPr>
          <p:nvPr>
            <p:ph type="sldNum" sz="quarter" idx="12"/>
          </p:nvPr>
        </p:nvSpPr>
        <p:spPr>
          <a:ln/>
        </p:spPr>
        <p:txBody>
          <a:bodyPr/>
          <a:lstStyle>
            <a:lvl1pPr>
              <a:defRPr/>
            </a:lvl1pPr>
          </a:lstStyle>
          <a:p>
            <a:fld id="{922975A2-911B-064C-BC97-375373D19265}" type="slidenum">
              <a:rPr lang="en-US" altLang="en-US"/>
              <a:pPr/>
              <a:t>‹#›</a:t>
            </a:fld>
            <a:endParaRPr lang="en-US" altLang="en-US"/>
          </a:p>
        </p:txBody>
      </p:sp>
    </p:spTree>
    <p:extLst>
      <p:ext uri="{BB962C8B-B14F-4D97-AF65-F5344CB8AC3E}">
        <p14:creationId xmlns:p14="http://schemas.microsoft.com/office/powerpoint/2010/main" val="893549944"/>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81597DFE-B109-0C4D-BDB3-3F30D6A621D3}"/>
              </a:ext>
            </a:extLst>
          </p:cNvPr>
          <p:cNvSpPr>
            <a:spLocks noGrp="1" noChangeArrowheads="1"/>
          </p:cNvSpPr>
          <p:nvPr>
            <p:ph type="dt" sz="half" idx="10"/>
          </p:nvPr>
        </p:nvSpPr>
        <p:spPr>
          <a:ln/>
        </p:spPr>
        <p:txBody>
          <a:bodyPr/>
          <a:lstStyle>
            <a:lvl1pPr>
              <a:defRPr/>
            </a:lvl1pPr>
          </a:lstStyle>
          <a:p>
            <a:endParaRPr lang="en-US" altLang="en-US"/>
          </a:p>
        </p:txBody>
      </p:sp>
      <p:sp>
        <p:nvSpPr>
          <p:cNvPr id="3" name="Rectangle 5">
            <a:extLst>
              <a:ext uri="{FF2B5EF4-FFF2-40B4-BE49-F238E27FC236}">
                <a16:creationId xmlns:a16="http://schemas.microsoft.com/office/drawing/2014/main" id="{F45044C5-FC98-E24C-B75B-F5EB0E139506}"/>
              </a:ext>
            </a:extLst>
          </p:cNvPr>
          <p:cNvSpPr>
            <a:spLocks noGrp="1" noChangeArrowheads="1"/>
          </p:cNvSpPr>
          <p:nvPr>
            <p:ph type="ftr" sz="quarter" idx="11"/>
          </p:nvPr>
        </p:nvSpPr>
        <p:spPr>
          <a:ln/>
        </p:spPr>
        <p:txBody>
          <a:bodyPr/>
          <a:lstStyle>
            <a:lvl1pPr>
              <a:defRPr/>
            </a:lvl1pPr>
          </a:lstStyle>
          <a:p>
            <a:endParaRPr lang="en-US" altLang="en-US"/>
          </a:p>
        </p:txBody>
      </p:sp>
      <p:sp>
        <p:nvSpPr>
          <p:cNvPr id="4" name="Rectangle 6">
            <a:extLst>
              <a:ext uri="{FF2B5EF4-FFF2-40B4-BE49-F238E27FC236}">
                <a16:creationId xmlns:a16="http://schemas.microsoft.com/office/drawing/2014/main" id="{C07E9DB5-E76A-8340-9524-A14F15D27137}"/>
              </a:ext>
            </a:extLst>
          </p:cNvPr>
          <p:cNvSpPr>
            <a:spLocks noGrp="1" noChangeArrowheads="1"/>
          </p:cNvSpPr>
          <p:nvPr>
            <p:ph type="sldNum" sz="quarter" idx="12"/>
          </p:nvPr>
        </p:nvSpPr>
        <p:spPr>
          <a:ln/>
        </p:spPr>
        <p:txBody>
          <a:bodyPr/>
          <a:lstStyle>
            <a:lvl1pPr>
              <a:defRPr/>
            </a:lvl1pPr>
          </a:lstStyle>
          <a:p>
            <a:fld id="{5E463628-3670-7047-A984-09D656C34C61}" type="slidenum">
              <a:rPr lang="en-US" altLang="en-US"/>
              <a:pPr/>
              <a:t>‹#›</a:t>
            </a:fld>
            <a:endParaRPr lang="en-US" altLang="en-US"/>
          </a:p>
        </p:txBody>
      </p:sp>
    </p:spTree>
    <p:extLst>
      <p:ext uri="{BB962C8B-B14F-4D97-AF65-F5344CB8AC3E}">
        <p14:creationId xmlns:p14="http://schemas.microsoft.com/office/powerpoint/2010/main" val="2846185436"/>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EECA0E3E-342E-754A-8BF3-E0B3F4BCC1EC}"/>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991F7AB7-0A07-3142-B3E5-A05F8C7A6D22}"/>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9B146B61-91E6-B84A-B0C0-AADECD61AB1C}"/>
              </a:ext>
            </a:extLst>
          </p:cNvPr>
          <p:cNvSpPr>
            <a:spLocks noGrp="1" noChangeArrowheads="1"/>
          </p:cNvSpPr>
          <p:nvPr>
            <p:ph type="sldNum" sz="quarter" idx="12"/>
          </p:nvPr>
        </p:nvSpPr>
        <p:spPr>
          <a:ln/>
        </p:spPr>
        <p:txBody>
          <a:bodyPr/>
          <a:lstStyle>
            <a:lvl1pPr>
              <a:defRPr/>
            </a:lvl1pPr>
          </a:lstStyle>
          <a:p>
            <a:fld id="{BDBCE54F-A72D-C942-986A-F7610743D443}" type="slidenum">
              <a:rPr lang="en-US" altLang="en-US"/>
              <a:pPr/>
              <a:t>‹#›</a:t>
            </a:fld>
            <a:endParaRPr lang="en-US" altLang="en-US"/>
          </a:p>
        </p:txBody>
      </p:sp>
    </p:spTree>
    <p:extLst>
      <p:ext uri="{BB962C8B-B14F-4D97-AF65-F5344CB8AC3E}">
        <p14:creationId xmlns:p14="http://schemas.microsoft.com/office/powerpoint/2010/main" val="201901457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1087E62-3046-8546-89F3-CD6F89D8DD13}"/>
              </a:ext>
            </a:extLst>
          </p:cNvPr>
          <p:cNvSpPr>
            <a:spLocks noGrp="1" noChangeArrowheads="1"/>
          </p:cNvSpPr>
          <p:nvPr>
            <p:ph type="dt" sz="half" idx="10"/>
          </p:nvPr>
        </p:nvSpPr>
        <p:spPr>
          <a:ln/>
        </p:spPr>
        <p:txBody>
          <a:bodyPr/>
          <a:lstStyle>
            <a:lvl1pPr>
              <a:defRPr/>
            </a:lvl1pPr>
          </a:lstStyle>
          <a:p>
            <a:endParaRPr lang="en-US" altLang="en-US"/>
          </a:p>
        </p:txBody>
      </p:sp>
      <p:sp>
        <p:nvSpPr>
          <p:cNvPr id="6" name="Rectangle 5">
            <a:extLst>
              <a:ext uri="{FF2B5EF4-FFF2-40B4-BE49-F238E27FC236}">
                <a16:creationId xmlns:a16="http://schemas.microsoft.com/office/drawing/2014/main" id="{974FB944-2BD9-8741-8BF2-3020722FFDED}"/>
              </a:ext>
            </a:extLst>
          </p:cNvPr>
          <p:cNvSpPr>
            <a:spLocks noGrp="1" noChangeArrowheads="1"/>
          </p:cNvSpPr>
          <p:nvPr>
            <p:ph type="ftr" sz="quarter" idx="11"/>
          </p:nvPr>
        </p:nvSpPr>
        <p:spPr>
          <a:ln/>
        </p:spPr>
        <p:txBody>
          <a:bodyPr/>
          <a:lstStyle>
            <a:lvl1pPr>
              <a:defRPr/>
            </a:lvl1pPr>
          </a:lstStyle>
          <a:p>
            <a:endParaRPr lang="en-US" altLang="en-US"/>
          </a:p>
        </p:txBody>
      </p:sp>
      <p:sp>
        <p:nvSpPr>
          <p:cNvPr id="7" name="Rectangle 6">
            <a:extLst>
              <a:ext uri="{FF2B5EF4-FFF2-40B4-BE49-F238E27FC236}">
                <a16:creationId xmlns:a16="http://schemas.microsoft.com/office/drawing/2014/main" id="{AFFB47A2-3A40-8840-82A6-2CBC40188415}"/>
              </a:ext>
            </a:extLst>
          </p:cNvPr>
          <p:cNvSpPr>
            <a:spLocks noGrp="1" noChangeArrowheads="1"/>
          </p:cNvSpPr>
          <p:nvPr>
            <p:ph type="sldNum" sz="quarter" idx="12"/>
          </p:nvPr>
        </p:nvSpPr>
        <p:spPr>
          <a:ln/>
        </p:spPr>
        <p:txBody>
          <a:bodyPr/>
          <a:lstStyle>
            <a:lvl1pPr>
              <a:defRPr/>
            </a:lvl1pPr>
          </a:lstStyle>
          <a:p>
            <a:fld id="{5EE27FE1-BC76-A74C-8391-E4DD6319D91B}" type="slidenum">
              <a:rPr lang="en-US" altLang="en-US"/>
              <a:pPr/>
              <a:t>‹#›</a:t>
            </a:fld>
            <a:endParaRPr lang="en-US" altLang="en-US"/>
          </a:p>
        </p:txBody>
      </p:sp>
    </p:spTree>
    <p:extLst>
      <p:ext uri="{BB962C8B-B14F-4D97-AF65-F5344CB8AC3E}">
        <p14:creationId xmlns:p14="http://schemas.microsoft.com/office/powerpoint/2010/main" val="410146621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5CEA37C-B765-D041-9F64-1A9E225CAB9B}"/>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2AE12580-6BDB-3E4C-A1E2-BE7E52E565AA}"/>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2DAD89E3-9F1D-3841-A995-583AECDD433D}"/>
              </a:ext>
            </a:extLst>
          </p:cNvPr>
          <p:cNvSpPr>
            <a:spLocks noGrp="1" noChangeArrowheads="1"/>
          </p:cNvSpPr>
          <p:nvPr>
            <p:ph type="sldNum" sz="quarter" idx="12"/>
          </p:nvPr>
        </p:nvSpPr>
        <p:spPr>
          <a:ln/>
        </p:spPr>
        <p:txBody>
          <a:bodyPr/>
          <a:lstStyle>
            <a:lvl1pPr>
              <a:defRPr/>
            </a:lvl1pPr>
          </a:lstStyle>
          <a:p>
            <a:fld id="{9B9E6EE3-319A-104C-A6A0-CD39308CD002}" type="slidenum">
              <a:rPr lang="en-US" altLang="en-US"/>
              <a:pPr/>
              <a:t>‹#›</a:t>
            </a:fld>
            <a:endParaRPr lang="en-US" altLang="en-US"/>
          </a:p>
        </p:txBody>
      </p:sp>
    </p:spTree>
    <p:extLst>
      <p:ext uri="{BB962C8B-B14F-4D97-AF65-F5344CB8AC3E}">
        <p14:creationId xmlns:p14="http://schemas.microsoft.com/office/powerpoint/2010/main" val="250688491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1D500B8-DFA3-1F43-9A13-0BC5C8D32663}"/>
              </a:ext>
            </a:extLst>
          </p:cNvPr>
          <p:cNvSpPr>
            <a:spLocks noGrp="1" noChangeArrowheads="1"/>
          </p:cNvSpPr>
          <p:nvPr>
            <p:ph type="dt" sz="half" idx="10"/>
          </p:nvPr>
        </p:nvSpPr>
        <p:spPr>
          <a:ln/>
        </p:spPr>
        <p:txBody>
          <a:bodyPr/>
          <a:lstStyle>
            <a:lvl1pPr>
              <a:defRPr/>
            </a:lvl1pPr>
          </a:lstStyle>
          <a:p>
            <a:endParaRPr lang="en-US" altLang="en-US"/>
          </a:p>
        </p:txBody>
      </p:sp>
      <p:sp>
        <p:nvSpPr>
          <p:cNvPr id="5" name="Rectangle 5">
            <a:extLst>
              <a:ext uri="{FF2B5EF4-FFF2-40B4-BE49-F238E27FC236}">
                <a16:creationId xmlns:a16="http://schemas.microsoft.com/office/drawing/2014/main" id="{58D5369A-7482-954B-84C9-EB49E72B1D33}"/>
              </a:ext>
            </a:extLst>
          </p:cNvPr>
          <p:cNvSpPr>
            <a:spLocks noGrp="1" noChangeArrowheads="1"/>
          </p:cNvSpPr>
          <p:nvPr>
            <p:ph type="ftr" sz="quarter" idx="11"/>
          </p:nvPr>
        </p:nvSpPr>
        <p:spPr>
          <a:ln/>
        </p:spPr>
        <p:txBody>
          <a:bodyPr/>
          <a:lstStyle>
            <a:lvl1pPr>
              <a:defRPr/>
            </a:lvl1pPr>
          </a:lstStyle>
          <a:p>
            <a:endParaRPr lang="en-US" altLang="en-US"/>
          </a:p>
        </p:txBody>
      </p:sp>
      <p:sp>
        <p:nvSpPr>
          <p:cNvPr id="6" name="Rectangle 6">
            <a:extLst>
              <a:ext uri="{FF2B5EF4-FFF2-40B4-BE49-F238E27FC236}">
                <a16:creationId xmlns:a16="http://schemas.microsoft.com/office/drawing/2014/main" id="{CF5DF133-2A9A-F641-8B23-2C403547B70C}"/>
              </a:ext>
            </a:extLst>
          </p:cNvPr>
          <p:cNvSpPr>
            <a:spLocks noGrp="1" noChangeArrowheads="1"/>
          </p:cNvSpPr>
          <p:nvPr>
            <p:ph type="sldNum" sz="quarter" idx="12"/>
          </p:nvPr>
        </p:nvSpPr>
        <p:spPr>
          <a:ln/>
        </p:spPr>
        <p:txBody>
          <a:bodyPr/>
          <a:lstStyle>
            <a:lvl1pPr>
              <a:defRPr/>
            </a:lvl1pPr>
          </a:lstStyle>
          <a:p>
            <a:fld id="{23F62A6C-9980-0D43-875B-E6A15F643BBE}" type="slidenum">
              <a:rPr lang="en-US" altLang="en-US"/>
              <a:pPr/>
              <a:t>‹#›</a:t>
            </a:fld>
            <a:endParaRPr lang="en-US" altLang="en-US"/>
          </a:p>
        </p:txBody>
      </p:sp>
    </p:spTree>
    <p:extLst>
      <p:ext uri="{BB962C8B-B14F-4D97-AF65-F5344CB8AC3E}">
        <p14:creationId xmlns:p14="http://schemas.microsoft.com/office/powerpoint/2010/main" val="2782014557"/>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1"/>
            <a:ext cx="6400800" cy="1752600"/>
          </a:xfrm>
        </p:spPr>
        <p:txBody>
          <a:bodyPr/>
          <a:lstStyle>
            <a:lvl1pPr marL="0" indent="0" algn="ctr">
              <a:buNone/>
              <a:defRPr/>
            </a:lvl1pPr>
            <a:lvl2pPr marL="454998" indent="0" algn="ctr">
              <a:buNone/>
              <a:defRPr/>
            </a:lvl2pPr>
            <a:lvl3pPr marL="909996" indent="0" algn="ctr">
              <a:buNone/>
              <a:defRPr/>
            </a:lvl3pPr>
            <a:lvl4pPr marL="1364972" indent="0" algn="ctr">
              <a:buNone/>
              <a:defRPr/>
            </a:lvl4pPr>
            <a:lvl5pPr marL="1819980" indent="0" algn="ctr">
              <a:buNone/>
              <a:defRPr/>
            </a:lvl5pPr>
            <a:lvl6pPr marL="2274953" indent="0" algn="ctr">
              <a:buNone/>
              <a:defRPr/>
            </a:lvl6pPr>
            <a:lvl7pPr marL="2729942" indent="0" algn="ctr">
              <a:buNone/>
              <a:defRPr/>
            </a:lvl7pPr>
            <a:lvl8pPr marL="3184932" indent="0" algn="ctr">
              <a:buNone/>
              <a:defRPr/>
            </a:lvl8pPr>
            <a:lvl9pPr marL="3639924"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29CA81A-6A74-F444-9D05-DF98D69A89C7}" type="slidenum">
              <a:rPr lang="en-US"/>
              <a:pPr>
                <a:defRPr/>
              </a:pPr>
              <a:t>‹#›</a:t>
            </a:fld>
            <a:endParaRPr lang="en-US"/>
          </a:p>
        </p:txBody>
      </p:sp>
    </p:spTree>
    <p:extLst>
      <p:ext uri="{BB962C8B-B14F-4D97-AF65-F5344CB8AC3E}">
        <p14:creationId xmlns:p14="http://schemas.microsoft.com/office/powerpoint/2010/main" val="2573007921"/>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11"/>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2"/>
          <p:cNvSpPr>
            <a:spLocks noGrp="1" noChangeArrowheads="1"/>
          </p:cNvSpPr>
          <p:nvPr>
            <p:ph type="sldNum" sz="quarter" idx="12"/>
          </p:nvPr>
        </p:nvSpPr>
        <p:spPr/>
        <p:txBody>
          <a:bodyPr/>
          <a:lstStyle>
            <a:lvl1pPr eaLnBrk="1" hangingPunct="1">
              <a:defRPr/>
            </a:lvl1pPr>
          </a:lstStyle>
          <a:p>
            <a:pPr>
              <a:defRPr/>
            </a:pPr>
            <a:fld id="{D3766202-7EFF-3742-B623-FFD89D09532E}" type="slidenum">
              <a:rPr lang="en-US"/>
              <a:pPr>
                <a:defRPr/>
              </a:pPr>
              <a:t>‹#›</a:t>
            </a:fld>
            <a:endParaRPr lang="en-US"/>
          </a:p>
        </p:txBody>
      </p:sp>
    </p:spTree>
    <p:extLst>
      <p:ext uri="{BB962C8B-B14F-4D97-AF65-F5344CB8AC3E}">
        <p14:creationId xmlns:p14="http://schemas.microsoft.com/office/powerpoint/2010/main" val="348443495"/>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69437391"/>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7B51269-7D21-BD45-AC3B-E907316033D5}" type="slidenum">
              <a:rPr lang="en-US"/>
              <a:pPr>
                <a:defRPr/>
              </a:pPr>
              <a:t>‹#›</a:t>
            </a:fld>
            <a:endParaRPr lang="en-US"/>
          </a:p>
        </p:txBody>
      </p:sp>
    </p:spTree>
    <p:extLst>
      <p:ext uri="{BB962C8B-B14F-4D97-AF65-F5344CB8AC3E}">
        <p14:creationId xmlns:p14="http://schemas.microsoft.com/office/powerpoint/2010/main" val="284780600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6CF9FACC-9439-5947-9CD0-078E4440A309}" type="slidenum">
              <a:rPr lang="en-US"/>
              <a:pPr>
                <a:defRPr/>
              </a:pPr>
              <a:t>‹#›</a:t>
            </a:fld>
            <a:endParaRPr lang="en-US"/>
          </a:p>
        </p:txBody>
      </p:sp>
    </p:spTree>
    <p:extLst>
      <p:ext uri="{BB962C8B-B14F-4D97-AF65-F5344CB8AC3E}">
        <p14:creationId xmlns:p14="http://schemas.microsoft.com/office/powerpoint/2010/main" val="524674899"/>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9EF32D9E-2D1C-714C-9FB7-409608F4AAEC}" type="slidenum">
              <a:rPr lang="en-US"/>
              <a:pPr>
                <a:defRPr/>
              </a:pPr>
              <a:t>‹#›</a:t>
            </a:fld>
            <a:endParaRPr lang="en-US"/>
          </a:p>
        </p:txBody>
      </p:sp>
    </p:spTree>
    <p:extLst>
      <p:ext uri="{BB962C8B-B14F-4D97-AF65-F5344CB8AC3E}">
        <p14:creationId xmlns:p14="http://schemas.microsoft.com/office/powerpoint/2010/main" val="2143434408"/>
      </p:ext>
    </p:extLst>
  </p:cSld>
  <p:clrMapOvr>
    <a:masterClrMapping/>
  </p:clrMapOvr>
  <p:transition>
    <p:randomBar dir="ver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DF41949F-B71E-7344-9018-C5CADFE805D9}" type="slidenum">
              <a:rPr lang="en-US"/>
              <a:pPr>
                <a:defRPr/>
              </a:pPr>
              <a:t>‹#›</a:t>
            </a:fld>
            <a:endParaRPr lang="en-US"/>
          </a:p>
        </p:txBody>
      </p:sp>
    </p:spTree>
    <p:extLst>
      <p:ext uri="{BB962C8B-B14F-4D97-AF65-F5344CB8AC3E}">
        <p14:creationId xmlns:p14="http://schemas.microsoft.com/office/powerpoint/2010/main" val="3232818813"/>
      </p:ext>
    </p:extLst>
  </p:cSld>
  <p:clrMapOvr>
    <a:masterClrMapping/>
  </p:clrMapOvr>
  <p:transition>
    <p:randomBar dir="vert"/>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2850B31-D8F3-F842-A112-80EF5FB9BF1C}" type="slidenum">
              <a:rPr lang="en-US"/>
              <a:pPr>
                <a:defRPr/>
              </a:pPr>
              <a:t>‹#›</a:t>
            </a:fld>
            <a:endParaRPr lang="en-US"/>
          </a:p>
        </p:txBody>
      </p:sp>
    </p:spTree>
    <p:extLst>
      <p:ext uri="{BB962C8B-B14F-4D97-AF65-F5344CB8AC3E}">
        <p14:creationId xmlns:p14="http://schemas.microsoft.com/office/powerpoint/2010/main" val="3617140206"/>
      </p:ext>
    </p:extLst>
  </p:cSld>
  <p:clrMapOvr>
    <a:masterClrMapping/>
  </p:clrMapOvr>
  <p:transition>
    <p:randomBar dir="vert"/>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B253BA48-FC4D-FF4E-9E11-F875D7489BEC}" type="slidenum">
              <a:rPr lang="en-US"/>
              <a:pPr>
                <a:defRPr/>
              </a:pPr>
              <a:t>‹#›</a:t>
            </a:fld>
            <a:endParaRPr lang="en-US"/>
          </a:p>
        </p:txBody>
      </p:sp>
    </p:spTree>
    <p:extLst>
      <p:ext uri="{BB962C8B-B14F-4D97-AF65-F5344CB8AC3E}">
        <p14:creationId xmlns:p14="http://schemas.microsoft.com/office/powerpoint/2010/main" val="1164804427"/>
      </p:ext>
    </p:extLst>
  </p:cSld>
  <p:clrMapOvr>
    <a:masterClrMapping/>
  </p:clrMapOvr>
  <p:transition>
    <p:randomBar dir="vert"/>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E83B6594-D7A2-3B42-A8A5-702C01B50F5D}" type="slidenum">
              <a:rPr lang="en-US"/>
              <a:pPr>
                <a:defRPr/>
              </a:pPr>
              <a:t>‹#›</a:t>
            </a:fld>
            <a:endParaRPr lang="en-US"/>
          </a:p>
        </p:txBody>
      </p:sp>
    </p:spTree>
    <p:extLst>
      <p:ext uri="{BB962C8B-B14F-4D97-AF65-F5344CB8AC3E}">
        <p14:creationId xmlns:p14="http://schemas.microsoft.com/office/powerpoint/2010/main" val="3877349251"/>
      </p:ext>
    </p:extLst>
  </p:cSld>
  <p:clrMapOvr>
    <a:masterClrMapping/>
  </p:clrMapOvr>
  <p:transition>
    <p:randomBar dir="vert"/>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1B0CA5AF-7399-F041-9F85-0DD45B7A9A2E}" type="slidenum">
              <a:rPr lang="en-US"/>
              <a:pPr>
                <a:defRPr/>
              </a:pPr>
              <a:t>‹#›</a:t>
            </a:fld>
            <a:endParaRPr lang="en-US"/>
          </a:p>
        </p:txBody>
      </p:sp>
    </p:spTree>
    <p:extLst>
      <p:ext uri="{BB962C8B-B14F-4D97-AF65-F5344CB8AC3E}">
        <p14:creationId xmlns:p14="http://schemas.microsoft.com/office/powerpoint/2010/main" val="2766786665"/>
      </p:ext>
    </p:extLst>
  </p:cSld>
  <p:clrMapOvr>
    <a:masterClrMapping/>
  </p:clrMapOvr>
  <p:transition>
    <p:randomBar dir="vert"/>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1B023681-186E-4048-8D41-56DAD5761337}" type="slidenum">
              <a:rPr lang="en-US"/>
              <a:pPr>
                <a:defRPr/>
              </a:pPr>
              <a:t>‹#›</a:t>
            </a:fld>
            <a:endParaRPr lang="en-US"/>
          </a:p>
        </p:txBody>
      </p:sp>
    </p:spTree>
    <p:extLst>
      <p:ext uri="{BB962C8B-B14F-4D97-AF65-F5344CB8AC3E}">
        <p14:creationId xmlns:p14="http://schemas.microsoft.com/office/powerpoint/2010/main" val="2894457421"/>
      </p:ext>
    </p:extLst>
  </p:cSld>
  <p:clrMapOvr>
    <a:masterClrMapping/>
  </p:clrMapOvr>
  <p:transition>
    <p:randomBar dir="vert"/>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A6DB69B7-FA96-ED49-A9D6-D8C41094FF5E}" type="slidenum">
              <a:rPr lang="en-US"/>
              <a:pPr>
                <a:defRPr/>
              </a:pPr>
              <a:t>‹#›</a:t>
            </a:fld>
            <a:endParaRPr lang="en-US"/>
          </a:p>
        </p:txBody>
      </p:sp>
    </p:spTree>
    <p:extLst>
      <p:ext uri="{BB962C8B-B14F-4D97-AF65-F5344CB8AC3E}">
        <p14:creationId xmlns:p14="http://schemas.microsoft.com/office/powerpoint/2010/main" val="2924477599"/>
      </p:ext>
    </p:extLst>
  </p:cSld>
  <p:clrMapOvr>
    <a:masterClrMapping/>
  </p:clrMapOvr>
  <p:transition>
    <p:randomBar dir="vert"/>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05893E10-00D8-634B-B568-9A2073516459}" type="slidenum">
              <a:rPr lang="en-US"/>
              <a:pPr>
                <a:defRPr/>
              </a:pPr>
              <a:t>‹#›</a:t>
            </a:fld>
            <a:endParaRPr lang="en-US"/>
          </a:p>
        </p:txBody>
      </p:sp>
    </p:spTree>
    <p:extLst>
      <p:ext uri="{BB962C8B-B14F-4D97-AF65-F5344CB8AC3E}">
        <p14:creationId xmlns:p14="http://schemas.microsoft.com/office/powerpoint/2010/main" val="3920222545"/>
      </p:ext>
    </p:extLst>
  </p:cSld>
  <p:clrMapOvr>
    <a:masterClrMapping/>
  </p:clrMapOvr>
  <p:transition>
    <p:randomBar dir="vert"/>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FF31B857-C78A-8247-BA4F-56AE49D10D4B}" type="slidenum">
              <a:rPr lang="en-US"/>
              <a:pPr>
                <a:defRPr/>
              </a:pPr>
              <a:t>‹#›</a:t>
            </a:fld>
            <a:endParaRPr lang="en-US"/>
          </a:p>
        </p:txBody>
      </p:sp>
    </p:spTree>
    <p:extLst>
      <p:ext uri="{BB962C8B-B14F-4D97-AF65-F5344CB8AC3E}">
        <p14:creationId xmlns:p14="http://schemas.microsoft.com/office/powerpoint/2010/main" val="3407352372"/>
      </p:ext>
    </p:extLst>
  </p:cSld>
  <p:clrMapOvr>
    <a:masterClrMapping/>
  </p:clrMapOvr>
  <p:transition>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B6970B78-A58A-1046-99D0-4783CF9F896A}" type="slidenum">
              <a:rPr lang="en-US"/>
              <a:pPr>
                <a:defRPr/>
              </a:pPr>
              <a:t>‹#›</a:t>
            </a:fld>
            <a:endParaRPr lang="en-US"/>
          </a:p>
        </p:txBody>
      </p:sp>
    </p:spTree>
    <p:extLst>
      <p:ext uri="{BB962C8B-B14F-4D97-AF65-F5344CB8AC3E}">
        <p14:creationId xmlns:p14="http://schemas.microsoft.com/office/powerpoint/2010/main" val="357080901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CCEE66F-39BB-1D4C-82C6-922DD8CB3E20}" type="slidenum">
              <a:rPr lang="en-US"/>
              <a:pPr>
                <a:defRPr/>
              </a:pPr>
              <a:t>‹#›</a:t>
            </a:fld>
            <a:endParaRPr lang="en-US"/>
          </a:p>
        </p:txBody>
      </p:sp>
    </p:spTree>
    <p:extLst>
      <p:ext uri="{BB962C8B-B14F-4D97-AF65-F5344CB8AC3E}">
        <p14:creationId xmlns:p14="http://schemas.microsoft.com/office/powerpoint/2010/main" val="1987004912"/>
      </p:ext>
    </p:extLst>
  </p:cSld>
  <p:clrMapOvr>
    <a:masterClrMapping/>
  </p:clrMapOvr>
  <p:transition>
    <p:randomBar dir="vert"/>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0B48F8FD-8D8F-1542-9F9F-5B4A599BC244}" type="slidenum">
              <a:rPr lang="en-GB"/>
              <a:pPr>
                <a:defRPr/>
              </a:pPr>
              <a:t>‹#›</a:t>
            </a:fld>
            <a:endParaRPr lang="en-GB"/>
          </a:p>
        </p:txBody>
      </p:sp>
    </p:spTree>
    <p:extLst>
      <p:ext uri="{BB962C8B-B14F-4D97-AF65-F5344CB8AC3E}">
        <p14:creationId xmlns:p14="http://schemas.microsoft.com/office/powerpoint/2010/main" val="146432562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F297C5A6-73BD-F447-B448-35F57FF97E9E}" type="slidenum">
              <a:rPr lang="en-GB"/>
              <a:pPr>
                <a:defRPr/>
              </a:pPr>
              <a:t>‹#›</a:t>
            </a:fld>
            <a:endParaRPr lang="en-GB"/>
          </a:p>
        </p:txBody>
      </p:sp>
    </p:spTree>
    <p:extLst>
      <p:ext uri="{BB962C8B-B14F-4D97-AF65-F5344CB8AC3E}">
        <p14:creationId xmlns:p14="http://schemas.microsoft.com/office/powerpoint/2010/main" val="1964255628"/>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56487F3E-FEA1-754F-9EF3-65D299D32633}" type="slidenum">
              <a:rPr lang="en-GB"/>
              <a:pPr>
                <a:defRPr/>
              </a:pPr>
              <a:t>‹#›</a:t>
            </a:fld>
            <a:endParaRPr lang="en-GB"/>
          </a:p>
        </p:txBody>
      </p:sp>
    </p:spTree>
    <p:extLst>
      <p:ext uri="{BB962C8B-B14F-4D97-AF65-F5344CB8AC3E}">
        <p14:creationId xmlns:p14="http://schemas.microsoft.com/office/powerpoint/2010/main" val="790262872"/>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B5EDC4B1-556E-6A4F-AB08-74127D129026}" type="slidenum">
              <a:rPr lang="en-GB"/>
              <a:pPr>
                <a:defRPr/>
              </a:pPr>
              <a:t>‹#›</a:t>
            </a:fld>
            <a:endParaRPr lang="en-GB"/>
          </a:p>
        </p:txBody>
      </p:sp>
    </p:spTree>
    <p:extLst>
      <p:ext uri="{BB962C8B-B14F-4D97-AF65-F5344CB8AC3E}">
        <p14:creationId xmlns:p14="http://schemas.microsoft.com/office/powerpoint/2010/main" val="3709407579"/>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E08BE91F-DF5D-0C44-8AA7-49F621774346}" type="slidenum">
              <a:rPr lang="en-GB"/>
              <a:pPr>
                <a:defRPr/>
              </a:pPr>
              <a:t>‹#›</a:t>
            </a:fld>
            <a:endParaRPr lang="en-GB"/>
          </a:p>
        </p:txBody>
      </p:sp>
    </p:spTree>
    <p:extLst>
      <p:ext uri="{BB962C8B-B14F-4D97-AF65-F5344CB8AC3E}">
        <p14:creationId xmlns:p14="http://schemas.microsoft.com/office/powerpoint/2010/main" val="1372085468"/>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D316D0A3-AEA1-974B-BA28-DFC9AD87BE20}" type="slidenum">
              <a:rPr lang="en-GB"/>
              <a:pPr>
                <a:defRPr/>
              </a:pPr>
              <a:t>‹#›</a:t>
            </a:fld>
            <a:endParaRPr lang="en-GB"/>
          </a:p>
        </p:txBody>
      </p:sp>
    </p:spTree>
    <p:extLst>
      <p:ext uri="{BB962C8B-B14F-4D97-AF65-F5344CB8AC3E}">
        <p14:creationId xmlns:p14="http://schemas.microsoft.com/office/powerpoint/2010/main" val="4056143793"/>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6E54CFFF-DD71-E943-932D-6E60181D9079}" type="slidenum">
              <a:rPr lang="en-GB"/>
              <a:pPr>
                <a:defRPr/>
              </a:pPr>
              <a:t>‹#›</a:t>
            </a:fld>
            <a:endParaRPr lang="en-GB"/>
          </a:p>
        </p:txBody>
      </p:sp>
    </p:spTree>
    <p:extLst>
      <p:ext uri="{BB962C8B-B14F-4D97-AF65-F5344CB8AC3E}">
        <p14:creationId xmlns:p14="http://schemas.microsoft.com/office/powerpoint/2010/main" val="3330346781"/>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4E2A27D4-C8A1-EE4E-935A-8A80184163CA}" type="slidenum">
              <a:rPr lang="en-GB"/>
              <a:pPr>
                <a:defRPr/>
              </a:pPr>
              <a:t>‹#›</a:t>
            </a:fld>
            <a:endParaRPr lang="en-GB"/>
          </a:p>
        </p:txBody>
      </p:sp>
    </p:spTree>
    <p:extLst>
      <p:ext uri="{BB962C8B-B14F-4D97-AF65-F5344CB8AC3E}">
        <p14:creationId xmlns:p14="http://schemas.microsoft.com/office/powerpoint/2010/main" val="64141508"/>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68C0EC42-157E-A34F-BC7D-3AB2BAE89D8A}" type="slidenum">
              <a:rPr lang="en-GB"/>
              <a:pPr>
                <a:defRPr/>
              </a:pPr>
              <a:t>‹#›</a:t>
            </a:fld>
            <a:endParaRPr lang="en-GB"/>
          </a:p>
        </p:txBody>
      </p:sp>
    </p:spTree>
    <p:extLst>
      <p:ext uri="{BB962C8B-B14F-4D97-AF65-F5344CB8AC3E}">
        <p14:creationId xmlns:p14="http://schemas.microsoft.com/office/powerpoint/2010/main" val="28778374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A985A9A-12F4-B043-A1F6-04A1B7CD246D}" type="slidenum">
              <a:rPr lang="en-US"/>
              <a:pPr>
                <a:defRPr/>
              </a:pPr>
              <a:t>‹#›</a:t>
            </a:fld>
            <a:endParaRPr lang="en-US"/>
          </a:p>
        </p:txBody>
      </p:sp>
    </p:spTree>
    <p:extLst>
      <p:ext uri="{BB962C8B-B14F-4D97-AF65-F5344CB8AC3E}">
        <p14:creationId xmlns:p14="http://schemas.microsoft.com/office/powerpoint/2010/main" val="314275767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F21ADE8-86B5-C44A-A8D2-BF25E553CED8}" type="slidenum">
              <a:rPr lang="en-GB"/>
              <a:pPr>
                <a:defRPr/>
              </a:pPr>
              <a:t>‹#›</a:t>
            </a:fld>
            <a:endParaRPr lang="en-GB"/>
          </a:p>
        </p:txBody>
      </p:sp>
    </p:spTree>
    <p:extLst>
      <p:ext uri="{BB962C8B-B14F-4D97-AF65-F5344CB8AC3E}">
        <p14:creationId xmlns:p14="http://schemas.microsoft.com/office/powerpoint/2010/main" val="2457644158"/>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47AF62AE-41B1-6941-BE69-C7FF2B72CD22}" type="slidenum">
              <a:rPr lang="en-GB"/>
              <a:pPr>
                <a:defRPr/>
              </a:pPr>
              <a:t>‹#›</a:t>
            </a:fld>
            <a:endParaRPr lang="en-GB"/>
          </a:p>
        </p:txBody>
      </p:sp>
    </p:spTree>
    <p:extLst>
      <p:ext uri="{BB962C8B-B14F-4D97-AF65-F5344CB8AC3E}">
        <p14:creationId xmlns:p14="http://schemas.microsoft.com/office/powerpoint/2010/main" val="250340099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644FBC4-390E-8846-B92A-6F28E88FA557}" type="slidenum">
              <a:rPr lang="en-US"/>
              <a:pPr>
                <a:defRPr/>
              </a:pPr>
              <a:t>‹#›</a:t>
            </a:fld>
            <a:endParaRPr lang="en-US"/>
          </a:p>
        </p:txBody>
      </p:sp>
    </p:spTree>
    <p:extLst>
      <p:ext uri="{BB962C8B-B14F-4D97-AF65-F5344CB8AC3E}">
        <p14:creationId xmlns:p14="http://schemas.microsoft.com/office/powerpoint/2010/main" val="362171343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BF2C4C76-B164-CA4E-A945-0452BF111401}" type="slidenum">
              <a:rPr lang="en-US"/>
              <a:pPr>
                <a:defRPr/>
              </a:pPr>
              <a:t>‹#›</a:t>
            </a:fld>
            <a:endParaRPr lang="en-US"/>
          </a:p>
        </p:txBody>
      </p:sp>
    </p:spTree>
    <p:extLst>
      <p:ext uri="{BB962C8B-B14F-4D97-AF65-F5344CB8AC3E}">
        <p14:creationId xmlns:p14="http://schemas.microsoft.com/office/powerpoint/2010/main" val="186329113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A0073696-F3D4-2C48-AF8F-97704696A5FA}" type="slidenum">
              <a:rPr lang="en-US"/>
              <a:pPr>
                <a:defRPr/>
              </a:pPr>
              <a:t>‹#›</a:t>
            </a:fld>
            <a:endParaRPr lang="en-US"/>
          </a:p>
        </p:txBody>
      </p:sp>
    </p:spTree>
    <p:extLst>
      <p:ext uri="{BB962C8B-B14F-4D97-AF65-F5344CB8AC3E}">
        <p14:creationId xmlns:p14="http://schemas.microsoft.com/office/powerpoint/2010/main" val="6402317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4243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042435" name="Rectangle 3"/>
          <p:cNvSpPr>
            <a:spLocks noGrp="1" noChangeArrowheads="1"/>
          </p:cNvSpPr>
          <p:nvPr>
            <p:ph type="subTitle"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3F6BBA35-598C-414B-9DB0-FA1B8E5B0CFE}" type="slidenum">
              <a:rPr lang="en-US"/>
              <a:pPr>
                <a:defRPr/>
              </a:pPr>
              <a:t>‹#›</a:t>
            </a:fld>
            <a:endParaRPr lang="en-US"/>
          </a:p>
        </p:txBody>
      </p:sp>
    </p:spTree>
    <p:extLst>
      <p:ext uri="{BB962C8B-B14F-4D97-AF65-F5344CB8AC3E}">
        <p14:creationId xmlns:p14="http://schemas.microsoft.com/office/powerpoint/2010/main" val="245842260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6A038110-A84E-2D48-B61E-70C42B883A3A}" type="slidenum">
              <a:rPr lang="en-US"/>
              <a:pPr>
                <a:defRPr/>
              </a:pPr>
              <a:t>‹#›</a:t>
            </a:fld>
            <a:endParaRPr lang="en-US"/>
          </a:p>
        </p:txBody>
      </p:sp>
    </p:spTree>
    <p:extLst>
      <p:ext uri="{BB962C8B-B14F-4D97-AF65-F5344CB8AC3E}">
        <p14:creationId xmlns:p14="http://schemas.microsoft.com/office/powerpoint/2010/main" val="3605182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8EB70B62-09E0-D641-AA45-D820199EF885}" type="slidenum">
              <a:rPr lang="en-US"/>
              <a:pPr>
                <a:defRPr/>
              </a:pPr>
              <a:t>‹#›</a:t>
            </a:fld>
            <a:endParaRPr lang="en-US"/>
          </a:p>
        </p:txBody>
      </p:sp>
    </p:spTree>
    <p:extLst>
      <p:ext uri="{BB962C8B-B14F-4D97-AF65-F5344CB8AC3E}">
        <p14:creationId xmlns:p14="http://schemas.microsoft.com/office/powerpoint/2010/main" val="18489400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00F92415-9155-774C-86EA-1F8CE8678310}" type="slidenum">
              <a:rPr lang="en-US"/>
              <a:pPr>
                <a:defRPr/>
              </a:pPr>
              <a:t>‹#›</a:t>
            </a:fld>
            <a:endParaRPr lang="en-US"/>
          </a:p>
        </p:txBody>
      </p:sp>
    </p:spTree>
    <p:extLst>
      <p:ext uri="{BB962C8B-B14F-4D97-AF65-F5344CB8AC3E}">
        <p14:creationId xmlns:p14="http://schemas.microsoft.com/office/powerpoint/2010/main" val="258771974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080A4B9A-C9D6-D441-8B6E-ED2A00421042}" type="slidenum">
              <a:rPr lang="en-US"/>
              <a:pPr>
                <a:defRPr/>
              </a:pPr>
              <a:t>‹#›</a:t>
            </a:fld>
            <a:endParaRPr lang="en-US"/>
          </a:p>
        </p:txBody>
      </p:sp>
    </p:spTree>
    <p:extLst>
      <p:ext uri="{BB962C8B-B14F-4D97-AF65-F5344CB8AC3E}">
        <p14:creationId xmlns:p14="http://schemas.microsoft.com/office/powerpoint/2010/main" val="356249100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425DF2DF-D7B5-9446-AD56-E251D1E00854}" type="slidenum">
              <a:rPr lang="en-US"/>
              <a:pPr>
                <a:defRPr/>
              </a:pPr>
              <a:t>‹#›</a:t>
            </a:fld>
            <a:endParaRPr lang="en-US"/>
          </a:p>
        </p:txBody>
      </p:sp>
    </p:spTree>
    <p:extLst>
      <p:ext uri="{BB962C8B-B14F-4D97-AF65-F5344CB8AC3E}">
        <p14:creationId xmlns:p14="http://schemas.microsoft.com/office/powerpoint/2010/main" val="9783546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C936D682-CC3A-4943-9325-E7C7C3889325}" type="slidenum">
              <a:rPr lang="en-US"/>
              <a:pPr>
                <a:defRPr/>
              </a:pPr>
              <a:t>‹#›</a:t>
            </a:fld>
            <a:endParaRPr lang="en-US"/>
          </a:p>
        </p:txBody>
      </p:sp>
    </p:spTree>
    <p:extLst>
      <p:ext uri="{BB962C8B-B14F-4D97-AF65-F5344CB8AC3E}">
        <p14:creationId xmlns:p14="http://schemas.microsoft.com/office/powerpoint/2010/main" val="50783155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9B94D0E5-DF6A-A842-81EB-DC4DED92A8CA}" type="slidenum">
              <a:rPr lang="en-US"/>
              <a:pPr>
                <a:defRPr/>
              </a:pPr>
              <a:t>‹#›</a:t>
            </a:fld>
            <a:endParaRPr lang="en-US"/>
          </a:p>
        </p:txBody>
      </p:sp>
    </p:spTree>
    <p:extLst>
      <p:ext uri="{BB962C8B-B14F-4D97-AF65-F5344CB8AC3E}">
        <p14:creationId xmlns:p14="http://schemas.microsoft.com/office/powerpoint/2010/main" val="391122994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F6F3FBE9-EC9F-5C41-9877-A7BDD8B6B00E}" type="slidenum">
              <a:rPr lang="en-US"/>
              <a:pPr>
                <a:defRPr/>
              </a:pPr>
              <a:t>‹#›</a:t>
            </a:fld>
            <a:endParaRPr lang="en-US"/>
          </a:p>
        </p:txBody>
      </p:sp>
    </p:spTree>
    <p:extLst>
      <p:ext uri="{BB962C8B-B14F-4D97-AF65-F5344CB8AC3E}">
        <p14:creationId xmlns:p14="http://schemas.microsoft.com/office/powerpoint/2010/main" val="4701082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FEF11665-1849-B647-A325-AEDBF2A1AC1D}" type="slidenum">
              <a:rPr lang="en-US"/>
              <a:pPr>
                <a:defRPr/>
              </a:pPr>
              <a:t>‹#›</a:t>
            </a:fld>
            <a:endParaRPr lang="en-US"/>
          </a:p>
        </p:txBody>
      </p:sp>
    </p:spTree>
    <p:extLst>
      <p:ext uri="{BB962C8B-B14F-4D97-AF65-F5344CB8AC3E}">
        <p14:creationId xmlns:p14="http://schemas.microsoft.com/office/powerpoint/2010/main" val="35335899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3D1AEEE0-C93D-334C-9F79-FF1CBFE4E9CD}" type="slidenum">
              <a:rPr lang="en-US"/>
              <a:pPr>
                <a:defRPr/>
              </a:pPr>
              <a:t>‹#›</a:t>
            </a:fld>
            <a:endParaRPr lang="en-US"/>
          </a:p>
        </p:txBody>
      </p:sp>
    </p:spTree>
    <p:extLst>
      <p:ext uri="{BB962C8B-B14F-4D97-AF65-F5344CB8AC3E}">
        <p14:creationId xmlns:p14="http://schemas.microsoft.com/office/powerpoint/2010/main" val="128133035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ea typeface="ＭＳ Ｐゴシック"/>
                <a:cs typeface="ＭＳ Ｐゴシック"/>
              </a:defRPr>
            </a:lvl1pPr>
          </a:lstStyle>
          <a:p>
            <a:pPr>
              <a:defRPr/>
            </a:pPr>
            <a:fld id="{BC431699-562A-4946-B137-CBDEAA8A79DA}" type="slidenum">
              <a:rPr lang="en-US"/>
              <a:pPr>
                <a:defRPr/>
              </a:pPr>
              <a:t>‹#›</a:t>
            </a:fld>
            <a:endParaRPr lang="en-US"/>
          </a:p>
        </p:txBody>
      </p:sp>
    </p:spTree>
    <p:extLst>
      <p:ext uri="{BB962C8B-B14F-4D97-AF65-F5344CB8AC3E}">
        <p14:creationId xmlns:p14="http://schemas.microsoft.com/office/powerpoint/2010/main" val="13915492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9EF32D9E-2D1C-714C-9FB7-409608F4AAEC}" type="slidenum">
              <a:rPr lang="en-US"/>
              <a:pPr>
                <a:defRPr/>
              </a:pPr>
              <a:t>‹#›</a:t>
            </a:fld>
            <a:endParaRPr lang="en-US"/>
          </a:p>
        </p:txBody>
      </p:sp>
    </p:spTree>
    <p:extLst>
      <p:ext uri="{BB962C8B-B14F-4D97-AF65-F5344CB8AC3E}">
        <p14:creationId xmlns:p14="http://schemas.microsoft.com/office/powerpoint/2010/main" val="219587359"/>
      </p:ext>
    </p:extLst>
  </p:cSld>
  <p:clrMapOvr>
    <a:masterClrMapping/>
  </p:clrMapOvr>
  <p:transition>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9F3970B2-D43A-7444-AA76-33A3C2CF358D}" type="slidenum">
              <a:rPr lang="en-US"/>
              <a:pPr>
                <a:defRPr/>
              </a:pPr>
              <a:t>‹#›</a:t>
            </a:fld>
            <a:endParaRPr lang="en-US"/>
          </a:p>
        </p:txBody>
      </p:sp>
    </p:spTree>
    <p:extLst>
      <p:ext uri="{BB962C8B-B14F-4D97-AF65-F5344CB8AC3E}">
        <p14:creationId xmlns:p14="http://schemas.microsoft.com/office/powerpoint/2010/main" val="35714662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DF41949F-B71E-7344-9018-C5CADFE805D9}" type="slidenum">
              <a:rPr lang="en-US"/>
              <a:pPr>
                <a:defRPr/>
              </a:pPr>
              <a:t>‹#›</a:t>
            </a:fld>
            <a:endParaRPr lang="en-US"/>
          </a:p>
        </p:txBody>
      </p:sp>
    </p:spTree>
    <p:extLst>
      <p:ext uri="{BB962C8B-B14F-4D97-AF65-F5344CB8AC3E}">
        <p14:creationId xmlns:p14="http://schemas.microsoft.com/office/powerpoint/2010/main" val="1335443967"/>
      </p:ext>
    </p:extLst>
  </p:cSld>
  <p:clrMapOvr>
    <a:masterClrMapping/>
  </p:clrMapOvr>
  <p:transition>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42850B31-D8F3-F842-A112-80EF5FB9BF1C}" type="slidenum">
              <a:rPr lang="en-US"/>
              <a:pPr>
                <a:defRPr/>
              </a:pPr>
              <a:t>‹#›</a:t>
            </a:fld>
            <a:endParaRPr lang="en-US"/>
          </a:p>
        </p:txBody>
      </p:sp>
    </p:spTree>
    <p:extLst>
      <p:ext uri="{BB962C8B-B14F-4D97-AF65-F5344CB8AC3E}">
        <p14:creationId xmlns:p14="http://schemas.microsoft.com/office/powerpoint/2010/main" val="1361417300"/>
      </p:ext>
    </p:extLst>
  </p:cSld>
  <p:clrMapOvr>
    <a:masterClrMapping/>
  </p:clrMapOvr>
  <p:transition>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B253BA48-FC4D-FF4E-9E11-F875D7489BEC}" type="slidenum">
              <a:rPr lang="en-US"/>
              <a:pPr>
                <a:defRPr/>
              </a:pPr>
              <a:t>‹#›</a:t>
            </a:fld>
            <a:endParaRPr lang="en-US"/>
          </a:p>
        </p:txBody>
      </p:sp>
    </p:spTree>
    <p:extLst>
      <p:ext uri="{BB962C8B-B14F-4D97-AF65-F5344CB8AC3E}">
        <p14:creationId xmlns:p14="http://schemas.microsoft.com/office/powerpoint/2010/main" val="458133612"/>
      </p:ext>
    </p:extLst>
  </p:cSld>
  <p:clrMapOvr>
    <a:masterClrMapping/>
  </p:clrMapOvr>
  <p:transition>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cs typeface="ＭＳ Ｐゴシック" charset="0"/>
              </a:defRPr>
            </a:lvl1pPr>
          </a:lstStyle>
          <a:p>
            <a:pPr>
              <a:defRPr/>
            </a:pPr>
            <a:endParaRPr lang="en-US"/>
          </a:p>
        </p:txBody>
      </p:sp>
      <p:sp>
        <p:nvSpPr>
          <p:cNvPr id="8" name="Footer Placeholder 7"/>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cs typeface="ＭＳ Ｐゴシック" charset="0"/>
              </a:defRPr>
            </a:lvl1pPr>
          </a:lstStyle>
          <a:p>
            <a:pPr>
              <a:defRPr/>
            </a:pPr>
            <a:fld id="{E83B6594-D7A2-3B42-A8A5-702C01B50F5D}" type="slidenum">
              <a:rPr lang="en-US"/>
              <a:pPr>
                <a:defRPr/>
              </a:pPr>
              <a:t>‹#›</a:t>
            </a:fld>
            <a:endParaRPr lang="en-US"/>
          </a:p>
        </p:txBody>
      </p:sp>
    </p:spTree>
    <p:extLst>
      <p:ext uri="{BB962C8B-B14F-4D97-AF65-F5344CB8AC3E}">
        <p14:creationId xmlns:p14="http://schemas.microsoft.com/office/powerpoint/2010/main" val="1777520851"/>
      </p:ext>
    </p:extLst>
  </p:cSld>
  <p:clrMapOvr>
    <a:masterClrMapping/>
  </p:clrMapOvr>
  <p:transition>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cs typeface="ＭＳ Ｐゴシック" charset="0"/>
              </a:defRPr>
            </a:lvl1pPr>
          </a:lstStyle>
          <a:p>
            <a:pPr>
              <a:defRPr/>
            </a:pPr>
            <a:endParaRPr lang="en-US"/>
          </a:p>
        </p:txBody>
      </p:sp>
      <p:sp>
        <p:nvSpPr>
          <p:cNvPr id="4" name="Footer Placeholder 3"/>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cs typeface="ＭＳ Ｐゴシック" charset="0"/>
              </a:defRPr>
            </a:lvl1pPr>
          </a:lstStyle>
          <a:p>
            <a:pPr>
              <a:defRPr/>
            </a:pPr>
            <a:fld id="{1B0CA5AF-7399-F041-9F85-0DD45B7A9A2E}" type="slidenum">
              <a:rPr lang="en-US"/>
              <a:pPr>
                <a:defRPr/>
              </a:pPr>
              <a:t>‹#›</a:t>
            </a:fld>
            <a:endParaRPr lang="en-US"/>
          </a:p>
        </p:txBody>
      </p:sp>
    </p:spTree>
    <p:extLst>
      <p:ext uri="{BB962C8B-B14F-4D97-AF65-F5344CB8AC3E}">
        <p14:creationId xmlns:p14="http://schemas.microsoft.com/office/powerpoint/2010/main" val="2955897969"/>
      </p:ext>
    </p:extLst>
  </p:cSld>
  <p:clrMapOvr>
    <a:masterClrMapping/>
  </p:clrMapOvr>
  <p:transition>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cs typeface="ＭＳ Ｐゴシック" charset="0"/>
              </a:defRPr>
            </a:lvl1pPr>
          </a:lstStyle>
          <a:p>
            <a:pPr>
              <a:defRPr/>
            </a:pPr>
            <a:endParaRPr lang="en-US"/>
          </a:p>
        </p:txBody>
      </p:sp>
      <p:sp>
        <p:nvSpPr>
          <p:cNvPr id="3" name="Footer Placeholder 2"/>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cs typeface="ＭＳ Ｐゴシック" charset="0"/>
              </a:defRPr>
            </a:lvl1pPr>
          </a:lstStyle>
          <a:p>
            <a:pPr>
              <a:defRPr/>
            </a:pPr>
            <a:fld id="{1B023681-186E-4048-8D41-56DAD5761337}" type="slidenum">
              <a:rPr lang="en-US"/>
              <a:pPr>
                <a:defRPr/>
              </a:pPr>
              <a:t>‹#›</a:t>
            </a:fld>
            <a:endParaRPr lang="en-US"/>
          </a:p>
        </p:txBody>
      </p:sp>
    </p:spTree>
    <p:extLst>
      <p:ext uri="{BB962C8B-B14F-4D97-AF65-F5344CB8AC3E}">
        <p14:creationId xmlns:p14="http://schemas.microsoft.com/office/powerpoint/2010/main" val="2797901709"/>
      </p:ext>
    </p:extLst>
  </p:cSld>
  <p:clrMapOvr>
    <a:masterClrMapping/>
  </p:clrMapOvr>
  <p:transition>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A6DB69B7-FA96-ED49-A9D6-D8C41094FF5E}" type="slidenum">
              <a:rPr lang="en-US"/>
              <a:pPr>
                <a:defRPr/>
              </a:pPr>
              <a:t>‹#›</a:t>
            </a:fld>
            <a:endParaRPr lang="en-US"/>
          </a:p>
        </p:txBody>
      </p:sp>
    </p:spTree>
    <p:extLst>
      <p:ext uri="{BB962C8B-B14F-4D97-AF65-F5344CB8AC3E}">
        <p14:creationId xmlns:p14="http://schemas.microsoft.com/office/powerpoint/2010/main" val="2866688602"/>
      </p:ext>
    </p:extLst>
  </p:cSld>
  <p:clrMapOvr>
    <a:masterClrMapping/>
  </p:clrMapOvr>
  <p:transition>
    <p:randomBar dir="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cs typeface="ＭＳ Ｐゴシック" charset="0"/>
              </a:defRPr>
            </a:lvl1pPr>
          </a:lstStyle>
          <a:p>
            <a:pPr>
              <a:defRPr/>
            </a:pPr>
            <a:endParaRPr lang="en-US"/>
          </a:p>
        </p:txBody>
      </p:sp>
      <p:sp>
        <p:nvSpPr>
          <p:cNvPr id="6" name="Footer Placeholder 5"/>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cs typeface="ＭＳ Ｐゴシック" charset="0"/>
              </a:defRPr>
            </a:lvl1pPr>
          </a:lstStyle>
          <a:p>
            <a:pPr>
              <a:defRPr/>
            </a:pPr>
            <a:fld id="{05893E10-00D8-634B-B568-9A2073516459}" type="slidenum">
              <a:rPr lang="en-US"/>
              <a:pPr>
                <a:defRPr/>
              </a:pPr>
              <a:t>‹#›</a:t>
            </a:fld>
            <a:endParaRPr lang="en-US"/>
          </a:p>
        </p:txBody>
      </p:sp>
    </p:spTree>
    <p:extLst>
      <p:ext uri="{BB962C8B-B14F-4D97-AF65-F5344CB8AC3E}">
        <p14:creationId xmlns:p14="http://schemas.microsoft.com/office/powerpoint/2010/main" val="974910580"/>
      </p:ext>
    </p:extLst>
  </p:cSld>
  <p:clrMapOvr>
    <a:masterClrMapping/>
  </p:clrMapOvr>
  <p:transition>
    <p:randomBar dir="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FF31B857-C78A-8247-BA4F-56AE49D10D4B}" type="slidenum">
              <a:rPr lang="en-US"/>
              <a:pPr>
                <a:defRPr/>
              </a:pPr>
              <a:t>‹#›</a:t>
            </a:fld>
            <a:endParaRPr lang="en-US"/>
          </a:p>
        </p:txBody>
      </p:sp>
    </p:spTree>
    <p:extLst>
      <p:ext uri="{BB962C8B-B14F-4D97-AF65-F5344CB8AC3E}">
        <p14:creationId xmlns:p14="http://schemas.microsoft.com/office/powerpoint/2010/main" val="3799135655"/>
      </p:ext>
    </p:extLst>
  </p:cSld>
  <p:clrMapOvr>
    <a:masterClrMapping/>
  </p:clrMapOvr>
  <p:transition>
    <p:randomBar dir="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cs typeface="ＭＳ Ｐゴシック" charset="0"/>
              </a:defRPr>
            </a:lvl1pPr>
          </a:lstStyle>
          <a:p>
            <a:pPr>
              <a:defRPr/>
            </a:pPr>
            <a:endParaRPr lang="en-US"/>
          </a:p>
        </p:txBody>
      </p:sp>
      <p:sp>
        <p:nvSpPr>
          <p:cNvPr id="5" name="Footer Placeholder 4"/>
          <p:cNvSpPr>
            <a:spLocks noGrp="1"/>
          </p:cNvSpPr>
          <p:nvPr>
            <p:ph type="ftr" sz="quarter" idx="11"/>
          </p:nvPr>
        </p:nvSpPr>
        <p:spPr/>
        <p:txBody>
          <a:bodyPr/>
          <a:lstStyle>
            <a:lvl1pPr>
              <a:defRPr>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cs typeface="ＭＳ Ｐゴシック" charset="0"/>
              </a:defRPr>
            </a:lvl1pPr>
          </a:lstStyle>
          <a:p>
            <a:pPr>
              <a:defRPr/>
            </a:pPr>
            <a:fld id="{3CCEE66F-39BB-1D4C-82C6-922DD8CB3E20}" type="slidenum">
              <a:rPr lang="en-US"/>
              <a:pPr>
                <a:defRPr/>
              </a:pPr>
              <a:t>‹#›</a:t>
            </a:fld>
            <a:endParaRPr lang="en-US"/>
          </a:p>
        </p:txBody>
      </p:sp>
    </p:spTree>
    <p:extLst>
      <p:ext uri="{BB962C8B-B14F-4D97-AF65-F5344CB8AC3E}">
        <p14:creationId xmlns:p14="http://schemas.microsoft.com/office/powerpoint/2010/main" val="1663913638"/>
      </p:ext>
    </p:extLst>
  </p:cSld>
  <p:clrMapOvr>
    <a:masterClrMapping/>
  </p:clrMapOvr>
  <p:transition>
    <p:randomBar dir="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55EC6C49-021D-1A4E-8F8D-90413F54B07D}" type="slidenum">
              <a:rPr lang="en-US"/>
              <a:pPr>
                <a:defRPr/>
              </a:pPr>
              <a:t>‹#›</a:t>
            </a:fld>
            <a:endParaRPr lang="en-US"/>
          </a:p>
        </p:txBody>
      </p:sp>
    </p:spTree>
    <p:extLst>
      <p:ext uri="{BB962C8B-B14F-4D97-AF65-F5344CB8AC3E}">
        <p14:creationId xmlns:p14="http://schemas.microsoft.com/office/powerpoint/2010/main" val="22816396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010"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43011"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F31EFD54-B0F4-9A42-B056-B5A1F2822380}" type="slidenum">
              <a:rPr lang="en-US"/>
              <a:pPr>
                <a:defRPr/>
              </a:pPr>
              <a:t>‹#›</a:t>
            </a:fld>
            <a:endParaRPr lang="en-US"/>
          </a:p>
        </p:txBody>
      </p:sp>
    </p:spTree>
    <p:extLst>
      <p:ext uri="{BB962C8B-B14F-4D97-AF65-F5344CB8AC3E}">
        <p14:creationId xmlns:p14="http://schemas.microsoft.com/office/powerpoint/2010/main" val="322725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F2BC2668-0150-A445-8D79-52728059CF7B}" type="slidenum">
              <a:rPr lang="en-US"/>
              <a:pPr>
                <a:defRPr/>
              </a:pPr>
              <a:t>‹#›</a:t>
            </a:fld>
            <a:endParaRPr lang="en-US"/>
          </a:p>
        </p:txBody>
      </p:sp>
    </p:spTree>
    <p:extLst>
      <p:ext uri="{BB962C8B-B14F-4D97-AF65-F5344CB8AC3E}">
        <p14:creationId xmlns:p14="http://schemas.microsoft.com/office/powerpoint/2010/main" val="42641382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852EC2BF-45F4-474C-A848-8815F63C484F}" type="slidenum">
              <a:rPr lang="en-US"/>
              <a:pPr>
                <a:defRPr/>
              </a:pPr>
              <a:t>‹#›</a:t>
            </a:fld>
            <a:endParaRPr lang="en-US"/>
          </a:p>
        </p:txBody>
      </p:sp>
    </p:spTree>
    <p:extLst>
      <p:ext uri="{BB962C8B-B14F-4D97-AF65-F5344CB8AC3E}">
        <p14:creationId xmlns:p14="http://schemas.microsoft.com/office/powerpoint/2010/main" val="16298129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4A8F868D-1327-8F4F-B388-EDC95507A01A}" type="slidenum">
              <a:rPr lang="en-US"/>
              <a:pPr>
                <a:defRPr/>
              </a:pPr>
              <a:t>‹#›</a:t>
            </a:fld>
            <a:endParaRPr lang="en-US"/>
          </a:p>
        </p:txBody>
      </p:sp>
    </p:spTree>
    <p:extLst>
      <p:ext uri="{BB962C8B-B14F-4D97-AF65-F5344CB8AC3E}">
        <p14:creationId xmlns:p14="http://schemas.microsoft.com/office/powerpoint/2010/main" val="7925498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imes New Roman" charset="0"/>
              </a:defRPr>
            </a:lvl1pPr>
          </a:lstStyle>
          <a:p>
            <a:pPr>
              <a:defRPr/>
            </a:pPr>
            <a:fld id="{FFC03851-CE0C-A848-A6B3-0998CD5C3128}" type="slidenum">
              <a:rPr lang="en-US"/>
              <a:pPr>
                <a:defRPr/>
              </a:pPr>
              <a:t>‹#›</a:t>
            </a:fld>
            <a:endParaRPr lang="en-US"/>
          </a:p>
        </p:txBody>
      </p:sp>
    </p:spTree>
    <p:extLst>
      <p:ext uri="{BB962C8B-B14F-4D97-AF65-F5344CB8AC3E}">
        <p14:creationId xmlns:p14="http://schemas.microsoft.com/office/powerpoint/2010/main" val="408306311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imes New Roman" charset="0"/>
              </a:defRPr>
            </a:lvl1pPr>
          </a:lstStyle>
          <a:p>
            <a:pPr>
              <a:defRPr/>
            </a:pPr>
            <a:fld id="{F1DF41CE-E58F-E24D-8146-40A3C6199227}" type="slidenum">
              <a:rPr lang="en-US"/>
              <a:pPr>
                <a:defRPr/>
              </a:pPr>
              <a:t>‹#›</a:t>
            </a:fld>
            <a:endParaRPr lang="en-US"/>
          </a:p>
        </p:txBody>
      </p:sp>
    </p:spTree>
    <p:extLst>
      <p:ext uri="{BB962C8B-B14F-4D97-AF65-F5344CB8AC3E}">
        <p14:creationId xmlns:p14="http://schemas.microsoft.com/office/powerpoint/2010/main" val="404890570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imes New Roman" charset="0"/>
              </a:defRPr>
            </a:lvl1pPr>
          </a:lstStyle>
          <a:p>
            <a:pPr>
              <a:defRPr/>
            </a:pPr>
            <a:fld id="{E64B07E3-D493-E948-A3EA-DA9D38DB0866}" type="slidenum">
              <a:rPr lang="en-US"/>
              <a:pPr>
                <a:defRPr/>
              </a:pPr>
              <a:t>‹#›</a:t>
            </a:fld>
            <a:endParaRPr lang="en-US"/>
          </a:p>
        </p:txBody>
      </p:sp>
    </p:spTree>
    <p:extLst>
      <p:ext uri="{BB962C8B-B14F-4D97-AF65-F5344CB8AC3E}">
        <p14:creationId xmlns:p14="http://schemas.microsoft.com/office/powerpoint/2010/main" val="141086276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A331A037-9FC6-C94F-9AFF-6565B799A18C}" type="slidenum">
              <a:rPr lang="en-US"/>
              <a:pPr>
                <a:defRPr/>
              </a:pPr>
              <a:t>‹#›</a:t>
            </a:fld>
            <a:endParaRPr lang="en-US"/>
          </a:p>
        </p:txBody>
      </p:sp>
    </p:spTree>
    <p:extLst>
      <p:ext uri="{BB962C8B-B14F-4D97-AF65-F5344CB8AC3E}">
        <p14:creationId xmlns:p14="http://schemas.microsoft.com/office/powerpoint/2010/main" val="324457479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imes New Roman" charset="0"/>
              </a:defRPr>
            </a:lvl1pPr>
          </a:lstStyle>
          <a:p>
            <a:pPr>
              <a:defRPr/>
            </a:pPr>
            <a:fld id="{9DEA87F0-AC80-2149-83F8-73FDC04C910C}" type="slidenum">
              <a:rPr lang="en-US"/>
              <a:pPr>
                <a:defRPr/>
              </a:pPr>
              <a:t>‹#›</a:t>
            </a:fld>
            <a:endParaRPr lang="en-US"/>
          </a:p>
        </p:txBody>
      </p:sp>
    </p:spTree>
    <p:extLst>
      <p:ext uri="{BB962C8B-B14F-4D97-AF65-F5344CB8AC3E}">
        <p14:creationId xmlns:p14="http://schemas.microsoft.com/office/powerpoint/2010/main" val="260115871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5958F5A0-5AD6-FF40-BDDB-BD97DF6820C0}" type="slidenum">
              <a:rPr lang="en-US"/>
              <a:pPr>
                <a:defRPr/>
              </a:pPr>
              <a:t>‹#›</a:t>
            </a:fld>
            <a:endParaRPr lang="en-US"/>
          </a:p>
        </p:txBody>
      </p:sp>
    </p:spTree>
    <p:extLst>
      <p:ext uri="{BB962C8B-B14F-4D97-AF65-F5344CB8AC3E}">
        <p14:creationId xmlns:p14="http://schemas.microsoft.com/office/powerpoint/2010/main" val="1839168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5CFF4CAA-2171-224A-887F-B0F045632128}" type="slidenum">
              <a:rPr lang="en-US"/>
              <a:pPr>
                <a:defRPr/>
              </a:pPr>
              <a:t>‹#›</a:t>
            </a:fld>
            <a:endParaRPr lang="en-US"/>
          </a:p>
        </p:txBody>
      </p:sp>
    </p:spTree>
    <p:extLst>
      <p:ext uri="{BB962C8B-B14F-4D97-AF65-F5344CB8AC3E}">
        <p14:creationId xmlns:p14="http://schemas.microsoft.com/office/powerpoint/2010/main" val="191241483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imes New Roman" charset="0"/>
              </a:defRPr>
            </a:lvl1pPr>
          </a:lstStyle>
          <a:p>
            <a:pPr>
              <a:defRPr/>
            </a:pPr>
            <a:fld id="{BE18AFC0-2703-574F-BFA6-BDFA3C21B6E6}" type="slidenum">
              <a:rPr lang="en-US"/>
              <a:pPr>
                <a:defRPr/>
              </a:pPr>
              <a:t>‹#›</a:t>
            </a:fld>
            <a:endParaRPr lang="en-US"/>
          </a:p>
        </p:txBody>
      </p:sp>
    </p:spTree>
    <p:extLst>
      <p:ext uri="{BB962C8B-B14F-4D97-AF65-F5344CB8AC3E}">
        <p14:creationId xmlns:p14="http://schemas.microsoft.com/office/powerpoint/2010/main" val="90948959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5CD0B1A-62D0-ED47-860E-4F3B540864F2}" type="slidenum">
              <a:rPr lang="en-US"/>
              <a:pPr>
                <a:defRPr/>
              </a:pPr>
              <a:t>‹#›</a:t>
            </a:fld>
            <a:endParaRPr lang="en-US"/>
          </a:p>
        </p:txBody>
      </p:sp>
    </p:spTree>
    <p:extLst>
      <p:ext uri="{BB962C8B-B14F-4D97-AF65-F5344CB8AC3E}">
        <p14:creationId xmlns:p14="http://schemas.microsoft.com/office/powerpoint/2010/main" val="54092327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3A0EE89-9F20-2F4C-9B8C-1326290DF3A3}" type="slidenum">
              <a:rPr lang="en-US"/>
              <a:pPr>
                <a:defRPr/>
              </a:pPr>
              <a:t>‹#›</a:t>
            </a:fld>
            <a:endParaRPr lang="en-US"/>
          </a:p>
        </p:txBody>
      </p:sp>
    </p:spTree>
    <p:extLst>
      <p:ext uri="{BB962C8B-B14F-4D97-AF65-F5344CB8AC3E}">
        <p14:creationId xmlns:p14="http://schemas.microsoft.com/office/powerpoint/2010/main" val="42843667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585DEC8-AC1C-F345-953F-DD6C1C0052C6}" type="slidenum">
              <a:rPr lang="en-US"/>
              <a:pPr>
                <a:defRPr/>
              </a:pPr>
              <a:t>‹#›</a:t>
            </a:fld>
            <a:endParaRPr lang="en-US"/>
          </a:p>
        </p:txBody>
      </p:sp>
    </p:spTree>
    <p:extLst>
      <p:ext uri="{BB962C8B-B14F-4D97-AF65-F5344CB8AC3E}">
        <p14:creationId xmlns:p14="http://schemas.microsoft.com/office/powerpoint/2010/main" val="106840289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131AEE54-D00F-6E4F-A11C-D2717CCB00F0}" type="slidenum">
              <a:rPr lang="en-US"/>
              <a:pPr>
                <a:defRPr/>
              </a:pPr>
              <a:t>‹#›</a:t>
            </a:fld>
            <a:endParaRPr lang="en-US"/>
          </a:p>
        </p:txBody>
      </p:sp>
    </p:spTree>
    <p:extLst>
      <p:ext uri="{BB962C8B-B14F-4D97-AF65-F5344CB8AC3E}">
        <p14:creationId xmlns:p14="http://schemas.microsoft.com/office/powerpoint/2010/main" val="228721213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F7171D7C-ECFA-3F4F-A61D-9D42DB11EB82}" type="slidenum">
              <a:rPr lang="en-US"/>
              <a:pPr>
                <a:defRPr/>
              </a:pPr>
              <a:t>‹#›</a:t>
            </a:fld>
            <a:endParaRPr lang="en-US"/>
          </a:p>
        </p:txBody>
      </p:sp>
    </p:spTree>
    <p:extLst>
      <p:ext uri="{BB962C8B-B14F-4D97-AF65-F5344CB8AC3E}">
        <p14:creationId xmlns:p14="http://schemas.microsoft.com/office/powerpoint/2010/main" val="287701263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4B170036-6AD7-0440-AB12-D7E08FBFC0D0}" type="slidenum">
              <a:rPr lang="en-US"/>
              <a:pPr>
                <a:defRPr/>
              </a:pPr>
              <a:t>‹#›</a:t>
            </a:fld>
            <a:endParaRPr lang="en-US"/>
          </a:p>
        </p:txBody>
      </p:sp>
    </p:spTree>
    <p:extLst>
      <p:ext uri="{BB962C8B-B14F-4D97-AF65-F5344CB8AC3E}">
        <p14:creationId xmlns:p14="http://schemas.microsoft.com/office/powerpoint/2010/main" val="33811338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515A7C6E-0CBD-8641-80C8-64AB0E109C87}" type="slidenum">
              <a:rPr lang="en-US"/>
              <a:pPr>
                <a:defRPr/>
              </a:pPr>
              <a:t>‹#›</a:t>
            </a:fld>
            <a:endParaRPr lang="en-US"/>
          </a:p>
        </p:txBody>
      </p:sp>
    </p:spTree>
    <p:extLst>
      <p:ext uri="{BB962C8B-B14F-4D97-AF65-F5344CB8AC3E}">
        <p14:creationId xmlns:p14="http://schemas.microsoft.com/office/powerpoint/2010/main" val="33928602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5B16C170-836E-B442-AD76-83589D1D3AAB}" type="slidenum">
              <a:rPr lang="en-US"/>
              <a:pPr>
                <a:defRPr/>
              </a:pPr>
              <a:t>‹#›</a:t>
            </a:fld>
            <a:endParaRPr lang="en-US"/>
          </a:p>
        </p:txBody>
      </p:sp>
    </p:spTree>
    <p:extLst>
      <p:ext uri="{BB962C8B-B14F-4D97-AF65-F5344CB8AC3E}">
        <p14:creationId xmlns:p14="http://schemas.microsoft.com/office/powerpoint/2010/main" val="166391757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EB4012B0-954F-5742-92B2-95728B8B7A88}" type="slidenum">
              <a:rPr lang="en-US"/>
              <a:pPr>
                <a:defRPr/>
              </a:pPr>
              <a:t>‹#›</a:t>
            </a:fld>
            <a:endParaRPr lang="en-US"/>
          </a:p>
        </p:txBody>
      </p:sp>
    </p:spTree>
    <p:extLst>
      <p:ext uri="{BB962C8B-B14F-4D97-AF65-F5344CB8AC3E}">
        <p14:creationId xmlns:p14="http://schemas.microsoft.com/office/powerpoint/2010/main" val="702422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63EBA11C-5B29-3247-9CB5-5AF14B7B49FD}" type="slidenum">
              <a:rPr lang="en-US"/>
              <a:pPr>
                <a:defRPr/>
              </a:pPr>
              <a:t>‹#›</a:t>
            </a:fld>
            <a:endParaRPr lang="en-US"/>
          </a:p>
        </p:txBody>
      </p:sp>
    </p:spTree>
    <p:extLst>
      <p:ext uri="{BB962C8B-B14F-4D97-AF65-F5344CB8AC3E}">
        <p14:creationId xmlns:p14="http://schemas.microsoft.com/office/powerpoint/2010/main" val="405608824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4F00BA06-CF38-BE41-9458-323F511074D3}" type="slidenum">
              <a:rPr lang="en-US"/>
              <a:pPr>
                <a:defRPr/>
              </a:pPr>
              <a:t>‹#›</a:t>
            </a:fld>
            <a:endParaRPr lang="en-US"/>
          </a:p>
        </p:txBody>
      </p:sp>
    </p:spTree>
    <p:extLst>
      <p:ext uri="{BB962C8B-B14F-4D97-AF65-F5344CB8AC3E}">
        <p14:creationId xmlns:p14="http://schemas.microsoft.com/office/powerpoint/2010/main" val="472737782"/>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8C881A51-1946-014E-963B-9BDFB7B88E9E}" type="slidenum">
              <a:rPr lang="en-US"/>
              <a:pPr>
                <a:defRPr/>
              </a:pPr>
              <a:t>‹#›</a:t>
            </a:fld>
            <a:endParaRPr lang="en-US"/>
          </a:p>
        </p:txBody>
      </p:sp>
    </p:spTree>
    <p:extLst>
      <p:ext uri="{BB962C8B-B14F-4D97-AF65-F5344CB8AC3E}">
        <p14:creationId xmlns:p14="http://schemas.microsoft.com/office/powerpoint/2010/main" val="407088016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C077B03D-8990-1447-956B-BF81D52A7756}" type="slidenum">
              <a:rPr lang="en-US"/>
              <a:pPr>
                <a:defRPr/>
              </a:pPr>
              <a:t>‹#›</a:t>
            </a:fld>
            <a:endParaRPr lang="en-US"/>
          </a:p>
        </p:txBody>
      </p:sp>
    </p:spTree>
    <p:extLst>
      <p:ext uri="{BB962C8B-B14F-4D97-AF65-F5344CB8AC3E}">
        <p14:creationId xmlns:p14="http://schemas.microsoft.com/office/powerpoint/2010/main" val="154555348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A97A3FB2-CB2E-3447-8A84-66AB730E6305}" type="slidenum">
              <a:rPr lang="en-US"/>
              <a:pPr>
                <a:defRPr/>
              </a:pPr>
              <a:t>‹#›</a:t>
            </a:fld>
            <a:endParaRPr lang="en-US"/>
          </a:p>
        </p:txBody>
      </p:sp>
    </p:spTree>
    <p:extLst>
      <p:ext uri="{BB962C8B-B14F-4D97-AF65-F5344CB8AC3E}">
        <p14:creationId xmlns:p14="http://schemas.microsoft.com/office/powerpoint/2010/main" val="131218040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129D352-C2A3-644A-BA88-309AE74EC3E5}" type="slidenum">
              <a:rPr lang="en-US"/>
              <a:pPr>
                <a:defRPr/>
              </a:pPr>
              <a:t>‹#›</a:t>
            </a:fld>
            <a:endParaRPr lang="en-US"/>
          </a:p>
        </p:txBody>
      </p:sp>
    </p:spTree>
    <p:extLst>
      <p:ext uri="{BB962C8B-B14F-4D97-AF65-F5344CB8AC3E}">
        <p14:creationId xmlns:p14="http://schemas.microsoft.com/office/powerpoint/2010/main" val="84726831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A34D61-4167-0842-82AC-2948B3F6AD90}" type="slidenum">
              <a:rPr lang="en-US"/>
              <a:pPr>
                <a:defRPr/>
              </a:pPr>
              <a:t>‹#›</a:t>
            </a:fld>
            <a:endParaRPr lang="en-US"/>
          </a:p>
        </p:txBody>
      </p:sp>
    </p:spTree>
    <p:extLst>
      <p:ext uri="{BB962C8B-B14F-4D97-AF65-F5344CB8AC3E}">
        <p14:creationId xmlns:p14="http://schemas.microsoft.com/office/powerpoint/2010/main" val="79027984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E0B43461-6C58-6E42-8809-02F3737F69B5}" type="slidenum">
              <a:rPr lang="en-US"/>
              <a:pPr>
                <a:defRPr/>
              </a:pPr>
              <a:t>‹#›</a:t>
            </a:fld>
            <a:endParaRPr lang="en-US"/>
          </a:p>
        </p:txBody>
      </p:sp>
    </p:spTree>
    <p:extLst>
      <p:ext uri="{BB962C8B-B14F-4D97-AF65-F5344CB8AC3E}">
        <p14:creationId xmlns:p14="http://schemas.microsoft.com/office/powerpoint/2010/main" val="27635806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8" name="Footer Placeholder 7"/>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9" name="Slide Number Placeholder 8"/>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93245E86-9926-AC40-B6FD-DC91CC58665C}" type="slidenum">
              <a:rPr lang="en-US"/>
              <a:pPr>
                <a:defRPr/>
              </a:pPr>
              <a:t>‹#›</a:t>
            </a:fld>
            <a:endParaRPr lang="en-US"/>
          </a:p>
        </p:txBody>
      </p:sp>
    </p:spTree>
    <p:extLst>
      <p:ext uri="{BB962C8B-B14F-4D97-AF65-F5344CB8AC3E}">
        <p14:creationId xmlns:p14="http://schemas.microsoft.com/office/powerpoint/2010/main" val="79903034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6EECFFBA-BB0B-9542-9E8A-73C0354D8C55}" type="slidenum">
              <a:rPr lang="en-US"/>
              <a:pPr>
                <a:defRPr/>
              </a:pPr>
              <a:t>‹#›</a:t>
            </a:fld>
            <a:endParaRPr lang="en-US"/>
          </a:p>
        </p:txBody>
      </p:sp>
    </p:spTree>
    <p:extLst>
      <p:ext uri="{BB962C8B-B14F-4D97-AF65-F5344CB8AC3E}">
        <p14:creationId xmlns:p14="http://schemas.microsoft.com/office/powerpoint/2010/main" val="30618012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3" name="Footer Placeholder 2"/>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4" name="Slide Number Placeholder 3"/>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56271B3-65B6-8C4D-851A-E157D630919B}" type="slidenum">
              <a:rPr lang="en-US"/>
              <a:pPr>
                <a:defRPr/>
              </a:pPr>
              <a:t>‹#›</a:t>
            </a:fld>
            <a:endParaRPr lang="en-US"/>
          </a:p>
        </p:txBody>
      </p:sp>
    </p:spTree>
    <p:extLst>
      <p:ext uri="{BB962C8B-B14F-4D97-AF65-F5344CB8AC3E}">
        <p14:creationId xmlns:p14="http://schemas.microsoft.com/office/powerpoint/2010/main" val="13167008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F335C60F-947F-874F-A7A8-0416B8809D11}" type="slidenum">
              <a:rPr lang="en-US"/>
              <a:pPr>
                <a:defRPr/>
              </a:pPr>
              <a:t>‹#›</a:t>
            </a:fld>
            <a:endParaRPr lang="en-US"/>
          </a:p>
        </p:txBody>
      </p:sp>
    </p:spTree>
    <p:extLst>
      <p:ext uri="{BB962C8B-B14F-4D97-AF65-F5344CB8AC3E}">
        <p14:creationId xmlns:p14="http://schemas.microsoft.com/office/powerpoint/2010/main" val="332844027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13B5C86-50C7-8041-9DC4-9D4680E4A65F}" type="slidenum">
              <a:rPr lang="en-US"/>
              <a:pPr>
                <a:defRPr/>
              </a:pPr>
              <a:t>‹#›</a:t>
            </a:fld>
            <a:endParaRPr lang="en-US"/>
          </a:p>
        </p:txBody>
      </p:sp>
    </p:spTree>
    <p:extLst>
      <p:ext uri="{BB962C8B-B14F-4D97-AF65-F5344CB8AC3E}">
        <p14:creationId xmlns:p14="http://schemas.microsoft.com/office/powerpoint/2010/main" val="23014183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48607F74-79C9-154B-8F5D-52445684AFE0}" type="slidenum">
              <a:rPr lang="en-US"/>
              <a:pPr>
                <a:defRPr/>
              </a:pPr>
              <a:t>‹#›</a:t>
            </a:fld>
            <a:endParaRPr lang="en-US"/>
          </a:p>
        </p:txBody>
      </p:sp>
    </p:spTree>
    <p:extLst>
      <p:ext uri="{BB962C8B-B14F-4D97-AF65-F5344CB8AC3E}">
        <p14:creationId xmlns:p14="http://schemas.microsoft.com/office/powerpoint/2010/main" val="362452853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4DD9E79-98C2-2447-B8B0-8693AD79F87D}" type="slidenum">
              <a:rPr lang="en-US"/>
              <a:pPr>
                <a:defRPr/>
              </a:pPr>
              <a:t>‹#›</a:t>
            </a:fld>
            <a:endParaRPr lang="en-US"/>
          </a:p>
        </p:txBody>
      </p:sp>
    </p:spTree>
    <p:extLst>
      <p:ext uri="{BB962C8B-B14F-4D97-AF65-F5344CB8AC3E}">
        <p14:creationId xmlns:p14="http://schemas.microsoft.com/office/powerpoint/2010/main" val="215402120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858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5" name="Footer Placeholder 4"/>
          <p:cNvSpPr>
            <a:spLocks noGrp="1"/>
          </p:cNvSpPr>
          <p:nvPr>
            <p:ph type="ftr" sz="quarter" idx="11"/>
          </p:nvPr>
        </p:nvSpPr>
        <p:spPr>
          <a:xfrm>
            <a:off x="3124200" y="6248400"/>
            <a:ext cx="28956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endParaRPr lang="en-US"/>
          </a:p>
        </p:txBody>
      </p:sp>
      <p:sp>
        <p:nvSpPr>
          <p:cNvPr id="6" name="Slide Number Placeholder 5"/>
          <p:cNvSpPr>
            <a:spLocks noGrp="1"/>
          </p:cNvSpPr>
          <p:nvPr>
            <p:ph type="sldNum" sz="quarter" idx="12"/>
          </p:nvPr>
        </p:nvSpPr>
        <p:spPr>
          <a:xfrm>
            <a:off x="6553200" y="6248400"/>
            <a:ext cx="1905000" cy="457200"/>
          </a:xfrm>
          <a:prstGeom prst="rect">
            <a:avLst/>
          </a:prstGeom>
        </p:spPr>
        <p:txBody>
          <a:bodyPr/>
          <a:lstStyle>
            <a:lvl1pPr eaLnBrk="1" hangingPunct="1">
              <a:defRPr sz="2400">
                <a:solidFill>
                  <a:srgbClr val="000000"/>
                </a:solidFill>
                <a:latin typeface="Times New Roman" charset="0"/>
                <a:cs typeface="+mn-cs"/>
              </a:defRPr>
            </a:lvl1pPr>
          </a:lstStyle>
          <a:p>
            <a:pPr>
              <a:defRPr/>
            </a:pPr>
            <a:fld id="{B6160D99-8A74-6F4C-B77C-3C58E7298167}" type="slidenum">
              <a:rPr lang="en-US"/>
              <a:pPr>
                <a:defRPr/>
              </a:pPr>
              <a:t>‹#›</a:t>
            </a:fld>
            <a:endParaRPr lang="en-US"/>
          </a:p>
        </p:txBody>
      </p:sp>
    </p:spTree>
    <p:extLst>
      <p:ext uri="{BB962C8B-B14F-4D97-AF65-F5344CB8AC3E}">
        <p14:creationId xmlns:p14="http://schemas.microsoft.com/office/powerpoint/2010/main" val="16710386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4CA7062-E508-9F4A-B236-C2ABCC3DBA8C}" type="slidenum">
              <a:rPr lang="en-US"/>
              <a:pPr>
                <a:defRPr/>
              </a:pPr>
              <a:t>‹#›</a:t>
            </a:fld>
            <a:endParaRPr lang="en-US"/>
          </a:p>
        </p:txBody>
      </p:sp>
    </p:spTree>
    <p:extLst>
      <p:ext uri="{BB962C8B-B14F-4D97-AF65-F5344CB8AC3E}">
        <p14:creationId xmlns:p14="http://schemas.microsoft.com/office/powerpoint/2010/main" val="235144526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FB1ACBAF-3CE2-A14D-BF16-FD6E1509ACCA}" type="slidenum">
              <a:rPr lang="en-US"/>
              <a:pPr>
                <a:defRPr/>
              </a:pPr>
              <a:t>‹#›</a:t>
            </a:fld>
            <a:endParaRPr lang="en-US"/>
          </a:p>
        </p:txBody>
      </p:sp>
    </p:spTree>
    <p:extLst>
      <p:ext uri="{BB962C8B-B14F-4D97-AF65-F5344CB8AC3E}">
        <p14:creationId xmlns:p14="http://schemas.microsoft.com/office/powerpoint/2010/main" val="3202308922"/>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E94B2BB6-5C13-3F4F-8553-C61C0503B6CC}" type="slidenum">
              <a:rPr lang="en-US"/>
              <a:pPr>
                <a:defRPr/>
              </a:pPr>
              <a:t>‹#›</a:t>
            </a:fld>
            <a:endParaRPr lang="en-US"/>
          </a:p>
        </p:txBody>
      </p:sp>
    </p:spTree>
    <p:extLst>
      <p:ext uri="{BB962C8B-B14F-4D97-AF65-F5344CB8AC3E}">
        <p14:creationId xmlns:p14="http://schemas.microsoft.com/office/powerpoint/2010/main" val="2972681142"/>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C17D1921-ECF5-E648-991C-B650298E3967}" type="slidenum">
              <a:rPr lang="en-US"/>
              <a:pPr>
                <a:defRPr/>
              </a:pPr>
              <a:t>‹#›</a:t>
            </a:fld>
            <a:endParaRPr lang="en-US"/>
          </a:p>
        </p:txBody>
      </p:sp>
    </p:spTree>
    <p:extLst>
      <p:ext uri="{BB962C8B-B14F-4D97-AF65-F5344CB8AC3E}">
        <p14:creationId xmlns:p14="http://schemas.microsoft.com/office/powerpoint/2010/main" val="2378164770"/>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060212BE-386A-BD4B-A821-0DDA16E13A92}" type="slidenum">
              <a:rPr lang="en-US"/>
              <a:pPr>
                <a:defRPr/>
              </a:pPr>
              <a:t>‹#›</a:t>
            </a:fld>
            <a:endParaRPr lang="en-US"/>
          </a:p>
        </p:txBody>
      </p:sp>
    </p:spTree>
    <p:extLst>
      <p:ext uri="{BB962C8B-B14F-4D97-AF65-F5344CB8AC3E}">
        <p14:creationId xmlns:p14="http://schemas.microsoft.com/office/powerpoint/2010/main" val="60172748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7BB5A19-A720-8D4B-8784-7F0871729F49}" type="slidenum">
              <a:rPr lang="en-US"/>
              <a:pPr>
                <a:defRPr/>
              </a:pPr>
              <a:t>‹#›</a:t>
            </a:fld>
            <a:endParaRPr lang="en-US"/>
          </a:p>
        </p:txBody>
      </p:sp>
    </p:spTree>
    <p:extLst>
      <p:ext uri="{BB962C8B-B14F-4D97-AF65-F5344CB8AC3E}">
        <p14:creationId xmlns:p14="http://schemas.microsoft.com/office/powerpoint/2010/main" val="1173187099"/>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0.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theme" Target="../theme/theme10.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11.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5.xml"/><Relationship Id="rId13" Type="http://schemas.openxmlformats.org/officeDocument/2006/relationships/slideLayout" Target="../slideLayouts/slideLayout130.xml"/><Relationship Id="rId3" Type="http://schemas.openxmlformats.org/officeDocument/2006/relationships/slideLayout" Target="../slideLayouts/slideLayout120.xml"/><Relationship Id="rId7" Type="http://schemas.openxmlformats.org/officeDocument/2006/relationships/slideLayout" Target="../slideLayouts/slideLayout124.xml"/><Relationship Id="rId12" Type="http://schemas.openxmlformats.org/officeDocument/2006/relationships/slideLayout" Target="../slideLayouts/slideLayout129.xml"/><Relationship Id="rId2" Type="http://schemas.openxmlformats.org/officeDocument/2006/relationships/slideLayout" Target="../slideLayouts/slideLayout119.xml"/><Relationship Id="rId1" Type="http://schemas.openxmlformats.org/officeDocument/2006/relationships/slideLayout" Target="../slideLayouts/slideLayout118.xml"/><Relationship Id="rId6" Type="http://schemas.openxmlformats.org/officeDocument/2006/relationships/slideLayout" Target="../slideLayouts/slideLayout123.xml"/><Relationship Id="rId11" Type="http://schemas.openxmlformats.org/officeDocument/2006/relationships/slideLayout" Target="../slideLayouts/slideLayout128.xml"/><Relationship Id="rId5" Type="http://schemas.openxmlformats.org/officeDocument/2006/relationships/slideLayout" Target="../slideLayouts/slideLayout122.xml"/><Relationship Id="rId10" Type="http://schemas.openxmlformats.org/officeDocument/2006/relationships/slideLayout" Target="../slideLayouts/slideLayout127.xml"/><Relationship Id="rId4" Type="http://schemas.openxmlformats.org/officeDocument/2006/relationships/slideLayout" Target="../slideLayouts/slideLayout121.xml"/><Relationship Id="rId9" Type="http://schemas.openxmlformats.org/officeDocument/2006/relationships/slideLayout" Target="../slideLayouts/slideLayout126.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32.xml"/><Relationship Id="rId1" Type="http://schemas.openxmlformats.org/officeDocument/2006/relationships/slideLayout" Target="../slideLayouts/slideLayout131.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5.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6.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7.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4.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8.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image" Target="../media/image6.jpeg"/><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9.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95.xml"/><Relationship Id="rId3" Type="http://schemas.openxmlformats.org/officeDocument/2006/relationships/slideLayout" Target="../slideLayouts/slideLayout190.xml"/><Relationship Id="rId7" Type="http://schemas.openxmlformats.org/officeDocument/2006/relationships/slideLayout" Target="../slideLayouts/slideLayout194.xml"/><Relationship Id="rId12" Type="http://schemas.openxmlformats.org/officeDocument/2006/relationships/theme" Target="../theme/theme20.xml"/><Relationship Id="rId2" Type="http://schemas.openxmlformats.org/officeDocument/2006/relationships/slideLayout" Target="../slideLayouts/slideLayout189.xml"/><Relationship Id="rId1" Type="http://schemas.openxmlformats.org/officeDocument/2006/relationships/slideLayout" Target="../slideLayouts/slideLayout188.xml"/><Relationship Id="rId6" Type="http://schemas.openxmlformats.org/officeDocument/2006/relationships/slideLayout" Target="../slideLayouts/slideLayout193.xml"/><Relationship Id="rId11" Type="http://schemas.openxmlformats.org/officeDocument/2006/relationships/slideLayout" Target="../slideLayouts/slideLayout198.xml"/><Relationship Id="rId5" Type="http://schemas.openxmlformats.org/officeDocument/2006/relationships/slideLayout" Target="../slideLayouts/slideLayout192.xml"/><Relationship Id="rId10" Type="http://schemas.openxmlformats.org/officeDocument/2006/relationships/slideLayout" Target="../slideLayouts/slideLayout197.xml"/><Relationship Id="rId4" Type="http://schemas.openxmlformats.org/officeDocument/2006/relationships/slideLayout" Target="../slideLayouts/slideLayout191.xml"/><Relationship Id="rId9" Type="http://schemas.openxmlformats.org/officeDocument/2006/relationships/slideLayout" Target="../slideLayouts/slideLayout196.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6.xml"/><Relationship Id="rId3" Type="http://schemas.openxmlformats.org/officeDocument/2006/relationships/slideLayout" Target="../slideLayouts/slideLayout201.xml"/><Relationship Id="rId7" Type="http://schemas.openxmlformats.org/officeDocument/2006/relationships/slideLayout" Target="../slideLayouts/slideLayout205.xml"/><Relationship Id="rId12" Type="http://schemas.openxmlformats.org/officeDocument/2006/relationships/theme" Target="../theme/theme21.xml"/><Relationship Id="rId2" Type="http://schemas.openxmlformats.org/officeDocument/2006/relationships/slideLayout" Target="../slideLayouts/slideLayout200.xml"/><Relationship Id="rId1" Type="http://schemas.openxmlformats.org/officeDocument/2006/relationships/slideLayout" Target="../slideLayouts/slideLayout199.xml"/><Relationship Id="rId6" Type="http://schemas.openxmlformats.org/officeDocument/2006/relationships/slideLayout" Target="../slideLayouts/slideLayout204.xml"/><Relationship Id="rId11" Type="http://schemas.openxmlformats.org/officeDocument/2006/relationships/slideLayout" Target="../slideLayouts/slideLayout209.xml"/><Relationship Id="rId5" Type="http://schemas.openxmlformats.org/officeDocument/2006/relationships/slideLayout" Target="../slideLayouts/slideLayout203.xml"/><Relationship Id="rId10" Type="http://schemas.openxmlformats.org/officeDocument/2006/relationships/slideLayout" Target="../slideLayouts/slideLayout208.xml"/><Relationship Id="rId4" Type="http://schemas.openxmlformats.org/officeDocument/2006/relationships/slideLayout" Target="../slideLayouts/slideLayout202.xml"/><Relationship Id="rId9" Type="http://schemas.openxmlformats.org/officeDocument/2006/relationships/slideLayout" Target="../slideLayouts/slideLayout207.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1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18.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theme" Target="../theme/theme23.xml"/><Relationship Id="rId2" Type="http://schemas.openxmlformats.org/officeDocument/2006/relationships/slideLayout" Target="../slideLayouts/slideLayout212.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s>
</file>

<file path=ppt/slideMasters/_rels/slideMaster24.xml.rels><?xml version="1.0" encoding="UTF-8" standalone="yes"?>
<Relationships xmlns="http://schemas.openxmlformats.org/package/2006/relationships"><Relationship Id="rId3" Type="http://schemas.openxmlformats.org/officeDocument/2006/relationships/slideLayout" Target="../slideLayouts/slideLayout224.xml"/><Relationship Id="rId2" Type="http://schemas.openxmlformats.org/officeDocument/2006/relationships/slideLayout" Target="../slideLayouts/slideLayout223.xml"/><Relationship Id="rId1" Type="http://schemas.openxmlformats.org/officeDocument/2006/relationships/slideLayout" Target="../slideLayouts/slideLayout222.xml"/><Relationship Id="rId4" Type="http://schemas.openxmlformats.org/officeDocument/2006/relationships/theme" Target="../theme/theme2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32.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theme" Target="../theme/theme25.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43.xml"/><Relationship Id="rId3" Type="http://schemas.openxmlformats.org/officeDocument/2006/relationships/slideLayout" Target="../slideLayouts/slideLayout238.xml"/><Relationship Id="rId7" Type="http://schemas.openxmlformats.org/officeDocument/2006/relationships/slideLayout" Target="../slideLayouts/slideLayout242.xml"/><Relationship Id="rId12" Type="http://schemas.openxmlformats.org/officeDocument/2006/relationships/theme" Target="../theme/theme26.xml"/><Relationship Id="rId2" Type="http://schemas.openxmlformats.org/officeDocument/2006/relationships/slideLayout" Target="../slideLayouts/slideLayout237.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5" Type="http://schemas.openxmlformats.org/officeDocument/2006/relationships/slideLayout" Target="../slideLayouts/slideLayout240.xml"/><Relationship Id="rId10" Type="http://schemas.openxmlformats.org/officeDocument/2006/relationships/slideLayout" Target="../slideLayouts/slideLayout245.xml"/><Relationship Id="rId4" Type="http://schemas.openxmlformats.org/officeDocument/2006/relationships/slideLayout" Target="../slideLayouts/slideLayout239.xml"/><Relationship Id="rId9" Type="http://schemas.openxmlformats.org/officeDocument/2006/relationships/slideLayout" Target="../slideLayouts/slideLayout24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image" Target="../media/image7.jpeg"/><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theme" Target="../theme/theme27.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image" Target="../media/image8.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65.xml"/><Relationship Id="rId13" Type="http://schemas.openxmlformats.org/officeDocument/2006/relationships/slideLayout" Target="../slideLayouts/slideLayout270.xml"/><Relationship Id="rId3" Type="http://schemas.openxmlformats.org/officeDocument/2006/relationships/slideLayout" Target="../slideLayouts/slideLayout260.xml"/><Relationship Id="rId7" Type="http://schemas.openxmlformats.org/officeDocument/2006/relationships/slideLayout" Target="../slideLayouts/slideLayout264.xml"/><Relationship Id="rId12" Type="http://schemas.openxmlformats.org/officeDocument/2006/relationships/slideLayout" Target="../slideLayouts/slideLayout269.xml"/><Relationship Id="rId2" Type="http://schemas.openxmlformats.org/officeDocument/2006/relationships/slideLayout" Target="../slideLayouts/slideLayout259.xml"/><Relationship Id="rId1" Type="http://schemas.openxmlformats.org/officeDocument/2006/relationships/slideLayout" Target="../slideLayouts/slideLayout258.xml"/><Relationship Id="rId6" Type="http://schemas.openxmlformats.org/officeDocument/2006/relationships/slideLayout" Target="../slideLayouts/slideLayout263.xml"/><Relationship Id="rId11" Type="http://schemas.openxmlformats.org/officeDocument/2006/relationships/slideLayout" Target="../slideLayouts/slideLayout268.xml"/><Relationship Id="rId5" Type="http://schemas.openxmlformats.org/officeDocument/2006/relationships/slideLayout" Target="../slideLayouts/slideLayout262.xml"/><Relationship Id="rId10" Type="http://schemas.openxmlformats.org/officeDocument/2006/relationships/slideLayout" Target="../slideLayouts/slideLayout267.xml"/><Relationship Id="rId4" Type="http://schemas.openxmlformats.org/officeDocument/2006/relationships/slideLayout" Target="../slideLayouts/slideLayout261.xml"/><Relationship Id="rId9" Type="http://schemas.openxmlformats.org/officeDocument/2006/relationships/slideLayout" Target="../slideLayouts/slideLayout266.xml"/><Relationship Id="rId14" Type="http://schemas.openxmlformats.org/officeDocument/2006/relationships/theme" Target="../theme/theme2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78.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9.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282.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290.xml"/><Relationship Id="rId13" Type="http://schemas.openxmlformats.org/officeDocument/2006/relationships/image" Target="../media/image10.jpeg"/><Relationship Id="rId3" Type="http://schemas.openxmlformats.org/officeDocument/2006/relationships/slideLayout" Target="../slideLayouts/slideLayout285.xml"/><Relationship Id="rId7" Type="http://schemas.openxmlformats.org/officeDocument/2006/relationships/slideLayout" Target="../slideLayouts/slideLayout289.xml"/><Relationship Id="rId12" Type="http://schemas.openxmlformats.org/officeDocument/2006/relationships/theme" Target="../theme/theme31.xml"/><Relationship Id="rId17" Type="http://schemas.openxmlformats.org/officeDocument/2006/relationships/image" Target="../media/image14.png"/><Relationship Id="rId2" Type="http://schemas.openxmlformats.org/officeDocument/2006/relationships/slideLayout" Target="../slideLayouts/slideLayout284.xml"/><Relationship Id="rId16" Type="http://schemas.openxmlformats.org/officeDocument/2006/relationships/image" Target="../media/image13.png"/><Relationship Id="rId1" Type="http://schemas.openxmlformats.org/officeDocument/2006/relationships/slideLayout" Target="../slideLayouts/slideLayout283.xml"/><Relationship Id="rId6" Type="http://schemas.openxmlformats.org/officeDocument/2006/relationships/slideLayout" Target="../slideLayouts/slideLayout288.xml"/><Relationship Id="rId11" Type="http://schemas.openxmlformats.org/officeDocument/2006/relationships/slideLayout" Target="../slideLayouts/slideLayout293.xml"/><Relationship Id="rId5" Type="http://schemas.openxmlformats.org/officeDocument/2006/relationships/slideLayout" Target="../slideLayouts/slideLayout287.xml"/><Relationship Id="rId15" Type="http://schemas.openxmlformats.org/officeDocument/2006/relationships/image" Target="../media/image12.png"/><Relationship Id="rId10" Type="http://schemas.openxmlformats.org/officeDocument/2006/relationships/slideLayout" Target="../slideLayouts/slideLayout292.xml"/><Relationship Id="rId4" Type="http://schemas.openxmlformats.org/officeDocument/2006/relationships/slideLayout" Target="../slideLayouts/slideLayout286.xml"/><Relationship Id="rId9" Type="http://schemas.openxmlformats.org/officeDocument/2006/relationships/slideLayout" Target="../slideLayouts/slideLayout291.xml"/><Relationship Id="rId14" Type="http://schemas.openxmlformats.org/officeDocument/2006/relationships/image" Target="../media/image11.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01.xml"/><Relationship Id="rId3" Type="http://schemas.openxmlformats.org/officeDocument/2006/relationships/slideLayout" Target="../slideLayouts/slideLayout296.xml"/><Relationship Id="rId7" Type="http://schemas.openxmlformats.org/officeDocument/2006/relationships/slideLayout" Target="../slideLayouts/slideLayout300.xml"/><Relationship Id="rId12" Type="http://schemas.openxmlformats.org/officeDocument/2006/relationships/theme" Target="../theme/theme32.xml"/><Relationship Id="rId2" Type="http://schemas.openxmlformats.org/officeDocument/2006/relationships/slideLayout" Target="../slideLayouts/slideLayout295.xml"/><Relationship Id="rId1" Type="http://schemas.openxmlformats.org/officeDocument/2006/relationships/slideLayout" Target="../slideLayouts/slideLayout294.xml"/><Relationship Id="rId6" Type="http://schemas.openxmlformats.org/officeDocument/2006/relationships/slideLayout" Target="../slideLayouts/slideLayout299.xml"/><Relationship Id="rId11" Type="http://schemas.openxmlformats.org/officeDocument/2006/relationships/slideLayout" Target="../slideLayouts/slideLayout304.xml"/><Relationship Id="rId5" Type="http://schemas.openxmlformats.org/officeDocument/2006/relationships/slideLayout" Target="../slideLayouts/slideLayout298.xml"/><Relationship Id="rId10" Type="http://schemas.openxmlformats.org/officeDocument/2006/relationships/slideLayout" Target="../slideLayouts/slideLayout303.xml"/><Relationship Id="rId4" Type="http://schemas.openxmlformats.org/officeDocument/2006/relationships/slideLayout" Target="../slideLayouts/slideLayout297.xml"/><Relationship Id="rId9" Type="http://schemas.openxmlformats.org/officeDocument/2006/relationships/slideLayout" Target="../slideLayouts/slideLayout30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12.xml"/><Relationship Id="rId3" Type="http://schemas.openxmlformats.org/officeDocument/2006/relationships/slideLayout" Target="../slideLayouts/slideLayout307.xml"/><Relationship Id="rId7" Type="http://schemas.openxmlformats.org/officeDocument/2006/relationships/slideLayout" Target="../slideLayouts/slideLayout311.xml"/><Relationship Id="rId12" Type="http://schemas.openxmlformats.org/officeDocument/2006/relationships/theme" Target="../theme/theme33.xml"/><Relationship Id="rId2" Type="http://schemas.openxmlformats.org/officeDocument/2006/relationships/slideLayout" Target="../slideLayouts/slideLayout306.xml"/><Relationship Id="rId1" Type="http://schemas.openxmlformats.org/officeDocument/2006/relationships/slideLayout" Target="../slideLayouts/slideLayout305.xml"/><Relationship Id="rId6" Type="http://schemas.openxmlformats.org/officeDocument/2006/relationships/slideLayout" Target="../slideLayouts/slideLayout310.xml"/><Relationship Id="rId11" Type="http://schemas.openxmlformats.org/officeDocument/2006/relationships/slideLayout" Target="../slideLayouts/slideLayout315.xml"/><Relationship Id="rId5" Type="http://schemas.openxmlformats.org/officeDocument/2006/relationships/slideLayout" Target="../slideLayouts/slideLayout309.xml"/><Relationship Id="rId10" Type="http://schemas.openxmlformats.org/officeDocument/2006/relationships/slideLayout" Target="../slideLayouts/slideLayout314.xml"/><Relationship Id="rId4" Type="http://schemas.openxmlformats.org/officeDocument/2006/relationships/slideLayout" Target="../slideLayouts/slideLayout308.xml"/><Relationship Id="rId9" Type="http://schemas.openxmlformats.org/officeDocument/2006/relationships/slideLayout" Target="../slideLayouts/slideLayout313.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16.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theme" Target="../theme/theme35.xml"/><Relationship Id="rId1" Type="http://schemas.openxmlformats.org/officeDocument/2006/relationships/slideLayout" Target="../slideLayouts/slideLayout317.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318.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319.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27.xml"/><Relationship Id="rId3" Type="http://schemas.openxmlformats.org/officeDocument/2006/relationships/slideLayout" Target="../slideLayouts/slideLayout322.xml"/><Relationship Id="rId7" Type="http://schemas.openxmlformats.org/officeDocument/2006/relationships/slideLayout" Target="../slideLayouts/slideLayout326.xml"/><Relationship Id="rId12" Type="http://schemas.openxmlformats.org/officeDocument/2006/relationships/theme" Target="../theme/theme38.xml"/><Relationship Id="rId2" Type="http://schemas.openxmlformats.org/officeDocument/2006/relationships/slideLayout" Target="../slideLayouts/slideLayout321.xml"/><Relationship Id="rId1" Type="http://schemas.openxmlformats.org/officeDocument/2006/relationships/slideLayout" Target="../slideLayouts/slideLayout320.xml"/><Relationship Id="rId6" Type="http://schemas.openxmlformats.org/officeDocument/2006/relationships/slideLayout" Target="../slideLayouts/slideLayout325.xml"/><Relationship Id="rId11" Type="http://schemas.openxmlformats.org/officeDocument/2006/relationships/slideLayout" Target="../slideLayouts/slideLayout330.xml"/><Relationship Id="rId5" Type="http://schemas.openxmlformats.org/officeDocument/2006/relationships/slideLayout" Target="../slideLayouts/slideLayout324.xml"/><Relationship Id="rId10" Type="http://schemas.openxmlformats.org/officeDocument/2006/relationships/slideLayout" Target="../slideLayouts/slideLayout329.xml"/><Relationship Id="rId4" Type="http://schemas.openxmlformats.org/officeDocument/2006/relationships/slideLayout" Target="../slideLayouts/slideLayout323.xml"/><Relationship Id="rId9" Type="http://schemas.openxmlformats.org/officeDocument/2006/relationships/slideLayout" Target="../slideLayouts/slideLayout32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38.xml"/><Relationship Id="rId13" Type="http://schemas.openxmlformats.org/officeDocument/2006/relationships/image" Target="../media/image17.png"/><Relationship Id="rId3" Type="http://schemas.openxmlformats.org/officeDocument/2006/relationships/slideLayout" Target="../slideLayouts/slideLayout333.xml"/><Relationship Id="rId7" Type="http://schemas.openxmlformats.org/officeDocument/2006/relationships/slideLayout" Target="../slideLayouts/slideLayout337.xml"/><Relationship Id="rId12" Type="http://schemas.openxmlformats.org/officeDocument/2006/relationships/theme" Target="../theme/theme39.xml"/><Relationship Id="rId2" Type="http://schemas.openxmlformats.org/officeDocument/2006/relationships/slideLayout" Target="../slideLayouts/slideLayout332.xml"/><Relationship Id="rId1" Type="http://schemas.openxmlformats.org/officeDocument/2006/relationships/slideLayout" Target="../slideLayouts/slideLayout331.xml"/><Relationship Id="rId6" Type="http://schemas.openxmlformats.org/officeDocument/2006/relationships/slideLayout" Target="../slideLayouts/slideLayout336.xml"/><Relationship Id="rId11" Type="http://schemas.openxmlformats.org/officeDocument/2006/relationships/slideLayout" Target="../slideLayouts/slideLayout341.xml"/><Relationship Id="rId5" Type="http://schemas.openxmlformats.org/officeDocument/2006/relationships/slideLayout" Target="../slideLayouts/slideLayout335.xml"/><Relationship Id="rId10" Type="http://schemas.openxmlformats.org/officeDocument/2006/relationships/slideLayout" Target="../slideLayouts/slideLayout340.xml"/><Relationship Id="rId4" Type="http://schemas.openxmlformats.org/officeDocument/2006/relationships/slideLayout" Target="../slideLayouts/slideLayout334.xml"/><Relationship Id="rId9" Type="http://schemas.openxmlformats.org/officeDocument/2006/relationships/slideLayout" Target="../slideLayouts/slideLayout3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4.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image" Target="../media/image2.jpeg"/><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6.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6.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7.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image" Target="../media/image3.jpeg"/><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8.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theme" Target="../theme/theme9.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97" r:id="rId1"/>
    <p:sldLayoutId id="2147484783" r:id="rId2"/>
    <p:sldLayoutId id="2147484784" r:id="rId3"/>
    <p:sldLayoutId id="2147484785" r:id="rId4"/>
    <p:sldLayoutId id="2147484786" r:id="rId5"/>
    <p:sldLayoutId id="2147484787" r:id="rId6"/>
    <p:sldLayoutId id="2147484788" r:id="rId7"/>
    <p:sldLayoutId id="2147484789" r:id="rId8"/>
    <p:sldLayoutId id="2147484790" r:id="rId9"/>
    <p:sldLayoutId id="2147484791" r:id="rId10"/>
    <p:sldLayoutId id="2147484792"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0"/>
            <a:ext cx="91440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0" y="1371600"/>
            <a:ext cx="91440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878" r:id="rId1"/>
    <p:sldLayoutId id="2147484879" r:id="rId2"/>
    <p:sldLayoutId id="2147484880" r:id="rId3"/>
    <p:sldLayoutId id="2147484881" r:id="rId4"/>
    <p:sldLayoutId id="2147484882" r:id="rId5"/>
    <p:sldLayoutId id="2147484883" r:id="rId6"/>
    <p:sldLayoutId id="2147484884" r:id="rId7"/>
    <p:sldLayoutId id="2147484885" r:id="rId8"/>
    <p:sldLayoutId id="2147484886" r:id="rId9"/>
    <p:sldLayoutId id="2147484887" r:id="rId10"/>
    <p:sldLayoutId id="2147484888" r:id="rId11"/>
  </p:sldLayoutIdLst>
  <p:txStyles>
    <p:titleStyle>
      <a:lvl1pPr algn="ctr" rtl="0" eaLnBrk="0" fontAlgn="base" hangingPunct="0">
        <a:spcBef>
          <a:spcPct val="0"/>
        </a:spcBef>
        <a:spcAft>
          <a:spcPct val="0"/>
        </a:spcAft>
        <a:defRPr sz="4400" b="1">
          <a:solidFill>
            <a:schemeClr val="tx2"/>
          </a:solidFill>
          <a:latin typeface="Arial"/>
          <a:ea typeface="+mj-ea"/>
          <a:cs typeface="Arial"/>
        </a:defRPr>
      </a:lvl1pPr>
      <a:lvl2pPr algn="ctr" rtl="0" eaLnBrk="0" fontAlgn="base" hangingPunct="0">
        <a:spcBef>
          <a:spcPct val="0"/>
        </a:spcBef>
        <a:spcAft>
          <a:spcPct val="0"/>
        </a:spcAft>
        <a:defRPr sz="4400" b="1">
          <a:solidFill>
            <a:schemeClr val="tx2"/>
          </a:solidFill>
          <a:latin typeface="Arial" charset="0"/>
          <a:ea typeface="ＭＳ Ｐゴシック" charset="0"/>
        </a:defRPr>
      </a:lvl2pPr>
      <a:lvl3pPr algn="ctr" rtl="0" eaLnBrk="0" fontAlgn="base" hangingPunct="0">
        <a:spcBef>
          <a:spcPct val="0"/>
        </a:spcBef>
        <a:spcAft>
          <a:spcPct val="0"/>
        </a:spcAft>
        <a:defRPr sz="4400" b="1">
          <a:solidFill>
            <a:schemeClr val="tx2"/>
          </a:solidFill>
          <a:latin typeface="Arial" charset="0"/>
          <a:ea typeface="ＭＳ Ｐゴシック" charset="0"/>
        </a:defRPr>
      </a:lvl3pPr>
      <a:lvl4pPr algn="ctr" rtl="0" eaLnBrk="0" fontAlgn="base" hangingPunct="0">
        <a:spcBef>
          <a:spcPct val="0"/>
        </a:spcBef>
        <a:spcAft>
          <a:spcPct val="0"/>
        </a:spcAft>
        <a:defRPr sz="4400" b="1">
          <a:solidFill>
            <a:schemeClr val="tx2"/>
          </a:solidFill>
          <a:latin typeface="Arial" charset="0"/>
          <a:ea typeface="ＭＳ Ｐゴシック" charset="0"/>
        </a:defRPr>
      </a:lvl4pPr>
      <a:lvl5pPr algn="ctr" rtl="0" eaLnBrk="0" fontAlgn="base" hangingPunct="0">
        <a:spcBef>
          <a:spcPct val="0"/>
        </a:spcBef>
        <a:spcAft>
          <a:spcPct val="0"/>
        </a:spcAft>
        <a:defRPr sz="4400" b="1">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b="1">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b="1">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b="1">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034"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4404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404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4404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a:defRPr/>
            </a:pPr>
            <a:fld id="{86971AA7-E7CB-514C-9479-62A6E379420B}" type="slidenum">
              <a:rPr lang="en-US"/>
              <a:pPr>
                <a:defRPr/>
              </a:pPr>
              <a:t>‹#›</a:t>
            </a:fld>
            <a:endParaRPr lang="en-US"/>
          </a:p>
        </p:txBody>
      </p:sp>
    </p:spTree>
    <p:extLst>
      <p:ext uri="{BB962C8B-B14F-4D97-AF65-F5344CB8AC3E}">
        <p14:creationId xmlns:p14="http://schemas.microsoft.com/office/powerpoint/2010/main" val="624339742"/>
      </p:ext>
    </p:extLst>
  </p:cSld>
  <p:clrMap bg1="dk2" tx1="lt1" bg2="dk1" tx2="lt2" accent1="accent1" accent2="accent2" accent3="accent3" accent4="accent4" accent5="accent5" accent6="accent6" hlink="hlink" folHlink="folHlink"/>
  <p:sldLayoutIdLst>
    <p:sldLayoutId id="2147484890" r:id="rId1"/>
    <p:sldLayoutId id="2147484891" r:id="rId2"/>
    <p:sldLayoutId id="2147484892" r:id="rId3"/>
    <p:sldLayoutId id="2147484893" r:id="rId4"/>
    <p:sldLayoutId id="2147484894" r:id="rId5"/>
    <p:sldLayoutId id="2147484895" r:id="rId6"/>
    <p:sldLayoutId id="2147484896" r:id="rId7"/>
    <p:sldLayoutId id="2147484897" r:id="rId8"/>
    <p:sldLayoutId id="2147484898" r:id="rId9"/>
    <p:sldLayoutId id="2147484899" r:id="rId10"/>
    <p:sldLayoutId id="2147484900"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062127881"/>
      </p:ext>
    </p:extLst>
  </p:cSld>
  <p:clrMap bg1="lt1" tx1="dk1" bg2="lt2" tx2="dk2" accent1="accent1" accent2="accent2" accent3="accent3" accent4="accent4" accent5="accent5" accent6="accent6" hlink="hlink" folHlink="folHlink"/>
  <p:sldLayoutIdLst>
    <p:sldLayoutId id="2147484902" r:id="rId1"/>
    <p:sldLayoutId id="2147484903" r:id="rId2"/>
    <p:sldLayoutId id="2147484904" r:id="rId3"/>
    <p:sldLayoutId id="2147484905" r:id="rId4"/>
    <p:sldLayoutId id="2147484906" r:id="rId5"/>
    <p:sldLayoutId id="2147484907" r:id="rId6"/>
    <p:sldLayoutId id="2147484908" r:id="rId7"/>
    <p:sldLayoutId id="2147484909" r:id="rId8"/>
    <p:sldLayoutId id="2147484910" r:id="rId9"/>
    <p:sldLayoutId id="2147484911" r:id="rId10"/>
    <p:sldLayoutId id="2147484912" r:id="rId11"/>
    <p:sldLayoutId id="2147484913" r:id="rId12"/>
    <p:sldLayoutId id="214748491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eaLnBrk="0" hangingPunct="0">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hangingPunct="0">
              <a:defRPr/>
            </a:pPr>
            <a:fld id="{1086487F-A443-774C-B771-167E7F98E6D9}" type="slidenum">
              <a:rPr lang="en-US">
                <a:solidFill>
                  <a:srgbClr val="000000"/>
                </a:solidFill>
              </a:rPr>
              <a:pPr eaLnBrk="0" hangingPunct="0">
                <a:defRPr/>
              </a:pPr>
              <a:t>‹#›</a:t>
            </a:fld>
            <a:endParaRPr lang="en-US">
              <a:solidFill>
                <a:srgbClr val="000000"/>
              </a:solidFill>
            </a:endParaRPr>
          </a:p>
        </p:txBody>
      </p:sp>
    </p:spTree>
    <p:extLst>
      <p:ext uri="{BB962C8B-B14F-4D97-AF65-F5344CB8AC3E}">
        <p14:creationId xmlns:p14="http://schemas.microsoft.com/office/powerpoint/2010/main" val="3964895547"/>
      </p:ext>
    </p:extLst>
  </p:cSld>
  <p:clrMap bg1="lt1" tx1="dk1" bg2="lt2" tx2="dk2" accent1="accent1" accent2="accent2" accent3="accent3" accent4="accent4" accent5="accent5" accent6="accent6" hlink="hlink" folHlink="folHlink"/>
  <p:sldLayoutIdLst>
    <p:sldLayoutId id="2147484916" r:id="rId1"/>
    <p:sldLayoutId id="2147484917" r:id="rId2"/>
    <p:sldLayoutId id="2147484918" r:id="rId3"/>
    <p:sldLayoutId id="2147484919" r:id="rId4"/>
    <p:sldLayoutId id="2147484920" r:id="rId5"/>
    <p:sldLayoutId id="2147484921" r:id="rId6"/>
    <p:sldLayoutId id="2147484922" r:id="rId7"/>
    <p:sldLayoutId id="2147484923" r:id="rId8"/>
    <p:sldLayoutId id="2147484924" r:id="rId9"/>
    <p:sldLayoutId id="2147484925" r:id="rId10"/>
    <p:sldLayoutId id="2147484926" r:id="rId11"/>
    <p:sldLayoutId id="2147484927" r:id="rId12"/>
    <p:sldLayoutId id="214748492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57D33899-71A5-124E-962E-E6E8AFFE4039}"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1962248172"/>
      </p:ext>
    </p:extLst>
  </p:cSld>
  <p:clrMap bg1="lt1" tx1="dk1" bg2="lt2" tx2="dk2" accent1="accent1" accent2="accent2" accent3="accent3" accent4="accent4" accent5="accent5" accent6="accent6" hlink="hlink" folHlink="folHlink"/>
  <p:sldLayoutIdLst>
    <p:sldLayoutId id="2147484930" r:id="rId1"/>
    <p:sldLayoutId id="2147484931"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5pPr>
      <a:lvl6pPr marL="4572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6pPr>
      <a:lvl7pPr marL="9144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7pPr>
      <a:lvl8pPr marL="13716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8pPr>
      <a:lvl9pPr marL="1828800" algn="ctr" rtl="0" fontAlgn="base">
        <a:spcBef>
          <a:spcPct val="0"/>
        </a:spcBef>
        <a:spcAft>
          <a:spcPct val="0"/>
        </a:spcAft>
        <a:defRPr sz="4400">
          <a:solidFill>
            <a:schemeClr val="tx2"/>
          </a:solidFill>
          <a:latin typeface="Arial" pitchFamily="-111" charset="0"/>
          <a:ea typeface="ヒラギノ角ゴ Pro W3" pitchFamily="-111" charset="-128"/>
          <a:cs typeface="ヒラギノ角ゴ Pro W3"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143000"/>
          </a:xfrm>
          <a:prstGeom prst="rect">
            <a:avLst/>
          </a:prstGeom>
        </p:spPr>
        <p:txBody>
          <a:bodyPr vert="horz" lIns="91440" tIns="45720" rIns="91440" bIns="45720" rtlCol="0" anchor="ctr">
            <a:normAutofit/>
          </a:bodyPr>
          <a:lstStyle/>
          <a:p>
            <a:r>
              <a:rPr lang="en-US" dirty="0"/>
              <a:t>Click to edit Master title style</a:t>
            </a:r>
          </a:p>
        </p:txBody>
      </p:sp>
    </p:spTree>
    <p:extLst>
      <p:ext uri="{BB962C8B-B14F-4D97-AF65-F5344CB8AC3E}">
        <p14:creationId xmlns:p14="http://schemas.microsoft.com/office/powerpoint/2010/main" val="3796578333"/>
      </p:ext>
    </p:extLst>
  </p:cSld>
  <p:clrMap bg1="lt1" tx1="dk1" bg2="lt2" tx2="dk2" accent1="accent1" accent2="accent2" accent3="accent3" accent4="accent4" accent5="accent5" accent6="accent6" hlink="hlink" folHlink="folHlink"/>
  <p:sldLayoutIdLst>
    <p:sldLayoutId id="2147484933" r:id="rId1"/>
    <p:sldLayoutId id="2147484934" r:id="rId2"/>
    <p:sldLayoutId id="2147484935" r:id="rId3"/>
    <p:sldLayoutId id="2147484936" r:id="rId4"/>
    <p:sldLayoutId id="2147484937" r:id="rId5"/>
    <p:sldLayoutId id="2147484938" r:id="rId6"/>
    <p:sldLayoutId id="2147484939" r:id="rId7"/>
    <p:sldLayoutId id="2147484940" r:id="rId8"/>
    <p:sldLayoutId id="2147484941" r:id="rId9"/>
    <p:sldLayoutId id="2147484942" r:id="rId10"/>
    <p:sldLayoutId id="2147484943" r:id="rId11"/>
  </p:sldLayoutIdLst>
  <p:txStyles>
    <p:titleStyle>
      <a:lvl1pPr algn="ctr" defTabSz="914400" rtl="0" eaLnBrk="1" latinLnBrk="0" hangingPunct="1">
        <a:spcBef>
          <a:spcPct val="0"/>
        </a:spcBef>
        <a:buNone/>
        <a:defRPr sz="4400" kern="1200">
          <a:solidFill>
            <a:srgbClr val="FFFFFF"/>
          </a:solidFill>
          <a:latin typeface="Arial"/>
          <a:ea typeface="+mj-ea"/>
          <a:cs typeface="Arial"/>
        </a:defRPr>
      </a:lvl1pPr>
    </p:titleStyle>
    <p:bodyStyle>
      <a:lvl1pPr marL="342900" indent="-342900" algn="l" defTabSz="914400" rtl="0" eaLnBrk="1" latinLnBrk="0" hangingPunct="1">
        <a:spcBef>
          <a:spcPct val="20000"/>
        </a:spcBef>
        <a:buFont typeface="Arial" pitchFamily="34" charset="0"/>
        <a:buChar char="•"/>
        <a:defRPr sz="3200" kern="1200">
          <a:solidFill>
            <a:srgbClr val="FFFFFF"/>
          </a:solidFill>
          <a:latin typeface="Arial"/>
          <a:ea typeface="+mn-ea"/>
          <a:cs typeface="Arial"/>
        </a:defRPr>
      </a:lvl1pPr>
      <a:lvl2pPr marL="742950" indent="-285750" algn="l" defTabSz="914400" rtl="0" eaLnBrk="1" latinLnBrk="0" hangingPunct="1">
        <a:spcBef>
          <a:spcPct val="20000"/>
        </a:spcBef>
        <a:buFont typeface="Arial" pitchFamily="34" charset="0"/>
        <a:buChar char="–"/>
        <a:defRPr sz="2800" kern="1200">
          <a:solidFill>
            <a:srgbClr val="FFFFFF"/>
          </a:solidFill>
          <a:latin typeface="Arial"/>
          <a:ea typeface="+mn-ea"/>
          <a:cs typeface="Arial"/>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Arial"/>
          <a:ea typeface="+mn-ea"/>
          <a:cs typeface="Arial"/>
        </a:defRPr>
      </a:lvl3pPr>
      <a:lvl4pPr marL="16002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4pPr>
      <a:lvl5pPr marL="2057400" indent="-228600" algn="l" defTabSz="914400" rtl="0" eaLnBrk="1" latinLnBrk="0" hangingPunct="1">
        <a:spcBef>
          <a:spcPct val="20000"/>
        </a:spcBef>
        <a:buFont typeface="Arial" pitchFamily="34" charset="0"/>
        <a:buChar char="»"/>
        <a:defRPr sz="2000" kern="1200">
          <a:solidFill>
            <a:srgbClr val="FFFFFF"/>
          </a:solidFill>
          <a:latin typeface="Arial"/>
          <a:ea typeface="+mn-ea"/>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fld id="{00ED357E-1B23-CC42-849D-CC0799D96B69}" type="datetimeFigureOut">
              <a:rPr lang="en-US" smtClean="0">
                <a:solidFill>
                  <a:srgbClr val="000000"/>
                </a:solidFill>
                <a:latin typeface="Arial"/>
              </a:rPr>
              <a:pPr/>
              <a:t>3/5/26</a:t>
            </a:fld>
            <a:endParaRPr lang="en-US">
              <a:solidFill>
                <a:srgbClr val="000000"/>
              </a:solidFill>
              <a:latin typeface="Arial"/>
            </a:endParaRPr>
          </a:p>
        </p:txBody>
      </p:sp>
      <p:sp>
        <p:nvSpPr>
          <p:cNvPr id="1914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a:solidFill>
                <a:srgbClr val="000000"/>
              </a:solidFill>
              <a:latin typeface="Arial"/>
            </a:endParaRPr>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774807BB-DAC6-BA41-919B-40B57FF455EC}" type="slidenum">
              <a:rPr lang="en-US" smtClean="0">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74967029"/>
      </p:ext>
    </p:extLst>
  </p:cSld>
  <p:clrMap bg1="lt1" tx1="dk1" bg2="lt2" tx2="dk2" accent1="accent1" accent2="accent2" accent3="accent3" accent4="accent4" accent5="accent5" accent6="accent6" hlink="hlink" folHlink="folHlink"/>
  <p:sldLayoutIdLst>
    <p:sldLayoutId id="2147484945" r:id="rId1"/>
    <p:sldLayoutId id="2147484946" r:id="rId2"/>
    <p:sldLayoutId id="2147484947" r:id="rId3"/>
    <p:sldLayoutId id="2147484948" r:id="rId4"/>
    <p:sldLayoutId id="2147484949" r:id="rId5"/>
    <p:sldLayoutId id="2147484950" r:id="rId6"/>
    <p:sldLayoutId id="2147484951" r:id="rId7"/>
    <p:sldLayoutId id="2147484952" r:id="rId8"/>
    <p:sldLayoutId id="2147484953" r:id="rId9"/>
    <p:sldLayoutId id="2147484954" r:id="rId10"/>
    <p:sldLayoutId id="2147484955"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79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7940"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fld id="{8BA6D373-8BE0-3D42-BAFE-1BEA5E1A247A}" type="datetimeFigureOut">
              <a:rPr lang="en-US" smtClean="0">
                <a:solidFill>
                  <a:srgbClr val="000000"/>
                </a:solidFill>
                <a:latin typeface="Arial"/>
                <a:cs typeface="ＭＳ Ｐゴシック"/>
              </a:rPr>
              <a:pPr/>
              <a:t>3/5/26</a:t>
            </a:fld>
            <a:endParaRPr lang="en-US">
              <a:solidFill>
                <a:srgbClr val="000000"/>
              </a:solidFill>
              <a:latin typeface="Arial"/>
              <a:cs typeface="ＭＳ Ｐゴシック"/>
            </a:endParaRPr>
          </a:p>
        </p:txBody>
      </p:sp>
      <p:sp>
        <p:nvSpPr>
          <p:cNvPr id="167941"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endParaRPr lang="en-US">
              <a:solidFill>
                <a:srgbClr val="000000"/>
              </a:solidFill>
              <a:latin typeface="Arial"/>
              <a:cs typeface="ＭＳ Ｐゴシック"/>
            </a:endParaRPr>
          </a:p>
        </p:txBody>
      </p:sp>
      <p:sp>
        <p:nvSpPr>
          <p:cNvPr id="167942"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fld id="{44304AD0-CBFA-C841-AA24-4A7DABF4A149}" type="slidenum">
              <a:rPr lang="en-US" smtClean="0">
                <a:solidFill>
                  <a:srgbClr val="000000"/>
                </a:solidFill>
                <a:latin typeface="Arial"/>
                <a:cs typeface="ＭＳ Ｐゴシック"/>
              </a:rPr>
              <a:pPr/>
              <a:t>‹#›</a:t>
            </a:fld>
            <a:endParaRPr lang="en-US">
              <a:solidFill>
                <a:srgbClr val="000000"/>
              </a:solidFill>
              <a:latin typeface="Arial"/>
              <a:cs typeface="ＭＳ Ｐゴシック"/>
            </a:endParaRPr>
          </a:p>
        </p:txBody>
      </p:sp>
    </p:spTree>
    <p:extLst>
      <p:ext uri="{BB962C8B-B14F-4D97-AF65-F5344CB8AC3E}">
        <p14:creationId xmlns:p14="http://schemas.microsoft.com/office/powerpoint/2010/main" val="2028001356"/>
      </p:ext>
    </p:extLst>
  </p:cSld>
  <p:clrMap bg1="lt1" tx1="dk1" bg2="lt2" tx2="dk2" accent1="accent1" accent2="accent2" accent3="accent3" accent4="accent4" accent5="accent5" accent6="accent6" hlink="hlink" folHlink="folHlink"/>
  <p:sldLayoutIdLst>
    <p:sldLayoutId id="2147484957" r:id="rId1"/>
    <p:sldLayoutId id="2147484958" r:id="rId2"/>
    <p:sldLayoutId id="2147484959" r:id="rId3"/>
    <p:sldLayoutId id="2147484960" r:id="rId4"/>
    <p:sldLayoutId id="2147484961" r:id="rId5"/>
    <p:sldLayoutId id="2147484962" r:id="rId6"/>
    <p:sldLayoutId id="2147484963" r:id="rId7"/>
    <p:sldLayoutId id="2147484964" r:id="rId8"/>
    <p:sldLayoutId id="2147484965" r:id="rId9"/>
    <p:sldLayoutId id="2147484966" r:id="rId10"/>
    <p:sldLayoutId id="214748496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10274" name="Rectangle 2"/>
          <p:cNvSpPr>
            <a:spLocks noGrp="1" noChangeArrowheads="1"/>
          </p:cNvSpPr>
          <p:nvPr>
            <p:ph type="title"/>
          </p:nvPr>
        </p:nvSpPr>
        <p:spPr bwMode="auto">
          <a:xfrm>
            <a:off x="685800" y="381000"/>
            <a:ext cx="7772400" cy="121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275" name="Rectangle 3"/>
          <p:cNvSpPr>
            <a:spLocks noGrp="1" noChangeArrowheads="1"/>
          </p:cNvSpPr>
          <p:nvPr>
            <p:ph type="dt" sz="half" idx="2"/>
          </p:nvPr>
        </p:nvSpPr>
        <p:spPr bwMode="auto">
          <a:xfrm>
            <a:off x="685800" y="6324600"/>
            <a:ext cx="1676400" cy="457200"/>
          </a:xfrm>
          <a:prstGeom prst="rect">
            <a:avLst/>
          </a:prstGeom>
          <a:noFill/>
          <a:ln>
            <a:noFill/>
          </a:ln>
          <a:effectLst>
            <a:outerShdw blurRad="635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spcBef>
                <a:spcPct val="50000"/>
              </a:spcBef>
              <a:defRPr sz="1200" b="1">
                <a:latin typeface="+mn-lt"/>
              </a:defRPr>
            </a:lvl1pPr>
          </a:lstStyle>
          <a:p>
            <a:fld id="{C028FD83-1C87-FF4C-A638-BCE5B165E080}" type="datetimeFigureOut">
              <a:rPr lang="en-US" smtClean="0">
                <a:solidFill>
                  <a:srgbClr val="000000"/>
                </a:solidFill>
                <a:latin typeface="Arial"/>
              </a:rPr>
              <a:pPr/>
              <a:t>3/5/26</a:t>
            </a:fld>
            <a:endParaRPr lang="en-US">
              <a:solidFill>
                <a:srgbClr val="000000"/>
              </a:solidFill>
              <a:latin typeface="Arial"/>
            </a:endParaRPr>
          </a:p>
        </p:txBody>
      </p:sp>
      <p:sp>
        <p:nvSpPr>
          <p:cNvPr id="310276" name="Rectangle 4"/>
          <p:cNvSpPr>
            <a:spLocks noGrp="1" noChangeArrowheads="1"/>
          </p:cNvSpPr>
          <p:nvPr>
            <p:ph type="ftr" sz="quarter" idx="3"/>
          </p:nvPr>
        </p:nvSpPr>
        <p:spPr bwMode="auto">
          <a:xfrm>
            <a:off x="2743200" y="6324600"/>
            <a:ext cx="3429000" cy="457200"/>
          </a:xfrm>
          <a:prstGeom prst="rect">
            <a:avLst/>
          </a:prstGeom>
          <a:noFill/>
          <a:ln>
            <a:noFill/>
          </a:ln>
          <a:effectLst>
            <a:outerShdw blurRad="6858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a:spcBef>
                <a:spcPct val="50000"/>
              </a:spcBef>
              <a:defRPr sz="1200" b="1">
                <a:latin typeface="+mn-lt"/>
              </a:defRPr>
            </a:lvl1pPr>
          </a:lstStyle>
          <a:p>
            <a:endParaRPr lang="en-US">
              <a:solidFill>
                <a:srgbClr val="000000"/>
              </a:solidFill>
              <a:latin typeface="Arial"/>
            </a:endParaRPr>
          </a:p>
        </p:txBody>
      </p:sp>
      <p:sp>
        <p:nvSpPr>
          <p:cNvPr id="310277" name="Rectangle 5"/>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a:spcBef>
                <a:spcPct val="50000"/>
              </a:spcBef>
              <a:defRPr sz="1200" b="1">
                <a:latin typeface="+mn-lt"/>
              </a:defRPr>
            </a:lvl1pPr>
          </a:lstStyle>
          <a:p>
            <a:fld id="{7CFC9A5A-7D04-2A48-B7BF-DB5E21C5C841}" type="slidenum">
              <a:rPr lang="en-US" smtClean="0">
                <a:solidFill>
                  <a:srgbClr val="000000"/>
                </a:solidFill>
                <a:latin typeface="Arial"/>
              </a:rPr>
              <a:pPr/>
              <a:t>‹#›</a:t>
            </a:fld>
            <a:endParaRPr lang="en-US">
              <a:solidFill>
                <a:srgbClr val="000000"/>
              </a:solidFill>
              <a:latin typeface="Arial"/>
            </a:endParaRPr>
          </a:p>
        </p:txBody>
      </p:sp>
      <p:sp>
        <p:nvSpPr>
          <p:cNvPr id="310278" name="Rectangle 6"/>
          <p:cNvSpPr>
            <a:spLocks noGrp="1" noChangeArrowheads="1"/>
          </p:cNvSpPr>
          <p:nvPr>
            <p:ph type="body" idx="1"/>
          </p:nvPr>
        </p:nvSpPr>
        <p:spPr bwMode="auto">
          <a:xfrm>
            <a:off x="762000" y="1828800"/>
            <a:ext cx="7620000" cy="426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12700" cap="sq">
                <a:solidFill>
                  <a:schemeClr val="tx1"/>
                </a:solidFill>
                <a:miter lim="800000"/>
                <a:headEnd type="none" w="sm" len="sm"/>
                <a:tailEnd type="none" w="sm" len="sm"/>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53243182"/>
      </p:ext>
    </p:extLst>
  </p:cSld>
  <p:clrMap bg1="lt1" tx1="dk1" bg2="lt2" tx2="dk2" accent1="accent1" accent2="accent2" accent3="accent3" accent4="accent4" accent5="accent5" accent6="accent6" hlink="hlink" folHlink="folHlink"/>
  <p:sldLayoutIdLst>
    <p:sldLayoutId id="2147484969" r:id="rId1"/>
    <p:sldLayoutId id="2147484970" r:id="rId2"/>
    <p:sldLayoutId id="2147484971" r:id="rId3"/>
    <p:sldLayoutId id="2147484972" r:id="rId4"/>
    <p:sldLayoutId id="2147484973" r:id="rId5"/>
    <p:sldLayoutId id="2147484974" r:id="rId6"/>
    <p:sldLayoutId id="2147484975" r:id="rId7"/>
    <p:sldLayoutId id="2147484976" r:id="rId8"/>
    <p:sldLayoutId id="2147484977" r:id="rId9"/>
    <p:sldLayoutId id="2147484978" r:id="rId10"/>
    <p:sldLayoutId id="2147484979" r:id="rId11"/>
  </p:sldLayoutIdLst>
  <p:txStyles>
    <p:titleStyle>
      <a:lvl1pPr algn="l" rtl="0" fontAlgn="base">
        <a:lnSpc>
          <a:spcPct val="90000"/>
        </a:lnSpc>
        <a:spcBef>
          <a:spcPct val="20000"/>
        </a:spcBef>
        <a:spcAft>
          <a:spcPct val="0"/>
        </a:spcAft>
        <a:defRPr sz="4400" b="1">
          <a:solidFill>
            <a:schemeClr val="tx2"/>
          </a:solidFill>
          <a:latin typeface="+mj-lt"/>
          <a:ea typeface="+mj-ea"/>
          <a:cs typeface="+mj-cs"/>
        </a:defRPr>
      </a:lvl1pPr>
      <a:lvl2pPr algn="l" rtl="0" fontAlgn="base">
        <a:lnSpc>
          <a:spcPct val="90000"/>
        </a:lnSpc>
        <a:spcBef>
          <a:spcPct val="20000"/>
        </a:spcBef>
        <a:spcAft>
          <a:spcPct val="0"/>
        </a:spcAft>
        <a:defRPr sz="4400" b="1">
          <a:solidFill>
            <a:schemeClr val="tx2"/>
          </a:solidFill>
          <a:latin typeface="Times New Roman" charset="0"/>
          <a:ea typeface="ＭＳ Ｐゴシック" charset="0"/>
        </a:defRPr>
      </a:lvl2pPr>
      <a:lvl3pPr algn="l" rtl="0" fontAlgn="base">
        <a:lnSpc>
          <a:spcPct val="90000"/>
        </a:lnSpc>
        <a:spcBef>
          <a:spcPct val="20000"/>
        </a:spcBef>
        <a:spcAft>
          <a:spcPct val="0"/>
        </a:spcAft>
        <a:defRPr sz="4400" b="1">
          <a:solidFill>
            <a:schemeClr val="tx2"/>
          </a:solidFill>
          <a:latin typeface="Times New Roman" charset="0"/>
          <a:ea typeface="ＭＳ Ｐゴシック" charset="0"/>
        </a:defRPr>
      </a:lvl3pPr>
      <a:lvl4pPr algn="l" rtl="0" fontAlgn="base">
        <a:lnSpc>
          <a:spcPct val="90000"/>
        </a:lnSpc>
        <a:spcBef>
          <a:spcPct val="20000"/>
        </a:spcBef>
        <a:spcAft>
          <a:spcPct val="0"/>
        </a:spcAft>
        <a:defRPr sz="4400" b="1">
          <a:solidFill>
            <a:schemeClr val="tx2"/>
          </a:solidFill>
          <a:latin typeface="Times New Roman" charset="0"/>
          <a:ea typeface="ＭＳ Ｐゴシック" charset="0"/>
        </a:defRPr>
      </a:lvl4pPr>
      <a:lvl5pPr algn="l" rtl="0" fontAlgn="base">
        <a:lnSpc>
          <a:spcPct val="90000"/>
        </a:lnSpc>
        <a:spcBef>
          <a:spcPct val="20000"/>
        </a:spcBef>
        <a:spcAft>
          <a:spcPct val="0"/>
        </a:spcAft>
        <a:defRPr sz="4400" b="1">
          <a:solidFill>
            <a:schemeClr val="tx2"/>
          </a:solidFill>
          <a:latin typeface="Times New Roman" charset="0"/>
          <a:ea typeface="ＭＳ Ｐゴシック" charset="0"/>
        </a:defRPr>
      </a:lvl5pPr>
      <a:lvl6pPr marL="457200" algn="l" rtl="0" fontAlgn="base">
        <a:lnSpc>
          <a:spcPct val="90000"/>
        </a:lnSpc>
        <a:spcBef>
          <a:spcPct val="20000"/>
        </a:spcBef>
        <a:spcAft>
          <a:spcPct val="0"/>
        </a:spcAft>
        <a:defRPr sz="4400" b="1">
          <a:solidFill>
            <a:schemeClr val="tx2"/>
          </a:solidFill>
          <a:latin typeface="Times New Roman" charset="0"/>
          <a:ea typeface="ＭＳ Ｐゴシック" charset="0"/>
        </a:defRPr>
      </a:lvl6pPr>
      <a:lvl7pPr marL="914400" algn="l" rtl="0" fontAlgn="base">
        <a:lnSpc>
          <a:spcPct val="90000"/>
        </a:lnSpc>
        <a:spcBef>
          <a:spcPct val="20000"/>
        </a:spcBef>
        <a:spcAft>
          <a:spcPct val="0"/>
        </a:spcAft>
        <a:defRPr sz="4400" b="1">
          <a:solidFill>
            <a:schemeClr val="tx2"/>
          </a:solidFill>
          <a:latin typeface="Times New Roman" charset="0"/>
          <a:ea typeface="ＭＳ Ｐゴシック" charset="0"/>
        </a:defRPr>
      </a:lvl7pPr>
      <a:lvl8pPr marL="1371600" algn="l" rtl="0" fontAlgn="base">
        <a:lnSpc>
          <a:spcPct val="90000"/>
        </a:lnSpc>
        <a:spcBef>
          <a:spcPct val="20000"/>
        </a:spcBef>
        <a:spcAft>
          <a:spcPct val="0"/>
        </a:spcAft>
        <a:defRPr sz="4400" b="1">
          <a:solidFill>
            <a:schemeClr val="tx2"/>
          </a:solidFill>
          <a:latin typeface="Times New Roman" charset="0"/>
          <a:ea typeface="ＭＳ Ｐゴシック" charset="0"/>
        </a:defRPr>
      </a:lvl8pPr>
      <a:lvl9pPr marL="1828800" algn="l" rtl="0" fontAlgn="base">
        <a:lnSpc>
          <a:spcPct val="90000"/>
        </a:lnSpc>
        <a:spcBef>
          <a:spcPct val="20000"/>
        </a:spcBef>
        <a:spcAft>
          <a:spcPct val="0"/>
        </a:spcAft>
        <a:defRPr sz="4400" b="1">
          <a:solidFill>
            <a:schemeClr val="tx2"/>
          </a:solidFill>
          <a:latin typeface="Times New Roman" charset="0"/>
          <a:ea typeface="ＭＳ Ｐゴシック" charset="0"/>
        </a:defRPr>
      </a:lvl9pPr>
    </p:titleStyle>
    <p:bodyStyle>
      <a:lvl1pPr marL="342900" indent="-342900" algn="l" rtl="0" fontAlgn="base">
        <a:lnSpc>
          <a:spcPct val="90000"/>
        </a:lnSpc>
        <a:spcBef>
          <a:spcPct val="20000"/>
        </a:spcBef>
        <a:spcAft>
          <a:spcPct val="0"/>
        </a:spcAft>
        <a:buClr>
          <a:schemeClr val="tx1"/>
        </a:buClr>
        <a:buSzPct val="80000"/>
        <a:buFont typeface="Wingdings" charset="0"/>
        <a:buChar char="l"/>
        <a:defRPr sz="3200">
          <a:solidFill>
            <a:schemeClr val="tx1"/>
          </a:solidFill>
          <a:latin typeface="+mn-lt"/>
          <a:ea typeface="+mn-ea"/>
          <a:cs typeface="+mn-cs"/>
        </a:defRPr>
      </a:lvl1pPr>
      <a:lvl2pPr marL="742950" indent="-285750" algn="l" rtl="0" fontAlgn="base">
        <a:lnSpc>
          <a:spcPct val="90000"/>
        </a:lnSpc>
        <a:spcBef>
          <a:spcPct val="20000"/>
        </a:spcBef>
        <a:spcAft>
          <a:spcPct val="0"/>
        </a:spcAft>
        <a:buClr>
          <a:schemeClr val="tx1"/>
        </a:buClr>
        <a:buSzPct val="80000"/>
        <a:buChar char="–"/>
        <a:defRPr sz="2800">
          <a:solidFill>
            <a:schemeClr val="tx1"/>
          </a:solidFill>
          <a:latin typeface="+mn-lt"/>
          <a:ea typeface="+mn-ea"/>
        </a:defRPr>
      </a:lvl2pPr>
      <a:lvl3pPr marL="1143000" indent="-228600" algn="l" rtl="0" fontAlgn="base">
        <a:lnSpc>
          <a:spcPct val="90000"/>
        </a:lnSpc>
        <a:spcBef>
          <a:spcPct val="20000"/>
        </a:spcBef>
        <a:spcAft>
          <a:spcPct val="0"/>
        </a:spcAft>
        <a:buClr>
          <a:schemeClr val="tx1"/>
        </a:buClr>
        <a:buSzPct val="80000"/>
        <a:buFont typeface="Wingdings" charset="0"/>
        <a:buChar char="l"/>
        <a:defRPr sz="2400">
          <a:solidFill>
            <a:schemeClr val="tx1"/>
          </a:solidFill>
          <a:latin typeface="+mn-lt"/>
          <a:ea typeface="+mn-ea"/>
        </a:defRPr>
      </a:lvl3pPr>
      <a:lvl4pPr marL="1600200" indent="-228600" algn="l" rtl="0" fontAlgn="base">
        <a:lnSpc>
          <a:spcPct val="90000"/>
        </a:lnSpc>
        <a:spcBef>
          <a:spcPct val="20000"/>
        </a:spcBef>
        <a:spcAft>
          <a:spcPct val="0"/>
        </a:spcAft>
        <a:buClr>
          <a:schemeClr val="tx1"/>
        </a:buClr>
        <a:buSzPct val="80000"/>
        <a:buChar char="–"/>
        <a:defRPr sz="2000">
          <a:solidFill>
            <a:schemeClr val="tx1"/>
          </a:solidFill>
          <a:latin typeface="+mn-lt"/>
          <a:ea typeface="+mn-ea"/>
        </a:defRPr>
      </a:lvl4pPr>
      <a:lvl5pPr marL="20574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5pPr>
      <a:lvl6pPr marL="25146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6pPr>
      <a:lvl7pPr marL="29718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7pPr>
      <a:lvl8pPr marL="34290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8pPr>
      <a:lvl9pPr marL="3886200" indent="-228600" algn="l" rtl="0" fontAlgn="base">
        <a:lnSpc>
          <a:spcPct val="90000"/>
        </a:lnSpc>
        <a:spcBef>
          <a:spcPct val="20000"/>
        </a:spcBef>
        <a:spcAft>
          <a:spcPct val="0"/>
        </a:spcAft>
        <a:buClr>
          <a:schemeClr val="tx1"/>
        </a:buClr>
        <a:buSzPct val="80000"/>
        <a:buFont typeface="Wingdings" charset="0"/>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fld id="{CC539648-AB91-3440-8F16-A95E4083D57B}" type="datetimeFigureOut">
              <a:rPr lang="en-US" smtClean="0">
                <a:solidFill>
                  <a:srgbClr val="000000"/>
                </a:solidFill>
                <a:latin typeface="Tahoma"/>
                <a:cs typeface="ＭＳ Ｐゴシック"/>
              </a:rPr>
              <a:pPr/>
              <a:t>3/5/26</a:t>
            </a:fld>
            <a:endParaRPr lang="en-US">
              <a:solidFill>
                <a:srgbClr val="000000"/>
              </a:solidFill>
              <a:latin typeface="Tahoma"/>
              <a:cs typeface="ＭＳ Ｐゴシック"/>
            </a:endParaRPr>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endParaRPr lang="en-US">
              <a:solidFill>
                <a:srgbClr val="000000"/>
              </a:solidFill>
              <a:latin typeface="Tahoma"/>
              <a:cs typeface="ＭＳ Ｐゴシック"/>
            </a:endParaRPr>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fld id="{2510E871-F0BA-3C4D-8414-9A58F9011B22}" type="slidenum">
              <a:rPr lang="en-US" smtClean="0">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666281286"/>
      </p:ext>
    </p:extLst>
  </p:cSld>
  <p:clrMap bg1="lt1" tx1="dk1" bg2="lt2" tx2="dk2" accent1="accent1" accent2="accent2" accent3="accent3" accent4="accent4" accent5="accent5" accent6="accent6" hlink="hlink" folHlink="folHlink"/>
  <p:sldLayoutIdLst>
    <p:sldLayoutId id="2147484981" r:id="rId1"/>
    <p:sldLayoutId id="2147484982" r:id="rId2"/>
    <p:sldLayoutId id="2147484983" r:id="rId3"/>
    <p:sldLayoutId id="2147484984" r:id="rId4"/>
    <p:sldLayoutId id="2147484985" r:id="rId5"/>
    <p:sldLayoutId id="2147484986" r:id="rId6"/>
    <p:sldLayoutId id="2147484987" r:id="rId7"/>
    <p:sldLayoutId id="2147484988" r:id="rId8"/>
    <p:sldLayoutId id="2147484989" r:id="rId9"/>
    <p:sldLayoutId id="2147484990" r:id="rId10"/>
    <p:sldLayoutId id="2147484991"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359F6A82-669E-6D48-AA9D-FDB34A0BA60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479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577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E96FFD9D-FB4A-5F4E-86CA-E1E188EF93FA}"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163021841"/>
      </p:ext>
    </p:extLst>
  </p:cSld>
  <p:clrMap bg1="lt1" tx1="dk1" bg2="lt2" tx2="dk2" accent1="accent1" accent2="accent2" accent3="accent3" accent4="accent4" accent5="accent5" accent6="accent6" hlink="hlink" folHlink="folHlink"/>
  <p:sldLayoutIdLst>
    <p:sldLayoutId id="2147484993" r:id="rId1"/>
    <p:sldLayoutId id="2147484994" r:id="rId2"/>
    <p:sldLayoutId id="2147484995" r:id="rId3"/>
    <p:sldLayoutId id="2147484996" r:id="rId4"/>
    <p:sldLayoutId id="2147484997" r:id="rId5"/>
    <p:sldLayoutId id="2147484998" r:id="rId6"/>
    <p:sldLayoutId id="2147484999" r:id="rId7"/>
    <p:sldLayoutId id="2147485000" r:id="rId8"/>
    <p:sldLayoutId id="2147485001" r:id="rId9"/>
    <p:sldLayoutId id="2147485002" r:id="rId10"/>
    <p:sldLayoutId id="2147485003" r:id="rId11"/>
  </p:sldLayoutIdLst>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eaLnBrk="0" hangingPunct="0">
              <a:defRPr/>
            </a:pPr>
            <a:endParaRPr lang="en-US">
              <a:solidFill>
                <a:srgbClr val="000000"/>
              </a:solidFill>
              <a:latin typeface="Arial"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eaLnBrk="0" hangingPunct="0">
              <a:defRPr/>
            </a:pPr>
            <a:endParaRPr lang="en-US">
              <a:solidFill>
                <a:srgbClr val="000000"/>
              </a:solidFill>
              <a:latin typeface="Arial"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B76732AD-70A6-7E45-A486-BEE1C3E32EC5}" type="slidenum">
              <a:rPr lang="en-US">
                <a:solidFill>
                  <a:srgbClr val="000000"/>
                </a:solidFill>
                <a:latin typeface="Arial" charset="0"/>
              </a:rPr>
              <a:pPr eaLnBrk="0" hangingPunct="0">
                <a:defRPr/>
              </a:pPr>
              <a:t>‹#›</a:t>
            </a:fld>
            <a:endParaRPr lang="en-US">
              <a:solidFill>
                <a:srgbClr val="000000"/>
              </a:solidFill>
              <a:latin typeface="Arial" charset="0"/>
            </a:endParaRPr>
          </a:p>
        </p:txBody>
      </p:sp>
    </p:spTree>
    <p:extLst>
      <p:ext uri="{BB962C8B-B14F-4D97-AF65-F5344CB8AC3E}">
        <p14:creationId xmlns:p14="http://schemas.microsoft.com/office/powerpoint/2010/main" val="376262336"/>
      </p:ext>
    </p:extLst>
  </p:cSld>
  <p:clrMap bg1="lt1" tx1="dk1" bg2="lt2" tx2="dk2" accent1="accent1" accent2="accent2" accent3="accent3" accent4="accent4" accent5="accent5" accent6="accent6" hlink="hlink" folHlink="folHlink"/>
  <p:sldLayoutIdLst>
    <p:sldLayoutId id="2147485005" r:id="rId1"/>
    <p:sldLayoutId id="2147485006" r:id="rId2"/>
    <p:sldLayoutId id="2147485007" r:id="rId3"/>
    <p:sldLayoutId id="2147485008" r:id="rId4"/>
    <p:sldLayoutId id="2147485009" r:id="rId5"/>
    <p:sldLayoutId id="2147485010" r:id="rId6"/>
    <p:sldLayoutId id="2147485011" r:id="rId7"/>
    <p:sldLayoutId id="2147485012" r:id="rId8"/>
    <p:sldLayoutId id="2147485013" r:id="rId9"/>
    <p:sldLayoutId id="2147485014" r:id="rId10"/>
    <p:sldLayoutId id="214748501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2"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2"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defRPr>
            </a:lvl1pPr>
          </a:lstStyle>
          <a:p>
            <a:pPr>
              <a:defRPr/>
            </a:pPr>
            <a:fld id="{F8E2534C-D3BD-DD4A-88D5-AFCF41E224CA}" type="slidenum">
              <a:rPr lang="en-US"/>
              <a:pPr>
                <a:defRPr/>
              </a:pPr>
              <a:t>‹#›</a:t>
            </a:fld>
            <a:endParaRPr lang="en-US"/>
          </a:p>
        </p:txBody>
      </p:sp>
    </p:spTree>
    <p:extLst>
      <p:ext uri="{BB962C8B-B14F-4D97-AF65-F5344CB8AC3E}">
        <p14:creationId xmlns:p14="http://schemas.microsoft.com/office/powerpoint/2010/main" val="1874528869"/>
      </p:ext>
    </p:extLst>
  </p:cSld>
  <p:clrMap bg1="lt1" tx1="dk1" bg2="lt2" tx2="dk2" accent1="accent1" accent2="accent2" accent3="accent3" accent4="accent4" accent5="accent5" accent6="accent6" hlink="hlink" folHlink="folHlink"/>
  <p:sldLayoutIdLst>
    <p:sldLayoutId id="2147485017"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07"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solidFill>
                <a:srgbClr val="000000"/>
              </a:solidFill>
              <a:latin typeface="Aria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solidFill>
                <a:srgbClr val="000000"/>
              </a:solidFill>
              <a:latin typeface="Aria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6669136"/>
      </p:ext>
    </p:extLst>
  </p:cSld>
  <p:clrMap bg1="lt1" tx1="dk1" bg2="lt2" tx2="dk2" accent1="accent1" accent2="accent2" accent3="accent3" accent4="accent4" accent5="accent5" accent6="accent6" hlink="hlink" folHlink="folHlink"/>
  <p:sldLayoutIdLst>
    <p:sldLayoutId id="2147485019" r:id="rId1"/>
    <p:sldLayoutId id="2147485020" r:id="rId2"/>
    <p:sldLayoutId id="2147485021" r:id="rId3"/>
    <p:sldLayoutId id="2147485022" r:id="rId4"/>
    <p:sldLayoutId id="2147485023" r:id="rId5"/>
    <p:sldLayoutId id="2147485024" r:id="rId6"/>
    <p:sldLayoutId id="2147485025" r:id="rId7"/>
    <p:sldLayoutId id="2147485026" r:id="rId8"/>
    <p:sldLayoutId id="2147485027" r:id="rId9"/>
    <p:sldLayoutId id="2147485028" r:id="rId10"/>
    <p:sldLayoutId id="2147485029"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latin typeface="Arial" charset="0"/>
              </a:rPr>
              <a:pPr/>
              <a:t>‹#›</a:t>
            </a:fld>
            <a:endParaRPr lang="en-US">
              <a:latin typeface="Arial" charset="0"/>
            </a:endParaRPr>
          </a:p>
        </p:txBody>
      </p:sp>
    </p:spTree>
    <p:extLst>
      <p:ext uri="{BB962C8B-B14F-4D97-AF65-F5344CB8AC3E}">
        <p14:creationId xmlns:p14="http://schemas.microsoft.com/office/powerpoint/2010/main" val="2888140356"/>
      </p:ext>
    </p:extLst>
  </p:cSld>
  <p:clrMap bg1="lt1" tx1="dk1" bg2="lt2" tx2="dk2" accent1="accent1" accent2="accent2" accent3="accent3" accent4="accent4" accent5="accent5" accent6="accent6" hlink="hlink" folHlink="folHlink"/>
  <p:sldLayoutIdLst>
    <p:sldLayoutId id="2147485031" r:id="rId1"/>
    <p:sldLayoutId id="2147485032" r:id="rId2"/>
    <p:sldLayoutId id="2147485033"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760" indent="-285677"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2706" indent="-228541"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9790"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6875"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folHlink"/>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3625" cy="6858001"/>
            <a:chOff x="0" y="-3"/>
            <a:chExt cx="670"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47" y="-993"/>
                <a:ext cx="624" cy="5746"/>
              </a:xfrm>
              <a:custGeom>
                <a:avLst/>
                <a:gdLst>
                  <a:gd name="T0" fmla="*/ 0 w 1000"/>
                  <a:gd name="T1" fmla="*/ 0 h 720"/>
                  <a:gd name="T2" fmla="*/ 0 w 1000"/>
                  <a:gd name="T3" fmla="*/ 2147483647 h 720"/>
                  <a:gd name="T4" fmla="*/ 1 w 1000"/>
                  <a:gd name="T5" fmla="*/ 2147483647 h 720"/>
                  <a:gd name="T6" fmla="*/ 1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36" name="Freeform 5"/>
              <p:cNvSpPr>
                <a:spLocks/>
              </p:cNvSpPr>
              <p:nvPr/>
            </p:nvSpPr>
            <p:spPr bwMode="ltGray">
              <a:xfrm rot="-5400000">
                <a:off x="1310" y="167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37" name="Freeform 6"/>
              <p:cNvSpPr>
                <a:spLocks/>
              </p:cNvSpPr>
              <p:nvPr/>
            </p:nvSpPr>
            <p:spPr bwMode="ltGray">
              <a:xfrm rot="-5400000">
                <a:off x="973" y="1669"/>
                <a:ext cx="624" cy="424"/>
              </a:xfrm>
              <a:custGeom>
                <a:avLst/>
                <a:gdLst>
                  <a:gd name="T0" fmla="*/ 0 w 624"/>
                  <a:gd name="T1" fmla="*/ 0 h 317"/>
                  <a:gd name="T2" fmla="*/ 0 w 624"/>
                  <a:gd name="T3" fmla="*/ 15958 h 317"/>
                  <a:gd name="T4" fmla="*/ 624 w 624"/>
                  <a:gd name="T5" fmla="*/ 1595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38" name="Freeform 7"/>
              <p:cNvSpPr>
                <a:spLocks/>
              </p:cNvSpPr>
              <p:nvPr/>
            </p:nvSpPr>
            <p:spPr bwMode="ltGray">
              <a:xfrm rot="-5400000">
                <a:off x="-66" y="1753"/>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39" name="Freeform 8"/>
              <p:cNvSpPr>
                <a:spLocks/>
              </p:cNvSpPr>
              <p:nvPr/>
            </p:nvSpPr>
            <p:spPr bwMode="ltGray">
              <a:xfrm rot="-5400000">
                <a:off x="651" y="173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0" name="Freeform 9"/>
              <p:cNvSpPr>
                <a:spLocks/>
              </p:cNvSpPr>
              <p:nvPr/>
            </p:nvSpPr>
            <p:spPr bwMode="ltGray">
              <a:xfrm rot="-5400000">
                <a:off x="432" y="1701"/>
                <a:ext cx="624" cy="364"/>
              </a:xfrm>
              <a:custGeom>
                <a:avLst/>
                <a:gdLst>
                  <a:gd name="T0" fmla="*/ 0 w 624"/>
                  <a:gd name="T1" fmla="*/ 0 h 272"/>
                  <a:gd name="T2" fmla="*/ 0 w 624"/>
                  <a:gd name="T3" fmla="*/ 16082 h 272"/>
                  <a:gd name="T4" fmla="*/ 240 w 624"/>
                  <a:gd name="T5" fmla="*/ 14164 h 272"/>
                  <a:gd name="T6" fmla="*/ 624 w 624"/>
                  <a:gd name="T7" fmla="*/ 16082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1" name="Freeform 10"/>
              <p:cNvSpPr>
                <a:spLocks/>
              </p:cNvSpPr>
              <p:nvPr/>
            </p:nvSpPr>
            <p:spPr bwMode="ltGray">
              <a:xfrm rot="-5400000">
                <a:off x="143" y="1727"/>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2" name="Freeform 11"/>
              <p:cNvSpPr>
                <a:spLocks/>
              </p:cNvSpPr>
              <p:nvPr/>
            </p:nvSpPr>
            <p:spPr bwMode="ltGray">
              <a:xfrm rot="-5400000">
                <a:off x="3197" y="1655"/>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3" name="Freeform 12"/>
              <p:cNvSpPr>
                <a:spLocks/>
              </p:cNvSpPr>
              <p:nvPr/>
            </p:nvSpPr>
            <p:spPr bwMode="ltGray">
              <a:xfrm rot="-5400000">
                <a:off x="2870" y="1659"/>
                <a:ext cx="624" cy="421"/>
              </a:xfrm>
              <a:custGeom>
                <a:avLst/>
                <a:gdLst>
                  <a:gd name="T0" fmla="*/ 0 w 624"/>
                  <a:gd name="T1" fmla="*/ 0 h 317"/>
                  <a:gd name="T2" fmla="*/ 0 w 624"/>
                  <a:gd name="T3" fmla="*/ 14420 h 317"/>
                  <a:gd name="T4" fmla="*/ 624 w 624"/>
                  <a:gd name="T5" fmla="*/ 14420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4" name="Freeform 13"/>
              <p:cNvSpPr>
                <a:spLocks/>
              </p:cNvSpPr>
              <p:nvPr/>
            </p:nvSpPr>
            <p:spPr bwMode="ltGray">
              <a:xfrm rot="-5400000">
                <a:off x="1823" y="1747"/>
                <a:ext cx="624" cy="256"/>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5" name="Freeform 14"/>
              <p:cNvSpPr>
                <a:spLocks/>
              </p:cNvSpPr>
              <p:nvPr/>
            </p:nvSpPr>
            <p:spPr bwMode="ltGray">
              <a:xfrm rot="-5400000">
                <a:off x="2540" y="1724"/>
                <a:ext cx="624" cy="292"/>
              </a:xfrm>
              <a:custGeom>
                <a:avLst/>
                <a:gdLst>
                  <a:gd name="T0" fmla="*/ 0 w 624"/>
                  <a:gd name="T1" fmla="*/ 0 h 317"/>
                  <a:gd name="T2" fmla="*/ 0 w 624"/>
                  <a:gd name="T3" fmla="*/ 87 h 317"/>
                  <a:gd name="T4" fmla="*/ 624 w 624"/>
                  <a:gd name="T5" fmla="*/ 87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6" name="Freeform 15"/>
              <p:cNvSpPr>
                <a:spLocks/>
              </p:cNvSpPr>
              <p:nvPr/>
            </p:nvSpPr>
            <p:spPr bwMode="ltGray">
              <a:xfrm rot="-5400000">
                <a:off x="2323" y="169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7" name="Freeform 16"/>
              <p:cNvSpPr>
                <a:spLocks/>
              </p:cNvSpPr>
              <p:nvPr/>
            </p:nvSpPr>
            <p:spPr bwMode="ltGray">
              <a:xfrm rot="-5400000">
                <a:off x="2030" y="172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8" name="Freeform 17"/>
              <p:cNvSpPr>
                <a:spLocks/>
              </p:cNvSpPr>
              <p:nvPr/>
            </p:nvSpPr>
            <p:spPr bwMode="ltGray">
              <a:xfrm rot="-5400000">
                <a:off x="4066" y="1660"/>
                <a:ext cx="624" cy="420"/>
              </a:xfrm>
              <a:custGeom>
                <a:avLst/>
                <a:gdLst>
                  <a:gd name="T0" fmla="*/ 0 w 624"/>
                  <a:gd name="T1" fmla="*/ 0 h 317"/>
                  <a:gd name="T2" fmla="*/ 0 w 624"/>
                  <a:gd name="T3" fmla="*/ 13949 h 317"/>
                  <a:gd name="T4" fmla="*/ 624 w 624"/>
                  <a:gd name="T5" fmla="*/ 13949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49" name="Freeform 18"/>
              <p:cNvSpPr>
                <a:spLocks/>
              </p:cNvSpPr>
              <p:nvPr/>
            </p:nvSpPr>
            <p:spPr bwMode="ltGray">
              <a:xfrm rot="-5400000">
                <a:off x="3717" y="1663"/>
                <a:ext cx="624" cy="423"/>
              </a:xfrm>
              <a:custGeom>
                <a:avLst/>
                <a:gdLst>
                  <a:gd name="T0" fmla="*/ 0 w 624"/>
                  <a:gd name="T1" fmla="*/ 0 h 317"/>
                  <a:gd name="T2" fmla="*/ 0 w 624"/>
                  <a:gd name="T3" fmla="*/ 15428 h 317"/>
                  <a:gd name="T4" fmla="*/ 624 w 624"/>
                  <a:gd name="T5" fmla="*/ 1542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50" name="Freeform 19"/>
              <p:cNvSpPr>
                <a:spLocks/>
              </p:cNvSpPr>
              <p:nvPr/>
            </p:nvSpPr>
            <p:spPr bwMode="ltGray">
              <a:xfrm rot="-5400000">
                <a:off x="4564" y="1742"/>
                <a:ext cx="624" cy="255"/>
              </a:xfrm>
              <a:custGeom>
                <a:avLst/>
                <a:gdLst>
                  <a:gd name="T0" fmla="*/ 0 w 624"/>
                  <a:gd name="T1" fmla="*/ 1 h 370"/>
                  <a:gd name="T2" fmla="*/ 0 w 624"/>
                  <a:gd name="T3" fmla="*/ 2 h 370"/>
                  <a:gd name="T4" fmla="*/ 624 w 624"/>
                  <a:gd name="T5" fmla="*/ 2 h 370"/>
                  <a:gd name="T6" fmla="*/ 624 w 624"/>
                  <a:gd name="T7" fmla="*/ 1 h 370"/>
                  <a:gd name="T8" fmla="*/ 384 w 624"/>
                  <a:gd name="T9" fmla="*/ 1 h 370"/>
                  <a:gd name="T10" fmla="*/ 0 w 624"/>
                  <a:gd name="T11" fmla="*/ 1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51" name="Freeform 20"/>
              <p:cNvSpPr>
                <a:spLocks/>
              </p:cNvSpPr>
              <p:nvPr/>
            </p:nvSpPr>
            <p:spPr bwMode="ltGray">
              <a:xfrm>
                <a:off x="5469" y="1557"/>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52" name="Freeform 21"/>
              <p:cNvSpPr>
                <a:spLocks/>
              </p:cNvSpPr>
              <p:nvPr/>
            </p:nvSpPr>
            <p:spPr bwMode="ltGray">
              <a:xfrm rot="-5400000">
                <a:off x="5072" y="1685"/>
                <a:ext cx="624" cy="360"/>
              </a:xfrm>
              <a:custGeom>
                <a:avLst/>
                <a:gdLst>
                  <a:gd name="T0" fmla="*/ 0 w 624"/>
                  <a:gd name="T1" fmla="*/ 0 h 272"/>
                  <a:gd name="T2" fmla="*/ 0 w 624"/>
                  <a:gd name="T3" fmla="*/ 13759 h 272"/>
                  <a:gd name="T4" fmla="*/ 240 w 624"/>
                  <a:gd name="T5" fmla="*/ 12141 h 272"/>
                  <a:gd name="T6" fmla="*/ 624 w 624"/>
                  <a:gd name="T7" fmla="*/ 13759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sp>
            <p:nvSpPr>
              <p:cNvPr id="1053" name="Freeform 22"/>
              <p:cNvSpPr>
                <a:spLocks/>
              </p:cNvSpPr>
              <p:nvPr/>
            </p:nvSpPr>
            <p:spPr bwMode="ltGray">
              <a:xfrm rot="-5400000">
                <a:off x="4783" y="1711"/>
                <a:ext cx="632" cy="316"/>
              </a:xfrm>
              <a:custGeom>
                <a:avLst/>
                <a:gdLst>
                  <a:gd name="T0" fmla="*/ 8 w 632"/>
                  <a:gd name="T1" fmla="*/ 7 h 362"/>
                  <a:gd name="T2" fmla="*/ 8 w 632"/>
                  <a:gd name="T3" fmla="*/ 47 h 362"/>
                  <a:gd name="T4" fmla="*/ 248 w 632"/>
                  <a:gd name="T5" fmla="*/ 47 h 362"/>
                  <a:gd name="T6" fmla="*/ 632 w 632"/>
                  <a:gd name="T7" fmla="*/ 47 h 362"/>
                  <a:gd name="T8" fmla="*/ 632 w 632"/>
                  <a:gd name="T9" fmla="*/ 7 h 362"/>
                  <a:gd name="T10" fmla="*/ 104 w 632"/>
                  <a:gd name="T11" fmla="*/ 7 h 362"/>
                  <a:gd name="T12" fmla="*/ 8 w 632"/>
                  <a:gd name="T13" fmla="*/ 7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000000"/>
                  </a:solidFill>
                </a:endParaRPr>
              </a:p>
            </p:txBody>
          </p:sp>
        </p:grpSp>
        <p:sp>
          <p:nvSpPr>
            <p:cNvPr id="1033" name="Freeform 23"/>
            <p:cNvSpPr>
              <a:spLocks/>
            </p:cNvSpPr>
            <p:nvPr/>
          </p:nvSpPr>
          <p:spPr bwMode="ltGray">
            <a:xfrm rot="16200000" flipH="1">
              <a:off x="-1954" y="1951"/>
              <a:ext cx="4320" cy="412"/>
            </a:xfrm>
            <a:custGeom>
              <a:avLst/>
              <a:gdLst>
                <a:gd name="T0" fmla="*/ 0 w 5762"/>
                <a:gd name="T1" fmla="*/ 507 h 385"/>
                <a:gd name="T2" fmla="*/ 102 w 5762"/>
                <a:gd name="T3" fmla="*/ 485 h 385"/>
                <a:gd name="T4" fmla="*/ 102 w 5762"/>
                <a:gd name="T5" fmla="*/ 4 h 385"/>
                <a:gd name="T6" fmla="*/ 0 w 5762"/>
                <a:gd name="T7" fmla="*/ 0 h 385"/>
                <a:gd name="T8" fmla="*/ 0 w 5762"/>
                <a:gd name="T9" fmla="*/ 507 h 3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rgbClr val="767676"/>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sp>
          <p:nvSpPr>
            <p:cNvPr id="1034" name="Freeform 24"/>
            <p:cNvSpPr>
              <a:spLocks/>
            </p:cNvSpPr>
            <p:nvPr/>
          </p:nvSpPr>
          <p:spPr bwMode="ltGray">
            <a:xfrm rot="16200000" flipH="1">
              <a:off x="-1584" y="2062"/>
              <a:ext cx="4319" cy="189"/>
            </a:xfrm>
            <a:custGeom>
              <a:avLst/>
              <a:gdLst>
                <a:gd name="T0" fmla="*/ 0 w 5761"/>
                <a:gd name="T1" fmla="*/ 28 h 189"/>
                <a:gd name="T2" fmla="*/ 102 w 5761"/>
                <a:gd name="T3" fmla="*/ 0 h 189"/>
                <a:gd name="T4" fmla="*/ 102 w 5761"/>
                <a:gd name="T5" fmla="*/ 189 h 189"/>
                <a:gd name="T6" fmla="*/ 1 w 5761"/>
                <a:gd name="T7" fmla="*/ 189 h 189"/>
                <a:gd name="T8" fmla="*/ 0 w 5761"/>
                <a:gd name="T9" fmla="*/ 28 h 1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rgbClr val="767676"/>
                </a:gs>
                <a:gs pos="100000">
                  <a:schemeClr val="bg1"/>
                </a:gs>
              </a:gsLst>
              <a:lin ang="0" scaled="1"/>
            </a:gradFill>
            <a:ln>
              <a:noFill/>
            </a:ln>
            <a:extLst>
              <a:ext uri="{91240B29-F687-4f45-9708-019B960494DF}">
                <a14:hiddenLine xmlns:a14="http://schemas.microsoft.com/office/drawing/2010/main" xmlns="" w="9525" cap="flat">
                  <a:solidFill>
                    <a:srgbClr val="000000"/>
                  </a:solidFill>
                  <a:prstDash val="solid"/>
                  <a:miter lim="800000"/>
                  <a:headEnd type="none" w="med" len="med"/>
                  <a:tailEnd type="none" w="med" len="med"/>
                </a14:hiddenLine>
              </a:ext>
            </a:extLst>
          </p:spPr>
          <p:txBody>
            <a:bodyPr wrap="none" anchor="ctr"/>
            <a:lstStyle/>
            <a:p>
              <a:endParaRPr lang="en-US">
                <a:solidFill>
                  <a:srgbClr val="000000"/>
                </a:solidFill>
              </a:endParaRPr>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95" name="Rectangle 27"/>
          <p:cNvSpPr>
            <a:spLocks noGrp="1" noChangeArrowheads="1"/>
          </p:cNvSpPr>
          <p:nvPr>
            <p:ph type="dt" sz="half" idx="2"/>
          </p:nvPr>
        </p:nvSpPr>
        <p:spPr bwMode="auto">
          <a:xfrm>
            <a:off x="1173163" y="6265863"/>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mn-lt"/>
                <a:ea typeface="+mn-ea"/>
                <a:cs typeface="+mn-cs"/>
              </a:defRPr>
            </a:lvl1pPr>
          </a:lstStyle>
          <a:p>
            <a:pPr>
              <a:defRPr/>
            </a:pPr>
            <a:endParaRPr lang="en-US">
              <a:solidFill>
                <a:srgbClr val="000000"/>
              </a:solidFill>
              <a:latin typeface="Arial"/>
            </a:endParaRPr>
          </a:p>
        </p:txBody>
      </p:sp>
      <p:sp>
        <p:nvSpPr>
          <p:cNvPr id="7196" name="Rectangle 28"/>
          <p:cNvSpPr>
            <a:spLocks noGrp="1" noChangeArrowheads="1"/>
          </p:cNvSpPr>
          <p:nvPr>
            <p:ph type="ftr" sz="quarter" idx="3"/>
          </p:nvPr>
        </p:nvSpPr>
        <p:spPr bwMode="auto">
          <a:xfrm>
            <a:off x="35814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mn-lt"/>
                <a:ea typeface="+mn-ea"/>
                <a:cs typeface="+mn-cs"/>
              </a:defRPr>
            </a:lvl1pPr>
          </a:lstStyle>
          <a:p>
            <a:pPr>
              <a:defRPr/>
            </a:pPr>
            <a:endParaRPr lang="en-US">
              <a:solidFill>
                <a:srgbClr val="000000"/>
              </a:solidFill>
              <a:latin typeface="Arial"/>
            </a:endParaRPr>
          </a:p>
        </p:txBody>
      </p:sp>
      <p:sp>
        <p:nvSpPr>
          <p:cNvPr id="7197" name="Rectangle 29"/>
          <p:cNvSpPr>
            <a:spLocks noGrp="1" noChangeArrowheads="1"/>
          </p:cNvSpPr>
          <p:nvPr>
            <p:ph type="sldNum" sz="quarter" idx="4"/>
          </p:nvPr>
        </p:nvSpPr>
        <p:spPr bwMode="auto">
          <a:xfrm>
            <a:off x="70104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Arial" charset="0"/>
              </a:defRPr>
            </a:lvl1pPr>
          </a:lstStyle>
          <a:p>
            <a:pPr>
              <a:defRPr/>
            </a:pPr>
            <a:fld id="{CB7754BF-214F-A341-98A0-B9D6E81900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07246794"/>
      </p:ext>
    </p:extLst>
  </p:cSld>
  <p:clrMap bg1="lt1" tx1="dk1" bg2="lt2" tx2="dk2" accent1="accent1" accent2="accent2" accent3="accent3" accent4="accent4" accent5="accent5" accent6="accent6" hlink="hlink" folHlink="folHlink"/>
  <p:sldLayoutIdLst>
    <p:sldLayoutId id="2147485038" r:id="rId1"/>
    <p:sldLayoutId id="2147485039" r:id="rId2"/>
    <p:sldLayoutId id="2147485040" r:id="rId3"/>
    <p:sldLayoutId id="2147485041" r:id="rId4"/>
    <p:sldLayoutId id="2147485042" r:id="rId5"/>
    <p:sldLayoutId id="2147485043" r:id="rId6"/>
    <p:sldLayoutId id="2147485044" r:id="rId7"/>
    <p:sldLayoutId id="2147485045" r:id="rId8"/>
    <p:sldLayoutId id="2147485046" r:id="rId9"/>
    <p:sldLayoutId id="2147485047" r:id="rId10"/>
    <p:sldLayoutId id="2147485048"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n"/>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cs typeface="Arial" charset="0"/>
              </a:defRPr>
            </a:lvl1pPr>
          </a:lstStyle>
          <a:p>
            <a:pPr>
              <a:defRPr/>
            </a:pPr>
            <a:fld id="{C16A198B-9034-4749-8A8D-B90A5F5B90A3}" type="datetimeFigureOut">
              <a:rPr lang="en-US">
                <a:latin typeface="Calibri" charset="0"/>
              </a:rPr>
              <a:pPr>
                <a:defRPr/>
              </a:pPr>
              <a:t>3/5/26</a:t>
            </a:fld>
            <a:endParaRPr lang="en-US">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cs typeface="Arial" charset="0"/>
              </a:defRPr>
            </a:lvl1pPr>
          </a:lstStyle>
          <a:p>
            <a:pPr>
              <a:defRPr/>
            </a:pPr>
            <a:fld id="{FA356419-7718-C74B-9C0F-E2D2C7D5AD85}" type="slidenum">
              <a:rPr lang="en-US">
                <a:latin typeface="Calibri" charset="0"/>
              </a:rPr>
              <a:pPr>
                <a:defRPr/>
              </a:pPr>
              <a:t>‹#›</a:t>
            </a:fld>
            <a:endParaRPr lang="en-US">
              <a:latin typeface="Calibri" charset="0"/>
            </a:endParaRPr>
          </a:p>
        </p:txBody>
      </p:sp>
    </p:spTree>
    <p:extLst>
      <p:ext uri="{BB962C8B-B14F-4D97-AF65-F5344CB8AC3E}">
        <p14:creationId xmlns:p14="http://schemas.microsoft.com/office/powerpoint/2010/main" val="1990214829"/>
      </p:ext>
    </p:extLst>
  </p:cSld>
  <p:clrMap bg1="lt1" tx1="dk1" bg2="lt2" tx2="dk2" accent1="accent1" accent2="accent2" accent3="accent3" accent4="accent4" accent5="accent5" accent6="accent6" hlink="hlink" folHlink="folHlink"/>
  <p:sldLayoutIdLst>
    <p:sldLayoutId id="2147485062" r:id="rId1"/>
    <p:sldLayoutId id="2147485063" r:id="rId2"/>
    <p:sldLayoutId id="2147485064" r:id="rId3"/>
    <p:sldLayoutId id="2147485065" r:id="rId4"/>
    <p:sldLayoutId id="2147485066" r:id="rId5"/>
    <p:sldLayoutId id="2147485067" r:id="rId6"/>
    <p:sldLayoutId id="2147485068" r:id="rId7"/>
    <p:sldLayoutId id="2147485069" r:id="rId8"/>
    <p:sldLayoutId id="2147485070" r:id="rId9"/>
    <p:sldLayoutId id="2147485071" r:id="rId10"/>
    <p:sldLayoutId id="2147485072"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cs typeface="+mn-cs"/>
            </a:endParaRPr>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solidFill>
                  <a:srgbClr val="2A3D7A"/>
                </a:solidFill>
                <a:cs typeface="+mn-cs"/>
              </a:rPr>
              <a:pPr>
                <a:defRPr/>
              </a:pPr>
              <a:t>‹#›</a:t>
            </a:fld>
            <a:endParaRPr lang="en-US" sz="1400">
              <a:solidFill>
                <a:srgbClr val="2A3D7A"/>
              </a:solidFill>
              <a:cs typeface="+mn-cs"/>
            </a:endParaRPr>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1713439"/>
      </p:ext>
    </p:extLst>
  </p:cSld>
  <p:clrMap bg1="lt1" tx1="dk1" bg2="lt2" tx2="dk2" accent1="accent1" accent2="accent2" accent3="accent3" accent4="accent4" accent5="accent5" accent6="accent6" hlink="hlink" folHlink="folHlink"/>
  <p:sldLayoutIdLst>
    <p:sldLayoutId id="2147485074" r:id="rId1"/>
    <p:sldLayoutId id="2147485075" r:id="rId2"/>
    <p:sldLayoutId id="2147485076" r:id="rId3"/>
    <p:sldLayoutId id="2147485077" r:id="rId4"/>
    <p:sldLayoutId id="2147485078" r:id="rId5"/>
    <p:sldLayoutId id="2147485079" r:id="rId6"/>
    <p:sldLayoutId id="2147485080" r:id="rId7"/>
    <p:sldLayoutId id="2147485081" r:id="rId8"/>
    <p:sldLayoutId id="2147485082" r:id="rId9"/>
    <p:sldLayoutId id="2147485083" r:id="rId10"/>
    <p:sldLayoutId id="2147485084" r:id="rId11"/>
  </p:sldLayoutIdLst>
  <p:txStyles>
    <p:title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Arial"/>
          <a:ea typeface="ＭＳ Ｐゴシック" charset="-128"/>
          <a:cs typeface="Arial"/>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Arial"/>
          <a:ea typeface="ＭＳ Ｐゴシック" pitchFamily="26" charset="-128"/>
          <a:cs typeface="Arial"/>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Arial"/>
          <a:ea typeface="ＭＳ Ｐゴシック" pitchFamily="26" charset="-128"/>
          <a:cs typeface="Arial"/>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Arial"/>
          <a:ea typeface="ＭＳ Ｐゴシック" pitchFamily="26" charset="-128"/>
          <a:cs typeface="Arial"/>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Arial"/>
          <a:ea typeface="ＭＳ Ｐゴシック" pitchFamily="26" charset="-128"/>
          <a:cs typeface="Arial"/>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200257035"/>
      </p:ext>
    </p:extLst>
  </p:cSld>
  <p:clrMap bg1="lt1" tx1="dk1" bg2="lt2" tx2="dk2" accent1="accent1" accent2="accent2" accent3="accent3" accent4="accent4" accent5="accent5" accent6="accent6" hlink="hlink" folHlink="folHlink"/>
  <p:sldLayoutIdLst>
    <p:sldLayoutId id="2147485086" r:id="rId1"/>
    <p:sldLayoutId id="2147485087" r:id="rId2"/>
    <p:sldLayoutId id="2147485088" r:id="rId3"/>
    <p:sldLayoutId id="2147485089" r:id="rId4"/>
    <p:sldLayoutId id="2147485090" r:id="rId5"/>
    <p:sldLayoutId id="2147485091" r:id="rId6"/>
    <p:sldLayoutId id="2147485092" r:id="rId7"/>
    <p:sldLayoutId id="2147485093" r:id="rId8"/>
    <p:sldLayoutId id="2147485094" r:id="rId9"/>
    <p:sldLayoutId id="2147485095" r:id="rId10"/>
    <p:sldLayoutId id="2147485096" r:id="rId11"/>
    <p:sldLayoutId id="2147485097" r:id="rId12"/>
    <p:sldLayoutId id="214748509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582F87A-98FE-1141-9215-858A6795A6C4}"/>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6D5702AD-27F2-D144-8E72-62CE4D638241}"/>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66495F9-4469-E04A-9D02-9EA1768D6496}"/>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0162A7C7-FBC0-AC4A-9E2D-008DFE2F7CFE}" type="datetimeFigureOut">
              <a:rPr lang="en-US" altLang="en-US"/>
              <a:pPr/>
              <a:t>3/5/26</a:t>
            </a:fld>
            <a:endParaRPr lang="en-US" altLang="en-US"/>
          </a:p>
        </p:txBody>
      </p:sp>
      <p:sp>
        <p:nvSpPr>
          <p:cNvPr id="5" name="Footer Placeholder 4">
            <a:extLst>
              <a:ext uri="{FF2B5EF4-FFF2-40B4-BE49-F238E27FC236}">
                <a16:creationId xmlns:a16="http://schemas.microsoft.com/office/drawing/2014/main" id="{404813CD-3557-8C41-BA3B-719A1348D0E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a:defRPr/>
            </a:pPr>
            <a:endParaRPr lang="en-US"/>
          </a:p>
        </p:txBody>
      </p:sp>
      <p:sp>
        <p:nvSpPr>
          <p:cNvPr id="6" name="Slide Number Placeholder 5">
            <a:extLst>
              <a:ext uri="{FF2B5EF4-FFF2-40B4-BE49-F238E27FC236}">
                <a16:creationId xmlns:a16="http://schemas.microsoft.com/office/drawing/2014/main" id="{1DE51F0E-567A-D34A-AAEC-F7FFD1DDDFE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F058514D-6A37-5942-BDC3-E2536407C060}" type="slidenum">
              <a:rPr lang="en-US" altLang="en-US"/>
              <a:pPr/>
              <a:t>‹#›</a:t>
            </a:fld>
            <a:endParaRPr lang="en-US" altLang="en-US"/>
          </a:p>
        </p:txBody>
      </p:sp>
    </p:spTree>
    <p:extLst>
      <p:ext uri="{BB962C8B-B14F-4D97-AF65-F5344CB8AC3E}">
        <p14:creationId xmlns:p14="http://schemas.microsoft.com/office/powerpoint/2010/main" val="1286644178"/>
      </p:ext>
    </p:extLst>
  </p:cSld>
  <p:clrMap bg1="lt1" tx1="dk1" bg2="lt2" tx2="dk2" accent1="accent1" accent2="accent2" accent3="accent3" accent4="accent4" accent5="accent5" accent6="accent6" hlink="hlink" folHlink="folHlink"/>
  <p:sldLayoutIdLst>
    <p:sldLayoutId id="2147485100" r:id="rId1"/>
    <p:sldLayoutId id="2147485101" r:id="rId2"/>
    <p:sldLayoutId id="2147485102" r:id="rId3"/>
    <p:sldLayoutId id="2147485103" r:id="rId4"/>
    <p:sldLayoutId id="2147485104" r:id="rId5"/>
    <p:sldLayoutId id="2147485105" r:id="rId6"/>
    <p:sldLayoutId id="2147485106" r:id="rId7"/>
    <p:sldLayoutId id="2147485107" r:id="rId8"/>
    <p:sldLayoutId id="2147485108" r:id="rId9"/>
    <p:sldLayoutId id="2147485109" r:id="rId10"/>
    <p:sldLayoutId id="2147485110" r:id="rId11"/>
  </p:sldLayoutIdLst>
  <p:txStyles>
    <p:title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15362" name="Group 2"/>
          <p:cNvGrpSpPr>
            <a:grpSpLocks/>
          </p:cNvGrpSpPr>
          <p:nvPr/>
        </p:nvGrpSpPr>
        <p:grpSpPr bwMode="auto">
          <a:xfrm>
            <a:off x="0" y="1422400"/>
            <a:ext cx="9147175" cy="5435600"/>
            <a:chOff x="0" y="896"/>
            <a:chExt cx="5762" cy="3424"/>
          </a:xfrm>
        </p:grpSpPr>
        <p:grpSp>
          <p:nvGrpSpPr>
            <p:cNvPr id="15368" name="Group 3"/>
            <p:cNvGrpSpPr>
              <a:grpSpLocks/>
            </p:cNvGrpSpPr>
            <p:nvPr userDrawn="1"/>
          </p:nvGrpSpPr>
          <p:grpSpPr bwMode="auto">
            <a:xfrm>
              <a:off x="20" y="896"/>
              <a:ext cx="5742" cy="3424"/>
              <a:chOff x="20" y="896"/>
              <a:chExt cx="5742" cy="3424"/>
            </a:xfrm>
          </p:grpSpPr>
          <p:sp>
            <p:nvSpPr>
              <p:cNvPr id="155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5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5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5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5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5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5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5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5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5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5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5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5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15369" name="Group 17"/>
            <p:cNvGrpSpPr>
              <a:grpSpLocks/>
            </p:cNvGrpSpPr>
            <p:nvPr userDrawn="1"/>
          </p:nvGrpSpPr>
          <p:grpSpPr bwMode="auto">
            <a:xfrm>
              <a:off x="0" y="2291"/>
              <a:ext cx="1385" cy="1702"/>
              <a:chOff x="0" y="2291"/>
              <a:chExt cx="1385" cy="1702"/>
            </a:xfrm>
          </p:grpSpPr>
          <p:sp>
            <p:nvSpPr>
              <p:cNvPr id="153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3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4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4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4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4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4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4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4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4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4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4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4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5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eaLnBrk="0" hangingPunct="0"/>
                <a:endParaRPr lang="en-US" sz="1800">
                  <a:solidFill>
                    <a:srgbClr val="FFFFFF"/>
                  </a:solidFill>
                  <a:latin typeface="Tahoma" charset="0"/>
                </a:endParaRPr>
              </a:p>
            </p:txBody>
          </p:sp>
          <p:sp>
            <p:nvSpPr>
              <p:cNvPr id="155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5502"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eaLnBrk="0" hangingPunct="0">
                  <a:defRPr/>
                </a:pPr>
                <a:endParaRPr lang="en-US" sz="1800">
                  <a:solidFill>
                    <a:srgbClr val="FFFFFF"/>
                  </a:solidFill>
                  <a:latin typeface="Tahoma" pitchFamily="22" charset="-52"/>
                  <a:ea typeface="ＭＳ Ｐゴシック" charset="-128"/>
                  <a:cs typeface="ＭＳ Ｐゴシック" charset="-128"/>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latin typeface="Arial" charset="0"/>
              </a:defRPr>
            </a:lvl1pPr>
          </a:lstStyle>
          <a:p>
            <a:pPr>
              <a:defRPr/>
            </a:pPr>
            <a:fld id="{F977E131-AB2E-9647-87C5-FB4A0E169196}"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4794" r:id="rId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b="1">
          <a:solidFill>
            <a:schemeClr val="tx1"/>
          </a:solidFill>
          <a:effectLst>
            <a:outerShdw blurRad="38100" dist="38100" dir="2700000" algn="tl">
              <a:srgbClr val="000000"/>
            </a:outerShdw>
          </a:effectLst>
          <a:latin typeface="+mn-lt"/>
          <a:ea typeface="ＭＳ Ｐゴシック" pitchFamily="24" charset="-128"/>
          <a:cs typeface="ＭＳ Ｐゴシック" pitchFamily="24" charset="-128"/>
        </a:defRPr>
      </a:lvl1pPr>
      <a:lvl2pPr marL="742950" indent="-285750" algn="l" rtl="0" eaLnBrk="0" fontAlgn="base" hangingPunct="0">
        <a:spcBef>
          <a:spcPct val="20000"/>
        </a:spcBef>
        <a:spcAft>
          <a:spcPct val="0"/>
        </a:spcAft>
        <a:buClr>
          <a:schemeClr val="folHlink"/>
        </a:buClr>
        <a:buFont typeface="Wingdings" charset="0"/>
        <a:buChar char="§"/>
        <a:defRPr sz="28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3pPr>
      <a:lvl4pPr marL="1600200" indent="-228600" algn="l" rtl="0" eaLnBrk="0" fontAlgn="base" hangingPunct="0">
        <a:spcBef>
          <a:spcPct val="20000"/>
        </a:spcBef>
        <a:spcAft>
          <a:spcPct val="0"/>
        </a:spcAft>
        <a:buClr>
          <a:schemeClr val="folHlink"/>
        </a:buClr>
        <a:buFont typeface="Wingdings"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b="1">
          <a:solidFill>
            <a:schemeClr val="tx1"/>
          </a:solidFill>
          <a:effectLst>
            <a:outerShdw blurRad="38100" dist="38100" dir="2700000" algn="tl">
              <a:srgbClr val="000000"/>
            </a:outerShdw>
          </a:effectLst>
          <a:latin typeface="+mn-lt"/>
          <a:ea typeface="ＭＳ Ｐゴシック" pitchFamily="22" charset="-128"/>
          <a:cs typeface="ＭＳ Ｐゴシック" pitchFamily="24"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3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a:solidFill>
                  <a:srgbClr val="000000"/>
                </a:solidFill>
                <a:latin typeface="Arial"/>
                <a:ea typeface="+mn-ea"/>
                <a:cs typeface="+mn-cs"/>
              </a:defRPr>
            </a:lvl1pPr>
          </a:lstStyle>
          <a:p>
            <a:pPr>
              <a:defRPr/>
            </a:pPr>
            <a:endParaRPr lang="en-US"/>
          </a:p>
        </p:txBody>
      </p:sp>
      <p:sp>
        <p:nvSpPr>
          <p:cNvPr id="717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defRPr sz="1400">
                <a:solidFill>
                  <a:srgbClr val="000000"/>
                </a:solidFill>
                <a:latin typeface="Arial"/>
                <a:ea typeface="+mn-ea"/>
                <a:cs typeface="+mn-cs"/>
              </a:defRPr>
            </a:lvl1pPr>
          </a:lstStyle>
          <a:p>
            <a:pPr>
              <a:defRPr/>
            </a:pPr>
            <a:endParaRPr lang="en-US"/>
          </a:p>
        </p:txBody>
      </p:sp>
      <p:sp>
        <p:nvSpPr>
          <p:cNvPr id="717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Arial" charset="0"/>
              </a:defRPr>
            </a:lvl1pPr>
          </a:lstStyle>
          <a:p>
            <a:pPr>
              <a:defRPr/>
            </a:pPr>
            <a:fld id="{CEAB827C-03B1-1843-A6EB-4857D0982098}" type="slidenum">
              <a:rPr lang="en-US"/>
              <a:pPr>
                <a:defRPr/>
              </a:pPr>
              <a:t>‹#›</a:t>
            </a:fld>
            <a:endParaRPr lang="en-US"/>
          </a:p>
        </p:txBody>
      </p:sp>
    </p:spTree>
    <p:extLst>
      <p:ext uri="{BB962C8B-B14F-4D97-AF65-F5344CB8AC3E}">
        <p14:creationId xmlns:p14="http://schemas.microsoft.com/office/powerpoint/2010/main" val="3751364602"/>
      </p:ext>
    </p:extLst>
  </p:cSld>
  <p:clrMap bg1="lt1" tx1="dk1" bg2="lt2" tx2="dk2" accent1="accent1" accent2="accent2" accent3="accent3" accent4="accent4" accent5="accent5" accent6="accent6" hlink="hlink" folHlink="folHlink"/>
  <p:sldLayoutIdLst>
    <p:sldLayoutId id="214748511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7" charset="-128"/>
          <a:cs typeface="ＭＳ Ｐゴシック" pitchFamily="-107"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7"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7"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7"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7"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7"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7"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spcBef>
                <a:spcPct val="0"/>
              </a:spcBef>
              <a:defRPr sz="1400">
                <a:solidFill>
                  <a:schemeClr val="tx2"/>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spcBef>
                <a:spcPct val="0"/>
              </a:spcBef>
              <a:defRPr sz="1400">
                <a:solidFill>
                  <a:schemeClr val="tx2"/>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spcBef>
                <a:spcPct val="0"/>
              </a:spcBef>
              <a:defRPr sz="1400">
                <a:solidFill>
                  <a:schemeClr val="tx2"/>
                </a:solidFill>
                <a:latin typeface="Arial" charset="0"/>
              </a:defRPr>
            </a:lvl1pPr>
          </a:lstStyle>
          <a:p>
            <a:pPr>
              <a:defRPr/>
            </a:pPr>
            <a:fld id="{5F00A819-1D9E-4A4C-BBBA-F8605CCF5363}" type="slidenum">
              <a:rPr lang="en-US"/>
              <a:pPr>
                <a:defRPr/>
              </a:pPr>
              <a:t>‹#›</a:t>
            </a:fld>
            <a:endParaRPr 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28235564"/>
      </p:ext>
    </p:extLst>
  </p:cSld>
  <p:clrMap bg1="lt1" tx1="dk1" bg2="lt2" tx2="dk2" accent1="accent1" accent2="accent2" accent3="accent3" accent4="accent4" accent5="accent5" accent6="accent6" hlink="hlink" folHlink="folHlink"/>
  <p:sldLayoutIdLst>
    <p:sldLayoutId id="2147485114" r:id="rId1"/>
    <p:sldLayoutId id="2147485115" r:id="rId2"/>
    <p:sldLayoutId id="2147485116" r:id="rId3"/>
    <p:sldLayoutId id="2147485117" r:id="rId4"/>
    <p:sldLayoutId id="2147485118" r:id="rId5"/>
    <p:sldLayoutId id="2147485119" r:id="rId6"/>
    <p:sldLayoutId id="2147485120" r:id="rId7"/>
    <p:sldLayoutId id="2147485121" r:id="rId8"/>
    <p:sldLayoutId id="2147485122" r:id="rId9"/>
    <p:sldLayoutId id="2147485123" r:id="rId10"/>
    <p:sldLayoutId id="2147485124"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charset="0"/>
        </a:defRPr>
      </a:lvl6pPr>
      <a:lvl7pPr marL="914400" algn="l" rtl="0" fontAlgn="base">
        <a:spcBef>
          <a:spcPct val="0"/>
        </a:spcBef>
        <a:spcAft>
          <a:spcPct val="0"/>
        </a:spcAft>
        <a:defRPr sz="4400">
          <a:solidFill>
            <a:schemeClr val="tx2"/>
          </a:solidFill>
          <a:latin typeface="Times New Roman" charset="0"/>
        </a:defRPr>
      </a:lvl7pPr>
      <a:lvl8pPr marL="1371600" algn="l" rtl="0" fontAlgn="base">
        <a:spcBef>
          <a:spcPct val="0"/>
        </a:spcBef>
        <a:spcAft>
          <a:spcPct val="0"/>
        </a:spcAft>
        <a:defRPr sz="4400">
          <a:solidFill>
            <a:schemeClr val="tx2"/>
          </a:solidFill>
          <a:latin typeface="Times New Roman" charset="0"/>
        </a:defRPr>
      </a:lvl8pPr>
      <a:lvl9pPr marL="1828800" algn="l"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6pPr>
      <a:lvl7pPr marL="29718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7pPr>
      <a:lvl8pPr marL="34290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8pPr>
      <a:lvl9pPr marL="3886200" indent="-228600" algn="l" rtl="0" fontAlgn="base">
        <a:spcBef>
          <a:spcPct val="20000"/>
        </a:spcBef>
        <a:spcAft>
          <a:spcPct val="0"/>
        </a:spcAft>
        <a:buClr>
          <a:schemeClr val="tx2"/>
        </a:buClr>
        <a:buFont typeface="Wingdings" charset="2"/>
        <a:buChar char="s"/>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63D3362D-882B-0F43-9299-EA444FB29FE1}"/>
              </a:ext>
            </a:extLst>
          </p:cNvPr>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3315" name="Rectangle 3">
            <a:extLst>
              <a:ext uri="{FF2B5EF4-FFF2-40B4-BE49-F238E27FC236}">
                <a16:creationId xmlns:a16="http://schemas.microsoft.com/office/drawing/2014/main" id="{763462A2-6BCB-B04B-A197-2FB633EB1B17}"/>
              </a:ext>
            </a:extLst>
          </p:cNvPr>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6" name="Rectangle 4">
            <a:extLst>
              <a:ext uri="{FF2B5EF4-FFF2-40B4-BE49-F238E27FC236}">
                <a16:creationId xmlns:a16="http://schemas.microsoft.com/office/drawing/2014/main" id="{1B11824B-DCB6-4A45-BA83-304D31159D1E}"/>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endParaRPr lang="en-US" altLang="en-US"/>
          </a:p>
        </p:txBody>
      </p:sp>
      <p:sp>
        <p:nvSpPr>
          <p:cNvPr id="3077" name="Rectangle 5">
            <a:extLst>
              <a:ext uri="{FF2B5EF4-FFF2-40B4-BE49-F238E27FC236}">
                <a16:creationId xmlns:a16="http://schemas.microsoft.com/office/drawing/2014/main" id="{CCC00E15-67C5-5F46-9AD6-E9213493DFD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altLang="en-US"/>
          </a:p>
        </p:txBody>
      </p:sp>
      <p:sp>
        <p:nvSpPr>
          <p:cNvPr id="3078" name="Rectangle 6">
            <a:extLst>
              <a:ext uri="{FF2B5EF4-FFF2-40B4-BE49-F238E27FC236}">
                <a16:creationId xmlns:a16="http://schemas.microsoft.com/office/drawing/2014/main" id="{1BFF4E5F-A480-9848-8C08-06A45EC288A9}"/>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A53B6A33-4E3A-B445-B1CE-764EB1AE6CA4}" type="slidenum">
              <a:rPr lang="en-US" altLang="en-US"/>
              <a:pPr/>
              <a:t>‹#›</a:t>
            </a:fld>
            <a:endParaRPr lang="en-US" altLang="en-US"/>
          </a:p>
        </p:txBody>
      </p:sp>
    </p:spTree>
    <p:extLst>
      <p:ext uri="{BB962C8B-B14F-4D97-AF65-F5344CB8AC3E}">
        <p14:creationId xmlns:p14="http://schemas.microsoft.com/office/powerpoint/2010/main" val="238940001"/>
      </p:ext>
    </p:extLst>
  </p:cSld>
  <p:clrMap bg1="lt1" tx1="dk1" bg2="lt2" tx2="dk2" accent1="accent1" accent2="accent2" accent3="accent3" accent4="accent4" accent5="accent5" accent6="accent6" hlink="hlink" folHlink="folHlink"/>
  <p:sldLayoutIdLst>
    <p:sldLayoutId id="2147485126" r:id="rId1"/>
    <p:sldLayoutId id="2147485127" r:id="rId2"/>
    <p:sldLayoutId id="2147485128" r:id="rId3"/>
    <p:sldLayoutId id="2147485129" r:id="rId4"/>
    <p:sldLayoutId id="2147485130" r:id="rId5"/>
    <p:sldLayoutId id="2147485131" r:id="rId6"/>
    <p:sldLayoutId id="2147485132" r:id="rId7"/>
    <p:sldLayoutId id="2147485133" r:id="rId8"/>
    <p:sldLayoutId id="2147485134" r:id="rId9"/>
    <p:sldLayoutId id="2147485135" r:id="rId10"/>
    <p:sldLayoutId id="2147485136" r:id="rId11"/>
  </p:sldLayoutIdLst>
  <p:txStyles>
    <p:titleStyle>
      <a:lvl1pPr algn="ctr" rtl="0" eaLnBrk="0" fontAlgn="base" hangingPunct="0">
        <a:spcBef>
          <a:spcPct val="0"/>
        </a:spcBef>
        <a:spcAft>
          <a:spcPct val="0"/>
        </a:spcAft>
        <a:defRPr sz="4400" b="1">
          <a:solidFill>
            <a:schemeClr val="tx1"/>
          </a:solidFill>
          <a:latin typeface="+mj-lt"/>
          <a:ea typeface="ＭＳ Ｐゴシック" panose="020B0600070205080204" pitchFamily="34" charset="-128"/>
          <a:cs typeface="+mj-cs"/>
        </a:defRPr>
      </a:lvl1pPr>
      <a:lvl2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2pPr>
      <a:lvl3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3pPr>
      <a:lvl4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4pPr>
      <a:lvl5pPr algn="ctr" rtl="0" eaLnBrk="0" fontAlgn="base" hangingPunct="0">
        <a:spcBef>
          <a:spcPct val="0"/>
        </a:spcBef>
        <a:spcAft>
          <a:spcPct val="0"/>
        </a:spcAft>
        <a:defRPr sz="4400" b="1">
          <a:solidFill>
            <a:schemeClr val="tx1"/>
          </a:solidFill>
          <a:latin typeface="Arial" pitchFamily="-65" charset="0"/>
          <a:ea typeface="ＭＳ Ｐゴシック" panose="020B0600070205080204" pitchFamily="34" charset="-128"/>
        </a:defRPr>
      </a:lvl5pPr>
      <a:lvl6pPr marL="457200" algn="ctr" rtl="0" fontAlgn="base">
        <a:spcBef>
          <a:spcPct val="0"/>
        </a:spcBef>
        <a:spcAft>
          <a:spcPct val="0"/>
        </a:spcAft>
        <a:defRPr sz="4400" b="1">
          <a:solidFill>
            <a:schemeClr val="tx1"/>
          </a:solidFill>
          <a:latin typeface="Arial" pitchFamily="-65" charset="0"/>
        </a:defRPr>
      </a:lvl6pPr>
      <a:lvl7pPr marL="914400" algn="ctr" rtl="0" fontAlgn="base">
        <a:spcBef>
          <a:spcPct val="0"/>
        </a:spcBef>
        <a:spcAft>
          <a:spcPct val="0"/>
        </a:spcAft>
        <a:defRPr sz="4400" b="1">
          <a:solidFill>
            <a:schemeClr val="tx1"/>
          </a:solidFill>
          <a:latin typeface="Arial" pitchFamily="-65" charset="0"/>
        </a:defRPr>
      </a:lvl7pPr>
      <a:lvl8pPr marL="1371600" algn="ctr" rtl="0" fontAlgn="base">
        <a:spcBef>
          <a:spcPct val="0"/>
        </a:spcBef>
        <a:spcAft>
          <a:spcPct val="0"/>
        </a:spcAft>
        <a:defRPr sz="4400" b="1">
          <a:solidFill>
            <a:schemeClr val="tx1"/>
          </a:solidFill>
          <a:latin typeface="Arial" pitchFamily="-65" charset="0"/>
        </a:defRPr>
      </a:lvl8pPr>
      <a:lvl9pPr marL="1828800" algn="ctr" rtl="0" fontAlgn="base">
        <a:spcBef>
          <a:spcPct val="0"/>
        </a:spcBef>
        <a:spcAft>
          <a:spcPct val="0"/>
        </a:spcAft>
        <a:defRPr sz="4400" b="1">
          <a:solidFill>
            <a:schemeClr val="tx1"/>
          </a:solidFill>
          <a:latin typeface="Arial" pitchFamily="-6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anose="020B0600070205080204"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6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6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6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6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6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4286DDA-0DE0-9F4A-92C5-66C65ECA36C0}"/>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311025D8-F308-A64E-9A71-01B97AB60BD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ECF1A57-A990-BA41-9A15-026976B3C0E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28985248-D2A3-2147-AC59-12C6682F13F9}"/>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A8AB8777-926A-8642-AEEE-27C2CD3B2E91}"/>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24ECEF92-9799-944F-9B09-4F5FFADE8A05}" type="slidenum">
              <a:rPr lang="en-US" altLang="en-US"/>
              <a:pPr/>
              <a:t>‹#›</a:t>
            </a:fld>
            <a:endParaRPr lang="en-US" altLang="en-US"/>
          </a:p>
        </p:txBody>
      </p:sp>
    </p:spTree>
    <p:extLst>
      <p:ext uri="{BB962C8B-B14F-4D97-AF65-F5344CB8AC3E}">
        <p14:creationId xmlns:p14="http://schemas.microsoft.com/office/powerpoint/2010/main" val="357387676"/>
      </p:ext>
    </p:extLst>
  </p:cSld>
  <p:clrMap bg1="lt1" tx1="dk1" bg2="lt2" tx2="dk2" accent1="accent1" accent2="accent2" accent3="accent3" accent4="accent4" accent5="accent5" accent6="accent6" hlink="hlink" folHlink="folHlink"/>
  <p:sldLayoutIdLst>
    <p:sldLayoutId id="2147485138" r:id="rId1"/>
    <p:sldLayoutId id="2147485139" r:id="rId2"/>
    <p:sldLayoutId id="2147485140" r:id="rId3"/>
    <p:sldLayoutId id="2147485141" r:id="rId4"/>
    <p:sldLayoutId id="2147485142" r:id="rId5"/>
    <p:sldLayoutId id="2147485143" r:id="rId6"/>
    <p:sldLayoutId id="2147485144" r:id="rId7"/>
    <p:sldLayoutId id="2147485145" r:id="rId8"/>
    <p:sldLayoutId id="2147485146" r:id="rId9"/>
    <p:sldLayoutId id="2147485147" r:id="rId10"/>
    <p:sldLayoutId id="214748514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2pPr>
      <a:lvl3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3pPr>
      <a:lvl4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4pPr>
      <a:lvl5pPr algn="ctr" rtl="0" eaLnBrk="0" fontAlgn="base" hangingPunct="0">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5pPr>
      <a:lvl6pPr marL="4572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6pPr>
      <a:lvl7pPr marL="9144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7pPr>
      <a:lvl8pPr marL="13716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8pPr>
      <a:lvl9pPr marL="1828800" algn="ctr" rtl="0" fontAlgn="base">
        <a:spcBef>
          <a:spcPct val="0"/>
        </a:spcBef>
        <a:spcAft>
          <a:spcPct val="0"/>
        </a:spcAft>
        <a:defRPr sz="4400">
          <a:solidFill>
            <a:schemeClr val="tx2"/>
          </a:solidFill>
          <a:latin typeface="Arial" pitchFamily="-65" charset="0"/>
          <a:ea typeface="ＭＳ Ｐゴシック" pitchFamily="-65" charset="-128"/>
          <a:cs typeface="ＭＳ Ｐゴシック" pitchFamily="-65"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eaLnBrk="0" hangingPunct="0">
              <a:defRPr sz="1400">
                <a:solidFill>
                  <a:srgbClr val="FFFFFF"/>
                </a:solidFill>
                <a:latin typeface="Arial Black"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06A1BE91-46EC-F947-A245-CBA0B8B4AF79}" type="slidenum">
              <a:rPr lang="en-US"/>
              <a:pPr>
                <a:defRPr/>
              </a:pPr>
              <a:t>‹#›</a:t>
            </a:fld>
            <a:endParaRPr lang="en-US"/>
          </a:p>
        </p:txBody>
      </p:sp>
    </p:spTree>
    <p:extLst>
      <p:ext uri="{BB962C8B-B14F-4D97-AF65-F5344CB8AC3E}">
        <p14:creationId xmlns:p14="http://schemas.microsoft.com/office/powerpoint/2010/main" val="755676524"/>
      </p:ext>
    </p:extLst>
  </p:cSld>
  <p:clrMap bg1="dk2" tx1="lt1" bg2="dk1" tx2="lt2" accent1="accent1" accent2="accent2" accent3="accent3" accent4="accent4" accent5="accent5" accent6="accent6" hlink="hlink" folHlink="folHlink"/>
  <p:sldLayoutIdLst>
    <p:sldLayoutId id="2147485150"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a:solidFill>
            <a:schemeClr val="tx2"/>
          </a:solidFill>
          <a:latin typeface="Arial Black" pitchFamily="-105" charset="0"/>
        </a:defRPr>
      </a:lvl6pPr>
      <a:lvl7pPr marL="909996" algn="ctr" rtl="0" fontAlgn="base">
        <a:spcBef>
          <a:spcPct val="0"/>
        </a:spcBef>
        <a:spcAft>
          <a:spcPct val="0"/>
        </a:spcAft>
        <a:defRPr sz="4400">
          <a:solidFill>
            <a:schemeClr val="tx2"/>
          </a:solidFill>
          <a:latin typeface="Arial Black" pitchFamily="-105" charset="0"/>
        </a:defRPr>
      </a:lvl7pPr>
      <a:lvl8pPr marL="1364972" algn="ctr" rtl="0" fontAlgn="base">
        <a:spcBef>
          <a:spcPct val="0"/>
        </a:spcBef>
        <a:spcAft>
          <a:spcPct val="0"/>
        </a:spcAft>
        <a:defRPr sz="4400">
          <a:solidFill>
            <a:schemeClr val="tx2"/>
          </a:solidFill>
          <a:latin typeface="Arial Black" pitchFamily="-105" charset="0"/>
        </a:defRPr>
      </a:lvl8pPr>
      <a:lvl9pPr marL="1819980" algn="ctr" rtl="0" fontAlgn="base">
        <a:spcBef>
          <a:spcPct val="0"/>
        </a:spcBef>
        <a:spcAft>
          <a:spcPct val="0"/>
        </a:spcAft>
        <a:defRPr sz="4400">
          <a:solidFill>
            <a:schemeClr val="tx2"/>
          </a:solidFill>
          <a:latin typeface="Arial Black" pitchFamily="-105" charset="0"/>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37471" indent="-227503"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02447" indent="-227503" algn="l" rtl="0" fontAlgn="base">
        <a:spcBef>
          <a:spcPct val="20000"/>
        </a:spcBef>
        <a:spcAft>
          <a:spcPct val="0"/>
        </a:spcAft>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83970" name="Group 2"/>
          <p:cNvGrpSpPr>
            <a:grpSpLocks/>
          </p:cNvGrpSpPr>
          <p:nvPr/>
        </p:nvGrpSpPr>
        <p:grpSpPr bwMode="auto">
          <a:xfrm>
            <a:off x="457200" y="304801"/>
            <a:ext cx="8305800" cy="1295400"/>
            <a:chOff x="288" y="192"/>
            <a:chExt cx="5232" cy="816"/>
          </a:xfrm>
        </p:grpSpPr>
        <p:sp>
          <p:nvSpPr>
            <p:cNvPr id="25395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rgbClr val="243661"/>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sp>
          <p:nvSpPr>
            <p:cNvPr id="25395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eaLnBrk="0" hangingPunct="0">
                <a:defRPr/>
              </a:pPr>
              <a:endParaRPr lang="en-US">
                <a:solidFill>
                  <a:srgbClr val="000000"/>
                </a:solidFill>
                <a:latin typeface="BONES" pitchFamily="-110" charset="0"/>
                <a:ea typeface="ＭＳ Ｐゴシック" charset="-128"/>
                <a:cs typeface="ＭＳ Ｐゴシック" charset="-128"/>
              </a:endParaRPr>
            </a:p>
          </p:txBody>
        </p:sp>
      </p:grpSp>
      <p:sp>
        <p:nvSpPr>
          <p:cNvPr id="83971"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83972"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3962" name="Rectangle 10"/>
          <p:cNvSpPr>
            <a:spLocks noGrp="1" noChangeArrowheads="1"/>
          </p:cNvSpPr>
          <p:nvPr>
            <p:ph type="dt" sz="half" idx="2"/>
          </p:nvPr>
        </p:nvSpPr>
        <p:spPr bwMode="auto">
          <a:xfrm>
            <a:off x="533401" y="6324600"/>
            <a:ext cx="1905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396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algn="ctr" eaLnBrk="0" hangingPunct="0">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396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0993" tIns="45499" rIns="90993" bIns="45499" numCol="1" anchor="t" anchorCtr="0" compatLnSpc="1">
            <a:prstTxWarp prst="textNoShape">
              <a:avLst/>
            </a:prstTxWarp>
          </a:bodyPr>
          <a:lstStyle>
            <a:lvl1pPr algn="r" eaLnBrk="0" hangingPunct="0">
              <a:defRPr sz="1400">
                <a:solidFill>
                  <a:srgbClr val="5B87F2"/>
                </a:solidFill>
                <a:latin typeface="Arial" charset="0"/>
              </a:defRPr>
            </a:lvl1pPr>
          </a:lstStyle>
          <a:p>
            <a:pPr>
              <a:defRPr/>
            </a:pPr>
            <a:fld id="{BAED61FA-8395-B745-986F-3AFEDF435E79}" type="slidenum">
              <a:rPr lang="en-US"/>
              <a:pPr>
                <a:defRPr/>
              </a:pPr>
              <a:t>‹#›</a:t>
            </a:fld>
            <a:endParaRPr lang="en-US"/>
          </a:p>
        </p:txBody>
      </p:sp>
    </p:spTree>
    <p:extLst>
      <p:ext uri="{BB962C8B-B14F-4D97-AF65-F5344CB8AC3E}">
        <p14:creationId xmlns:p14="http://schemas.microsoft.com/office/powerpoint/2010/main" val="1316161389"/>
      </p:ext>
    </p:extLst>
  </p:cSld>
  <p:clrMap bg1="lt1" tx1="dk1" bg2="lt2" tx2="dk2" accent1="accent1" accent2="accent2" accent3="accent3" accent4="accent4" accent5="accent5" accent6="accent6" hlink="hlink" folHlink="folHlink"/>
  <p:sldLayoutIdLst>
    <p:sldLayoutId id="2147485152"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a:solidFill>
            <a:schemeClr val="tx2"/>
          </a:solidFill>
          <a:latin typeface="Arial" pitchFamily="-105" charset="0"/>
        </a:defRPr>
      </a:lvl6pPr>
      <a:lvl7pPr marL="909996" algn="ctr" rtl="0" fontAlgn="base">
        <a:spcBef>
          <a:spcPct val="0"/>
        </a:spcBef>
        <a:spcAft>
          <a:spcPct val="0"/>
        </a:spcAft>
        <a:defRPr sz="4400">
          <a:solidFill>
            <a:schemeClr val="tx2"/>
          </a:solidFill>
          <a:latin typeface="Arial" pitchFamily="-105" charset="0"/>
        </a:defRPr>
      </a:lvl7pPr>
      <a:lvl8pPr marL="1364972" algn="ctr" rtl="0" fontAlgn="base">
        <a:spcBef>
          <a:spcPct val="0"/>
        </a:spcBef>
        <a:spcAft>
          <a:spcPct val="0"/>
        </a:spcAft>
        <a:defRPr sz="4400">
          <a:solidFill>
            <a:schemeClr val="tx2"/>
          </a:solidFill>
          <a:latin typeface="Arial" pitchFamily="-105" charset="0"/>
        </a:defRPr>
      </a:lvl8pPr>
      <a:lvl9pPr marL="1819980" algn="ctr" rtl="0" fontAlgn="base">
        <a:spcBef>
          <a:spcPct val="0"/>
        </a:spcBef>
        <a:spcAft>
          <a:spcPct val="0"/>
        </a:spcAft>
        <a:defRPr sz="4400">
          <a:solidFill>
            <a:schemeClr val="tx2"/>
          </a:solidFill>
          <a:latin typeface="Arial" pitchFamily="-105" charset="0"/>
        </a:defRPr>
      </a:lvl9pPr>
    </p:titleStyle>
    <p:bodyStyle>
      <a:lvl1pPr marL="341244" indent="-341244"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05" charset="-128"/>
        </a:defRPr>
      </a:lvl2pPr>
      <a:lvl3pPr marL="1137471" indent="-227503"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34" charset="-128"/>
          <a:cs typeface="Geneva" charset="0"/>
        </a:defRPr>
      </a:lvl5pPr>
      <a:lvl6pPr marL="2502447"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90" y="1981200"/>
            <a:ext cx="7791450" cy="4114800"/>
          </a:xfrm>
          <a:prstGeom prst="rect">
            <a:avLst/>
          </a:prstGeom>
          <a:noFill/>
          <a:ln w="12700">
            <a:noFill/>
            <a:miter lim="800000"/>
            <a:headEnd/>
            <a:tailEnd/>
          </a:ln>
          <a:effectLst/>
        </p:spPr>
        <p:txBody>
          <a:bodyPr vert="horz" wrap="square" lIns="90043" tIns="44238" rIns="90043" bIns="442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1" y="609600"/>
            <a:ext cx="7715250" cy="1143000"/>
          </a:xfrm>
          <a:prstGeom prst="rect">
            <a:avLst/>
          </a:prstGeom>
          <a:noFill/>
          <a:ln w="12700">
            <a:noFill/>
            <a:miter lim="800000"/>
            <a:headEnd/>
            <a:tailEnd/>
          </a:ln>
          <a:effectLst>
            <a:outerShdw blurRad="63500" dist="38099" dir="2700000" algn="ctr" rotWithShape="0">
              <a:srgbClr val="000000">
                <a:alpha val="74997"/>
              </a:srgbClr>
            </a:outerShdw>
          </a:effectLst>
        </p:spPr>
        <p:txBody>
          <a:bodyPr vert="horz" wrap="square" lIns="90043" tIns="44238" rIns="90043" bIns="44238" numCol="1" anchor="ctr" anchorCtr="0" compatLnSpc="1">
            <a:prstTxWarp prst="textNoShape">
              <a:avLst/>
            </a:prstTxWarp>
          </a:bodyPr>
          <a:lstStyle/>
          <a:p>
            <a:pPr lvl="0"/>
            <a:r>
              <a:rPr lang="en-US"/>
              <a:t>Click to edit Master title style</a:t>
            </a:r>
          </a:p>
        </p:txBody>
      </p:sp>
      <p:grpSp>
        <p:nvGrpSpPr>
          <p:cNvPr id="86020" name="Group 4"/>
          <p:cNvGrpSpPr>
            <a:grpSpLocks/>
          </p:cNvGrpSpPr>
          <p:nvPr/>
        </p:nvGrpSpPr>
        <p:grpSpPr bwMode="auto">
          <a:xfrm>
            <a:off x="0" y="1"/>
            <a:ext cx="1085850" cy="6845300"/>
            <a:chOff x="0" y="0"/>
            <a:chExt cx="684" cy="4312"/>
          </a:xfrm>
        </p:grpSpPr>
        <p:sp>
          <p:nvSpPr>
            <p:cNvPr id="8602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grpSp>
          <p:nvGrpSpPr>
            <p:cNvPr id="86022" name="Group 6"/>
            <p:cNvGrpSpPr>
              <a:grpSpLocks/>
            </p:cNvGrpSpPr>
            <p:nvPr/>
          </p:nvGrpSpPr>
          <p:grpSpPr bwMode="auto">
            <a:xfrm>
              <a:off x="48" y="102"/>
              <a:ext cx="96" cy="4122"/>
              <a:chOff x="48" y="102"/>
              <a:chExt cx="96" cy="4122"/>
            </a:xfrm>
          </p:grpSpPr>
          <p:sp>
            <p:nvSpPr>
              <p:cNvPr id="8602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2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3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4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5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8605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grpSp>
      </p:grpSp>
    </p:spTree>
    <p:extLst>
      <p:ext uri="{BB962C8B-B14F-4D97-AF65-F5344CB8AC3E}">
        <p14:creationId xmlns:p14="http://schemas.microsoft.com/office/powerpoint/2010/main" val="442012932"/>
      </p:ext>
    </p:extLst>
  </p:cSld>
  <p:clrMap bg1="dk2" tx1="lt1" bg2="dk1" tx2="lt2" accent1="accent1" accent2="accent2" accent3="accent3" accent4="accent4" accent5="accent5" accent6="accent6" hlink="hlink" folHlink="folHlink"/>
  <p:sldLayoutIdLst>
    <p:sldLayoutId id="2147485154"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4998" algn="l" rtl="0" eaLnBrk="0" fontAlgn="base" hangingPunct="0">
        <a:spcBef>
          <a:spcPct val="0"/>
        </a:spcBef>
        <a:spcAft>
          <a:spcPct val="0"/>
        </a:spcAft>
        <a:defRPr sz="4400">
          <a:solidFill>
            <a:schemeClr val="tx2"/>
          </a:solidFill>
          <a:latin typeface="Times" pitchFamily="-105" charset="0"/>
        </a:defRPr>
      </a:lvl6pPr>
      <a:lvl7pPr marL="909996" algn="l" rtl="0" eaLnBrk="0" fontAlgn="base" hangingPunct="0">
        <a:spcBef>
          <a:spcPct val="0"/>
        </a:spcBef>
        <a:spcAft>
          <a:spcPct val="0"/>
        </a:spcAft>
        <a:defRPr sz="4400">
          <a:solidFill>
            <a:schemeClr val="tx2"/>
          </a:solidFill>
          <a:latin typeface="Times" pitchFamily="-105" charset="0"/>
        </a:defRPr>
      </a:lvl7pPr>
      <a:lvl8pPr marL="1364972" algn="l" rtl="0" eaLnBrk="0" fontAlgn="base" hangingPunct="0">
        <a:spcBef>
          <a:spcPct val="0"/>
        </a:spcBef>
        <a:spcAft>
          <a:spcPct val="0"/>
        </a:spcAft>
        <a:defRPr sz="4400">
          <a:solidFill>
            <a:schemeClr val="tx2"/>
          </a:solidFill>
          <a:latin typeface="Times" pitchFamily="-105" charset="0"/>
        </a:defRPr>
      </a:lvl8pPr>
      <a:lvl9pPr marL="1819980" algn="l" rtl="0" eaLnBrk="0" fontAlgn="base" hangingPunct="0">
        <a:spcBef>
          <a:spcPct val="0"/>
        </a:spcBef>
        <a:spcAft>
          <a:spcPct val="0"/>
        </a:spcAft>
        <a:defRPr sz="4400">
          <a:solidFill>
            <a:schemeClr val="tx2"/>
          </a:solidFill>
          <a:latin typeface="Times" pitchFamily="-105" charset="0"/>
        </a:defRPr>
      </a:lvl9pPr>
    </p:titleStyle>
    <p:bodyStyle>
      <a:lvl1pPr marL="341244" indent="-341244"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37471" indent="-227503"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34" charset="-128"/>
          <a:cs typeface="Geneva" charset="0"/>
        </a:defRPr>
      </a:lvl3pPr>
      <a:lvl4pPr marL="1592476"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4pPr>
      <a:lvl5pPr marL="2047459"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34" charset="-128"/>
          <a:cs typeface="Geneva" charset="0"/>
        </a:defRPr>
      </a:lvl5pPr>
      <a:lvl6pPr marL="2502447"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57449"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12431"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67430" indent="-227503"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ctr" anchorCtr="0" compatLnSpc="1">
            <a:prstTxWarp prst="textNoShape">
              <a:avLst/>
            </a:prstTxWarp>
          </a:bodyPr>
          <a:lstStyle/>
          <a:p>
            <a:pPr lvl="0"/>
            <a:r>
              <a:rPr lang="en-US"/>
              <a:t>Click to edit Master title style</a:t>
            </a:r>
          </a:p>
        </p:txBody>
      </p:sp>
      <p:sp>
        <p:nvSpPr>
          <p:cNvPr id="81923" name="Rectangle 3"/>
          <p:cNvSpPr>
            <a:spLocks noGrp="1" noChangeArrowheads="1"/>
          </p:cNvSpPr>
          <p:nvPr>
            <p:ph type="body" idx="1"/>
          </p:nvPr>
        </p:nvSpPr>
        <p:spPr bwMode="auto">
          <a:xfrm>
            <a:off x="1295401" y="1676427"/>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0993" tIns="45499" rIns="90993" bIns="4549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1"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09" name="Rectangle 5"/>
          <p:cNvSpPr>
            <a:spLocks noGrp="1" noChangeArrowheads="1"/>
          </p:cNvSpPr>
          <p:nvPr>
            <p:ph type="ftr" sz="quarter" idx="3"/>
          </p:nvPr>
        </p:nvSpPr>
        <p:spPr bwMode="auto">
          <a:xfrm>
            <a:off x="3124200" y="6245226"/>
            <a:ext cx="2895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a:defRPr/>
            </a:pPr>
            <a:endParaRPr lang="en-US"/>
          </a:p>
        </p:txBody>
      </p:sp>
      <p:sp>
        <p:nvSpPr>
          <p:cNvPr id="251910" name="Rectangle 6"/>
          <p:cNvSpPr>
            <a:spLocks noGrp="1" noChangeArrowheads="1"/>
          </p:cNvSpPr>
          <p:nvPr>
            <p:ph type="sldNum" sz="quarter" idx="4"/>
          </p:nvPr>
        </p:nvSpPr>
        <p:spPr bwMode="auto">
          <a:xfrm>
            <a:off x="6553200" y="6245226"/>
            <a:ext cx="2133600" cy="476250"/>
          </a:xfrm>
          <a:prstGeom prst="rect">
            <a:avLst/>
          </a:prstGeom>
          <a:noFill/>
          <a:ln w="9525">
            <a:noFill/>
            <a:miter lim="800000"/>
            <a:headEnd/>
            <a:tailEnd/>
          </a:ln>
          <a:effectLst/>
        </p:spPr>
        <p:txBody>
          <a:bodyPr vert="horz" wrap="square" lIns="90993" tIns="45499" rIns="90993" bIns="45499" numCol="1" anchor="t" anchorCtr="0" compatLnSpc="1">
            <a:prstTxWarp prst="textNoShape">
              <a:avLst/>
            </a:prstTxWarp>
          </a:bodyPr>
          <a:lstStyle>
            <a:lvl1pPr algn="r">
              <a:defRPr sz="1400">
                <a:solidFill>
                  <a:srgbClr val="000000"/>
                </a:solidFill>
                <a:latin typeface="Arial" charset="0"/>
              </a:defRPr>
            </a:lvl1pPr>
          </a:lstStyle>
          <a:p>
            <a:pPr>
              <a:defRPr/>
            </a:pPr>
            <a:fld id="{0C4983F2-1FE2-2C49-A2C6-C6AB79EB1B8C}" type="slidenum">
              <a:rPr lang="en-US"/>
              <a:pPr>
                <a:defRPr/>
              </a:pPr>
              <a:t>‹#›</a:t>
            </a:fld>
            <a:endParaRPr lang="en-US"/>
          </a:p>
        </p:txBody>
      </p:sp>
    </p:spTree>
    <p:extLst>
      <p:ext uri="{BB962C8B-B14F-4D97-AF65-F5344CB8AC3E}">
        <p14:creationId xmlns:p14="http://schemas.microsoft.com/office/powerpoint/2010/main" val="252245755"/>
      </p:ext>
    </p:extLst>
  </p:cSld>
  <p:clrMap bg1="lt1" tx1="dk1" bg2="lt2" tx2="dk2" accent1="accent1" accent2="accent2" accent3="accent3" accent4="accent4" accent5="accent5" accent6="accent6" hlink="hlink" folHlink="folHlink"/>
  <p:sldLayoutIdLst>
    <p:sldLayoutId id="2147485156" r:id="rId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4998" algn="ctr" rtl="0" fontAlgn="base">
        <a:spcBef>
          <a:spcPct val="0"/>
        </a:spcBef>
        <a:spcAft>
          <a:spcPct val="0"/>
        </a:spcAft>
        <a:defRPr sz="4400" b="1">
          <a:solidFill>
            <a:schemeClr val="tx1"/>
          </a:solidFill>
          <a:latin typeface="Arial" pitchFamily="-105" charset="0"/>
        </a:defRPr>
      </a:lvl6pPr>
      <a:lvl7pPr marL="909996" algn="ctr" rtl="0" fontAlgn="base">
        <a:spcBef>
          <a:spcPct val="0"/>
        </a:spcBef>
        <a:spcAft>
          <a:spcPct val="0"/>
        </a:spcAft>
        <a:defRPr sz="4400" b="1">
          <a:solidFill>
            <a:schemeClr val="tx1"/>
          </a:solidFill>
          <a:latin typeface="Arial" pitchFamily="-105" charset="0"/>
        </a:defRPr>
      </a:lvl7pPr>
      <a:lvl8pPr marL="1364972" algn="ctr" rtl="0" fontAlgn="base">
        <a:spcBef>
          <a:spcPct val="0"/>
        </a:spcBef>
        <a:spcAft>
          <a:spcPct val="0"/>
        </a:spcAft>
        <a:defRPr sz="4400" b="1">
          <a:solidFill>
            <a:schemeClr val="tx1"/>
          </a:solidFill>
          <a:latin typeface="Arial" pitchFamily="-105" charset="0"/>
        </a:defRPr>
      </a:lvl8pPr>
      <a:lvl9pPr marL="1819980" algn="ctr" rtl="0" fontAlgn="base">
        <a:spcBef>
          <a:spcPct val="0"/>
        </a:spcBef>
        <a:spcAft>
          <a:spcPct val="0"/>
        </a:spcAft>
        <a:defRPr sz="4400" b="1">
          <a:solidFill>
            <a:schemeClr val="tx1"/>
          </a:solidFill>
          <a:latin typeface="Arial" pitchFamily="-105" charset="0"/>
        </a:defRPr>
      </a:lvl9pPr>
    </p:titleStyle>
    <p:bodyStyle>
      <a:lvl1pPr marL="341244" indent="-341244"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39354" indent="-284372"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37471" indent="-227503"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592476"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47459" indent="-227503"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02447" indent="-227503" algn="l" rtl="0" fontAlgn="base">
        <a:spcBef>
          <a:spcPct val="20000"/>
        </a:spcBef>
        <a:spcAft>
          <a:spcPct val="0"/>
        </a:spcAft>
        <a:buChar char="»"/>
        <a:defRPr sz="2000">
          <a:solidFill>
            <a:schemeClr val="tx1"/>
          </a:solidFill>
          <a:latin typeface="+mn-lt"/>
          <a:ea typeface="ＭＳ Ｐゴシック" pitchFamily="-105" charset="-128"/>
        </a:defRPr>
      </a:lvl6pPr>
      <a:lvl7pPr marL="2957449" indent="-227503" algn="l" rtl="0" fontAlgn="base">
        <a:spcBef>
          <a:spcPct val="20000"/>
        </a:spcBef>
        <a:spcAft>
          <a:spcPct val="0"/>
        </a:spcAft>
        <a:buChar char="»"/>
        <a:defRPr sz="2000">
          <a:solidFill>
            <a:schemeClr val="tx1"/>
          </a:solidFill>
          <a:latin typeface="+mn-lt"/>
          <a:ea typeface="ＭＳ Ｐゴシック" pitchFamily="-105" charset="-128"/>
        </a:defRPr>
      </a:lvl7pPr>
      <a:lvl8pPr marL="3412431" indent="-227503" algn="l" rtl="0" fontAlgn="base">
        <a:spcBef>
          <a:spcPct val="20000"/>
        </a:spcBef>
        <a:spcAft>
          <a:spcPct val="0"/>
        </a:spcAft>
        <a:buChar char="»"/>
        <a:defRPr sz="2000">
          <a:solidFill>
            <a:schemeClr val="tx1"/>
          </a:solidFill>
          <a:latin typeface="+mn-lt"/>
          <a:ea typeface="ＭＳ Ｐゴシック" pitchFamily="-105" charset="-128"/>
        </a:defRPr>
      </a:lvl8pPr>
      <a:lvl9pPr marL="3867430" indent="-227503"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4998" rtl="0" eaLnBrk="1" latinLnBrk="0" hangingPunct="1">
        <a:defRPr sz="1800" kern="1200">
          <a:solidFill>
            <a:schemeClr val="tx1"/>
          </a:solidFill>
          <a:latin typeface="+mn-lt"/>
          <a:ea typeface="+mn-ea"/>
          <a:cs typeface="+mn-cs"/>
        </a:defRPr>
      </a:lvl1pPr>
      <a:lvl2pPr marL="454998" algn="l" defTabSz="454998" rtl="0" eaLnBrk="1" latinLnBrk="0" hangingPunct="1">
        <a:defRPr sz="1800" kern="1200">
          <a:solidFill>
            <a:schemeClr val="tx1"/>
          </a:solidFill>
          <a:latin typeface="+mn-lt"/>
          <a:ea typeface="+mn-ea"/>
          <a:cs typeface="+mn-cs"/>
        </a:defRPr>
      </a:lvl2pPr>
      <a:lvl3pPr marL="909996" algn="l" defTabSz="454998" rtl="0" eaLnBrk="1" latinLnBrk="0" hangingPunct="1">
        <a:defRPr sz="1800" kern="1200">
          <a:solidFill>
            <a:schemeClr val="tx1"/>
          </a:solidFill>
          <a:latin typeface="+mn-lt"/>
          <a:ea typeface="+mn-ea"/>
          <a:cs typeface="+mn-cs"/>
        </a:defRPr>
      </a:lvl3pPr>
      <a:lvl4pPr marL="1364972" algn="l" defTabSz="454998" rtl="0" eaLnBrk="1" latinLnBrk="0" hangingPunct="1">
        <a:defRPr sz="1800" kern="1200">
          <a:solidFill>
            <a:schemeClr val="tx1"/>
          </a:solidFill>
          <a:latin typeface="+mn-lt"/>
          <a:ea typeface="+mn-ea"/>
          <a:cs typeface="+mn-cs"/>
        </a:defRPr>
      </a:lvl4pPr>
      <a:lvl5pPr marL="1819980" algn="l" defTabSz="454998" rtl="0" eaLnBrk="1" latinLnBrk="0" hangingPunct="1">
        <a:defRPr sz="1800" kern="1200">
          <a:solidFill>
            <a:schemeClr val="tx1"/>
          </a:solidFill>
          <a:latin typeface="+mn-lt"/>
          <a:ea typeface="+mn-ea"/>
          <a:cs typeface="+mn-cs"/>
        </a:defRPr>
      </a:lvl5pPr>
      <a:lvl6pPr marL="2274953" algn="l" defTabSz="454998" rtl="0" eaLnBrk="1" latinLnBrk="0" hangingPunct="1">
        <a:defRPr sz="1800" kern="1200">
          <a:solidFill>
            <a:schemeClr val="tx1"/>
          </a:solidFill>
          <a:latin typeface="+mn-lt"/>
          <a:ea typeface="+mn-ea"/>
          <a:cs typeface="+mn-cs"/>
        </a:defRPr>
      </a:lvl6pPr>
      <a:lvl7pPr marL="2729942" algn="l" defTabSz="454998" rtl="0" eaLnBrk="1" latinLnBrk="0" hangingPunct="1">
        <a:defRPr sz="1800" kern="1200">
          <a:solidFill>
            <a:schemeClr val="tx1"/>
          </a:solidFill>
          <a:latin typeface="+mn-lt"/>
          <a:ea typeface="+mn-ea"/>
          <a:cs typeface="+mn-cs"/>
        </a:defRPr>
      </a:lvl7pPr>
      <a:lvl8pPr marL="3184932" algn="l" defTabSz="454998" rtl="0" eaLnBrk="1" latinLnBrk="0" hangingPunct="1">
        <a:defRPr sz="1800" kern="1200">
          <a:solidFill>
            <a:schemeClr val="tx1"/>
          </a:solidFill>
          <a:latin typeface="+mn-lt"/>
          <a:ea typeface="+mn-ea"/>
          <a:cs typeface="+mn-cs"/>
        </a:defRPr>
      </a:lvl8pPr>
      <a:lvl9pPr marL="3639924" algn="l" defTabSz="454998"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a:defRPr/>
            </a:pPr>
            <a:endParaRPr lang="en-US">
              <a:latin typeface="Times New Roman" charset="0"/>
              <a:ea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a:defRPr/>
            </a:pPr>
            <a:endParaRPr lang="en-US">
              <a:latin typeface="Times New Roman" charset="0"/>
              <a:ea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a:defRPr/>
            </a:pPr>
            <a:fld id="{87917F06-6B42-5E4E-82E2-27CA21578CEF}" type="slidenum">
              <a:rPr lang="en-US">
                <a:latin typeface="Times New Roman" charset="0"/>
                <a:ea typeface="ＭＳ Ｐゴシック" charset="0"/>
              </a:rPr>
              <a:pPr>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301179954"/>
      </p:ext>
    </p:extLst>
  </p:cSld>
  <p:clrMap bg1="lt1" tx1="dk1" bg2="lt2" tx2="dk2" accent1="accent1" accent2="accent2" accent3="accent3" accent4="accent4" accent5="accent5" accent6="accent6" hlink="hlink" folHlink="folHlink"/>
  <p:sldLayoutIdLst>
    <p:sldLayoutId id="2147485158" r:id="rId1"/>
    <p:sldLayoutId id="2147485159" r:id="rId2"/>
    <p:sldLayoutId id="2147485160" r:id="rId3"/>
    <p:sldLayoutId id="2147485161" r:id="rId4"/>
    <p:sldLayoutId id="2147485162" r:id="rId5"/>
    <p:sldLayoutId id="2147485163" r:id="rId6"/>
    <p:sldLayoutId id="2147485164" r:id="rId7"/>
    <p:sldLayoutId id="2147485165" r:id="rId8"/>
    <p:sldLayoutId id="2147485166" r:id="rId9"/>
    <p:sldLayoutId id="2147485167" r:id="rId10"/>
    <p:sldLayoutId id="2147485168" r:id="rId11"/>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6194" name="Rectangle 1"/>
          <p:cNvSpPr>
            <a:spLocks noGrp="1" noChangeArrowheads="1"/>
          </p:cNvSpPr>
          <p:nvPr>
            <p:ph type="title"/>
          </p:nvPr>
        </p:nvSpPr>
        <p:spPr bwMode="auto">
          <a:xfrm>
            <a:off x="685800" y="463550"/>
            <a:ext cx="7770813" cy="143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3619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48484"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48485"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defTabSz="449263" eaLnBrk="1" hangingPunct="1">
              <a:lnSpc>
                <a:spcPct val="93000"/>
              </a:lnSpc>
              <a:buClr>
                <a:srgbClr val="FFFFFF"/>
              </a:buClr>
              <a:buSzPct val="100000"/>
              <a:buFont typeface="Arial" charset="0"/>
              <a:buNone/>
              <a:defRPr/>
            </a:pPr>
            <a:endParaRPr lang="en-US">
              <a:solidFill>
                <a:srgbClr val="FFFFFF"/>
              </a:solidFill>
            </a:endParaRPr>
          </a:p>
        </p:txBody>
      </p:sp>
      <p:sp>
        <p:nvSpPr>
          <p:cNvPr id="1434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FFFF66"/>
              </a:buClr>
              <a:buSzPct val="100000"/>
              <a:buFont typeface="Times New Roman" charset="0"/>
              <a:buNone/>
              <a:defRPr sz="1400">
                <a:solidFill>
                  <a:srgbClr val="FFFF66"/>
                </a:solidFill>
                <a:latin typeface="Times New Roman" charset="0"/>
              </a:defRPr>
            </a:lvl1pPr>
          </a:lstStyle>
          <a:p>
            <a:pPr defTabSz="449263" eaLnBrk="1" hangingPunct="1">
              <a:defRPr/>
            </a:pPr>
            <a:fld id="{96395530-D8BC-C14D-98A9-4D646B3D422C}" type="slidenum">
              <a:rPr lang="en-GB"/>
              <a:pPr defTabSz="449263" eaLnBrk="1" hangingPunct="1">
                <a:defRPr/>
              </a:pPr>
              <a:t>‹#›</a:t>
            </a:fld>
            <a:endParaRPr lang="en-GB"/>
          </a:p>
        </p:txBody>
      </p:sp>
    </p:spTree>
    <p:extLst>
      <p:ext uri="{BB962C8B-B14F-4D97-AF65-F5344CB8AC3E}">
        <p14:creationId xmlns:p14="http://schemas.microsoft.com/office/powerpoint/2010/main" val="2594971268"/>
      </p:ext>
    </p:extLst>
  </p:cSld>
  <p:clrMap bg1="lt1" tx1="dk1" bg2="lt2" tx2="dk2" accent1="accent1" accent2="accent2" accent3="accent3" accent4="accent4" accent5="accent5" accent6="accent6" hlink="hlink" folHlink="folHlink"/>
  <p:sldLayoutIdLst>
    <p:sldLayoutId id="2147485170" r:id="rId1"/>
    <p:sldLayoutId id="2147485171" r:id="rId2"/>
    <p:sldLayoutId id="2147485172" r:id="rId3"/>
    <p:sldLayoutId id="2147485173" r:id="rId4"/>
    <p:sldLayoutId id="2147485174" r:id="rId5"/>
    <p:sldLayoutId id="2147485175" r:id="rId6"/>
    <p:sldLayoutId id="2147485176" r:id="rId7"/>
    <p:sldLayoutId id="2147485177" r:id="rId8"/>
    <p:sldLayoutId id="2147485178" r:id="rId9"/>
    <p:sldLayoutId id="2147485179" r:id="rId10"/>
    <p:sldLayoutId id="2147485180"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a:ea typeface="+mj-ea"/>
          <a:cs typeface="Arial"/>
        </a:defRPr>
      </a:lvl1pPr>
      <a:lvl2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FFFF66"/>
        </a:buClr>
        <a:buSzPct val="100000"/>
        <a:buFont typeface="Times New Roman" charset="0"/>
        <a:defRPr sz="4400" b="1">
          <a:solidFill>
            <a:srgbClr val="FFFF66"/>
          </a:solidFill>
          <a:latin typeface="Arial"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charset="0"/>
        <a:buChar char="•"/>
        <a:defRPr sz="3200">
          <a:solidFill>
            <a:srgbClr val="FFFF66"/>
          </a:solidFill>
          <a:latin typeface="Arial"/>
          <a:ea typeface="+mn-ea"/>
          <a:cs typeface="Arial"/>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charset="0"/>
        <a:buChar char="•"/>
        <a:defRPr sz="2800">
          <a:solidFill>
            <a:srgbClr val="FFFF66"/>
          </a:solidFill>
          <a:latin typeface="Arial"/>
          <a:ea typeface="+mn-ea"/>
          <a:cs typeface="Arial"/>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charset="0"/>
        <a:buChar char="•"/>
        <a:defRPr sz="2400">
          <a:solidFill>
            <a:srgbClr val="FFFF66"/>
          </a:solidFill>
          <a:latin typeface="Arial"/>
          <a:ea typeface="+mn-ea"/>
          <a:cs typeface="Arial"/>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charset="0"/>
        <a:buChar char="•"/>
        <a:defRPr sz="2000">
          <a:solidFill>
            <a:srgbClr val="FFFF66"/>
          </a:solidFill>
          <a:latin typeface="Arial"/>
          <a:ea typeface="+mn-ea"/>
          <a:cs typeface="Arial"/>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410" name="Title Placeholder 1"/>
          <p:cNvSpPr>
            <a:spLocks noGrp="1"/>
          </p:cNvSpPr>
          <p:nvPr>
            <p:ph type="title"/>
          </p:nvPr>
        </p:nvSpPr>
        <p:spPr bwMode="auto">
          <a:xfrm>
            <a:off x="0" y="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Tree>
  </p:cSld>
  <p:clrMap bg1="lt1" tx1="dk1" bg2="lt2" tx2="dk2" accent1="accent1" accent2="accent2" accent3="accent3" accent4="accent4" accent5="accent5" accent6="accent6" hlink="hlink" folHlink="folHlink"/>
  <p:sldLayoutIdLst>
    <p:sldLayoutId id="2147484798" r:id="rId1"/>
    <p:sldLayoutId id="2147484799" r:id="rId2"/>
    <p:sldLayoutId id="2147484800" r:id="rId3"/>
    <p:sldLayoutId id="2147484801" r:id="rId4"/>
    <p:sldLayoutId id="2147484802" r:id="rId5"/>
    <p:sldLayoutId id="2147484803" r:id="rId6"/>
    <p:sldLayoutId id="2147484804" r:id="rId7"/>
    <p:sldLayoutId id="2147484805" r:id="rId8"/>
    <p:sldLayoutId id="2147484806" r:id="rId9"/>
    <p:sldLayoutId id="2147484807" r:id="rId10"/>
    <p:sldLayoutId id="2147484808" r:id="rId11"/>
  </p:sldLayoutIdLst>
  <p:txStyles>
    <p:title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Font typeface="Arial" charset="0"/>
        <a:buChar char="–"/>
        <a:defRPr sz="2800" kern="1200">
          <a:solidFill>
            <a:srgbClr val="FFFFFF"/>
          </a:solidFill>
          <a:latin typeface="Arial"/>
          <a:ea typeface="ＭＳ Ｐゴシック" charset="0"/>
          <a:cs typeface="Arial"/>
        </a:defRPr>
      </a:lvl2pPr>
      <a:lvl3pPr marL="1143000" indent="-228600" algn="l" rtl="0" eaLnBrk="0" fontAlgn="base" hangingPunct="0">
        <a:spcBef>
          <a:spcPct val="20000"/>
        </a:spcBef>
        <a:spcAft>
          <a:spcPct val="0"/>
        </a:spcAft>
        <a:buFont typeface="Arial" charset="0"/>
        <a:buChar char="•"/>
        <a:defRPr sz="2400" kern="1200">
          <a:solidFill>
            <a:srgbClr val="FFFFFF"/>
          </a:solidFill>
          <a:latin typeface="Arial"/>
          <a:ea typeface="ＭＳ Ｐゴシック" charset="0"/>
          <a:cs typeface="Arial"/>
        </a:defRPr>
      </a:lvl3pPr>
      <a:lvl4pPr marL="16002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4pPr>
      <a:lvl5pPr marL="2057400" indent="-228600" algn="l" rtl="0" eaLnBrk="0" fontAlgn="base" hangingPunct="0">
        <a:spcBef>
          <a:spcPct val="20000"/>
        </a:spcBef>
        <a:spcAft>
          <a:spcPct val="0"/>
        </a:spcAft>
        <a:buFont typeface="Arial" charset="0"/>
        <a:buChar char="»"/>
        <a:defRPr sz="2000" kern="1200">
          <a:solidFill>
            <a:srgbClr val="FFFFFF"/>
          </a:solidFill>
          <a:latin typeface="Arial"/>
          <a:ea typeface="ＭＳ Ｐゴシック" charset="0"/>
          <a:cs typeface="Arial"/>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05BC0623-C710-4D4D-915E-30B23B9F2A7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20" r:id="rId1"/>
    <p:sldLayoutId id="2147484821" r:id="rId2"/>
    <p:sldLayoutId id="2147484822" r:id="rId3"/>
    <p:sldLayoutId id="2147484823" r:id="rId4"/>
    <p:sldLayoutId id="2147484824" r:id="rId5"/>
    <p:sldLayoutId id="2147484825" r:id="rId6"/>
    <p:sldLayoutId id="2147484826" r:id="rId7"/>
    <p:sldLayoutId id="2147484827" r:id="rId8"/>
    <p:sldLayoutId id="2147484828" r:id="rId9"/>
    <p:sldLayoutId id="2147484829" r:id="rId10"/>
    <p:sldLayoutId id="2147484830" r:id="rId11"/>
    <p:sldLayoutId id="2147484831" r:id="rId12"/>
    <p:sldLayoutId id="214748483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4141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41411"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414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Verdana" pitchFamily="-112" charset="0"/>
                <a:ea typeface="ＭＳ Ｐゴシック" pitchFamily="-112" charset="-128"/>
                <a:cs typeface="ＭＳ Ｐゴシック" pitchFamily="-112" charset="-128"/>
              </a:defRPr>
            </a:lvl1pPr>
          </a:lstStyle>
          <a:p>
            <a:pPr>
              <a:defRPr/>
            </a:pPr>
            <a:endParaRPr lang="en-US"/>
          </a:p>
        </p:txBody>
      </p:sp>
      <p:sp>
        <p:nvSpPr>
          <p:cNvPr id="10414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Verdana" pitchFamily="-112" charset="0"/>
                <a:ea typeface="ＭＳ Ｐゴシック" pitchFamily="-112" charset="-128"/>
                <a:cs typeface="ＭＳ Ｐゴシック" pitchFamily="-112" charset="-128"/>
              </a:defRPr>
            </a:lvl1pPr>
          </a:lstStyle>
          <a:p>
            <a:pPr>
              <a:defRPr/>
            </a:pPr>
            <a:endParaRPr lang="en-US"/>
          </a:p>
        </p:txBody>
      </p:sp>
      <p:sp>
        <p:nvSpPr>
          <p:cNvPr id="10414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63500" algn="ctr" rotWithShape="0">
              <a:srgbClr val="000000">
                <a:alpha val="75000"/>
              </a:srgbClr>
            </a:outerShdw>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Verdana" charset="0"/>
              </a:defRPr>
            </a:lvl1pPr>
          </a:lstStyle>
          <a:p>
            <a:pPr>
              <a:defRPr/>
            </a:pPr>
            <a:fld id="{02980868-462C-134A-8942-6FEB92BFDE5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833" r:id="rId1"/>
    <p:sldLayoutId id="2147484834" r:id="rId2"/>
    <p:sldLayoutId id="2147484835" r:id="rId3"/>
    <p:sldLayoutId id="2147484836" r:id="rId4"/>
    <p:sldLayoutId id="2147484837" r:id="rId5"/>
    <p:sldLayoutId id="2147484838" r:id="rId6"/>
    <p:sldLayoutId id="2147484839" r:id="rId7"/>
    <p:sldLayoutId id="2147484840" r:id="rId8"/>
    <p:sldLayoutId id="2147484841" r:id="rId9"/>
    <p:sldLayoutId id="2147484842" r:id="rId10"/>
    <p:sldLayoutId id="2147484843"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Verdana"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Clr>
          <a:srgbClr val="FFFF66"/>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CCFF66"/>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FFFF66"/>
        </a:buClr>
        <a:buFont typeface="Wingdings" charset="0"/>
        <a:buChar char=""/>
        <a:defRPr sz="2400">
          <a:solidFill>
            <a:schemeClr val="tx1"/>
          </a:solidFill>
          <a:latin typeface="+mn-lt"/>
          <a:ea typeface="ＭＳ Ｐゴシック" charset="0"/>
          <a:cs typeface="Geneva" pitchFamily="-108" charset="-128"/>
        </a:defRPr>
      </a:lvl3pPr>
      <a:lvl4pPr marL="1600200" indent="-228600" algn="l" rtl="0" eaLnBrk="0" fontAlgn="base" hangingPunct="0">
        <a:spcBef>
          <a:spcPct val="20000"/>
        </a:spcBef>
        <a:spcAft>
          <a:spcPct val="0"/>
        </a:spcAft>
        <a:buClr>
          <a:srgbClr val="CCFF66"/>
        </a:buClr>
        <a:buFont typeface="Wingdings" charset="0"/>
        <a:buChar char=""/>
        <a:defRPr sz="2000">
          <a:solidFill>
            <a:schemeClr val="tx1"/>
          </a:solidFill>
          <a:latin typeface="+mn-lt"/>
          <a:ea typeface="Geneva" pitchFamily="-108" charset="-128"/>
          <a:cs typeface="Geneva" charset="0"/>
        </a:defRPr>
      </a:lvl4pPr>
      <a:lvl5pPr marL="2057400" indent="-228600" algn="l" rtl="0" eaLnBrk="0" fontAlgn="base" hangingPunct="0">
        <a:spcBef>
          <a:spcPct val="20000"/>
        </a:spcBef>
        <a:spcAft>
          <a:spcPct val="0"/>
        </a:spcAft>
        <a:buClr>
          <a:srgbClr val="FFFF66"/>
        </a:buClr>
        <a:buFont typeface="Wingdings" charset="0"/>
        <a:buChar char=""/>
        <a:defRPr sz="2000">
          <a:solidFill>
            <a:schemeClr val="tx1"/>
          </a:solidFill>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6pPr>
      <a:lvl7pPr marL="29718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7pPr>
      <a:lvl8pPr marL="34290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8pPr>
      <a:lvl9pPr marL="3886200" indent="-228600" algn="l" rtl="0" fontAlgn="base">
        <a:spcBef>
          <a:spcPct val="20000"/>
        </a:spcBef>
        <a:spcAft>
          <a:spcPct val="0"/>
        </a:spcAft>
        <a:buClr>
          <a:srgbClr val="FFFF66"/>
        </a:buClr>
        <a:buFont typeface="Wingdings" pitchFamily="-112"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solidFill>
                  <a:srgbClr val="000000"/>
                </a:solidFill>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solidFill>
                  <a:srgbClr val="000000"/>
                </a:solidFill>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solidFill>
                  <a:srgbClr val="000000"/>
                </a:solidFill>
                <a:cs typeface="+mn-cs"/>
              </a:defRPr>
            </a:lvl1pPr>
          </a:lstStyle>
          <a:p>
            <a:pPr>
              <a:defRPr/>
            </a:pPr>
            <a:fld id="{87917F06-6B42-5E4E-82E2-27CA21578CE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44" r:id="rId1"/>
    <p:sldLayoutId id="2147484845" r:id="rId2"/>
    <p:sldLayoutId id="2147484846" r:id="rId3"/>
    <p:sldLayoutId id="2147484847" r:id="rId4"/>
    <p:sldLayoutId id="2147484848" r:id="rId5"/>
    <p:sldLayoutId id="2147484849" r:id="rId6"/>
    <p:sldLayoutId id="2147484850" r:id="rId7"/>
    <p:sldLayoutId id="2147484851" r:id="rId8"/>
    <p:sldLayoutId id="2147484852" r:id="rId9"/>
    <p:sldLayoutId id="2147484853" r:id="rId10"/>
    <p:sldLayoutId id="2147484854" r:id="rId11"/>
  </p:sldLayoutIdLst>
  <p:transition>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a:defRPr/>
            </a:pPr>
            <a:fld id="{06E2EB7F-6BEE-0546-8EBC-236DAB2E160D}"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855" r:id="rId1"/>
    <p:sldLayoutId id="2147484856" r:id="rId2"/>
    <p:sldLayoutId id="2147484857" r:id="rId3"/>
    <p:sldLayoutId id="2147484858" r:id="rId4"/>
    <p:sldLayoutId id="2147484859" r:id="rId5"/>
    <p:sldLayoutId id="2147484860" r:id="rId6"/>
    <p:sldLayoutId id="2147484861" r:id="rId7"/>
    <p:sldLayoutId id="2147484862" r:id="rId8"/>
    <p:sldLayoutId id="2147484863" r:id="rId9"/>
    <p:sldLayoutId id="2147484864" r:id="rId10"/>
    <p:sldLayoutId id="214748486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625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FFFFFF"/>
                </a:solidFill>
                <a:latin typeface="Arial Black" charset="0"/>
              </a:defRPr>
            </a:lvl1pPr>
          </a:lstStyle>
          <a:p>
            <a:pPr>
              <a:defRPr/>
            </a:pPr>
            <a:fld id="{6D787201-FF4C-CE40-A667-7CE714644E0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4866" r:id="rId1"/>
    <p:sldLayoutId id="2147484867" r:id="rId2"/>
    <p:sldLayoutId id="2147484868" r:id="rId3"/>
    <p:sldLayoutId id="2147484869" r:id="rId4"/>
    <p:sldLayoutId id="2147484870" r:id="rId5"/>
    <p:sldLayoutId id="2147484871" r:id="rId6"/>
    <p:sldLayoutId id="2147484872" r:id="rId7"/>
    <p:sldLayoutId id="2147484873" r:id="rId8"/>
    <p:sldLayoutId id="2147484874" r:id="rId9"/>
    <p:sldLayoutId id="2147484875" r:id="rId10"/>
    <p:sldLayoutId id="2147484876" r:id="rId11"/>
    <p:sldLayoutId id="2147484877" r:id="rId12"/>
  </p:sldLayoutIdLst>
  <p:txStyles>
    <p:titleStyle>
      <a:lvl1pPr algn="ctr" rtl="0" eaLnBrk="0" fontAlgn="base" hangingPunct="0">
        <a:spcBef>
          <a:spcPct val="0"/>
        </a:spcBef>
        <a:spcAft>
          <a:spcPct val="0"/>
        </a:spcAft>
        <a:defRPr sz="4400">
          <a:solidFill>
            <a:schemeClr val="tx2"/>
          </a:solidFill>
          <a:latin typeface="Arial"/>
          <a:ea typeface="ＭＳ Ｐゴシック" pitchFamily="-105"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5"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5"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5"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5"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53.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3.xml"/></Relationships>
</file>

<file path=ppt/slides/_rels/slide10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6.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7.xml"/><Relationship Id="rId1" Type="http://schemas.openxmlformats.org/officeDocument/2006/relationships/slideLayout" Target="../slideLayouts/slideLayout13.xml"/><Relationship Id="rId4" Type="http://schemas.openxmlformats.org/officeDocument/2006/relationships/image" Target="../media/image94.png"/></Relationships>
</file>

<file path=ppt/slides/_rels/slide10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8.xml"/><Relationship Id="rId1" Type="http://schemas.openxmlformats.org/officeDocument/2006/relationships/slideLayout" Target="../slideLayouts/slideLayout13.xml"/><Relationship Id="rId4" Type="http://schemas.openxmlformats.org/officeDocument/2006/relationships/image" Target="../media/image95.png"/></Relationships>
</file>

<file path=ppt/slides/_rels/slide104.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7.xml"/><Relationship Id="rId1" Type="http://schemas.openxmlformats.org/officeDocument/2006/relationships/themeOverride" Target="../theme/themeOverride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05.xml"/></Relationships>
</file>

<file path=ppt/slides/_rels/slide10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10.xml"/></Relationships>
</file>

<file path=ppt/slides/_rels/slide10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1.xml"/><Relationship Id="rId1" Type="http://schemas.openxmlformats.org/officeDocument/2006/relationships/slideLayout" Target="../slideLayouts/slideLayout105.xml"/></Relationships>
</file>

<file path=ppt/slides/_rels/slide108.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2.xml"/><Relationship Id="rId1" Type="http://schemas.openxmlformats.org/officeDocument/2006/relationships/slideLayout" Target="../slideLayouts/slideLayout105.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15.xml"/><Relationship Id="rId1" Type="http://schemas.openxmlformats.org/officeDocument/2006/relationships/themeOverride" Target="../theme/themeOverride14.xml"/><Relationship Id="rId4" Type="http://schemas.openxmlformats.org/officeDocument/2006/relationships/image" Target="../media/image9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hemeOverride" Target="../theme/themeOverride4.xml"/><Relationship Id="rId4" Type="http://schemas.openxmlformats.org/officeDocument/2006/relationships/image" Target="../media/image23.png"/></Relationships>
</file>

<file path=ppt/slides/_rels/slide11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4.xml"/><Relationship Id="rId1" Type="http://schemas.openxmlformats.org/officeDocument/2006/relationships/slideLayout" Target="../slideLayouts/slideLayout15.xml"/></Relationships>
</file>

<file path=ppt/slides/_rels/slide11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5.xml"/><Relationship Id="rId1" Type="http://schemas.openxmlformats.org/officeDocument/2006/relationships/slideLayout" Target="../slideLayouts/slideLayout105.xml"/></Relationships>
</file>

<file path=ppt/slides/_rels/slide11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86.xml"/><Relationship Id="rId1" Type="http://schemas.openxmlformats.org/officeDocument/2006/relationships/slideLayout" Target="../slideLayouts/slideLayout105.xml"/></Relationships>
</file>

<file path=ppt/slides/_rels/slide11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7.xml"/><Relationship Id="rId1" Type="http://schemas.openxmlformats.org/officeDocument/2006/relationships/slideLayout" Target="../slideLayouts/slideLayout105.xml"/><Relationship Id="rId4" Type="http://schemas.openxmlformats.org/officeDocument/2006/relationships/image" Target="../media/image102.png"/></Relationships>
</file>

<file path=ppt/slides/_rels/slide11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8.xml"/><Relationship Id="rId1" Type="http://schemas.openxmlformats.org/officeDocument/2006/relationships/slideLayout" Target="../slideLayouts/slideLayout105.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05.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05.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0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05.xml"/></Relationships>
</file>

<file path=ppt/slides/_rels/slide11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3.xml"/><Relationship Id="rId1" Type="http://schemas.openxmlformats.org/officeDocument/2006/relationships/slideLayout" Target="../slideLayouts/slideLayout105.xml"/></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5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05.xml"/></Relationships>
</file>

<file path=ppt/slides/_rels/slide121.xml.rels><?xml version="1.0" encoding="UTF-8" standalone="yes"?>
<Relationships xmlns="http://schemas.openxmlformats.org/package/2006/relationships"><Relationship Id="rId3" Type="http://schemas.openxmlformats.org/officeDocument/2006/relationships/notesSlide" Target="../notesSlides/notesSlide95.xml"/><Relationship Id="rId2" Type="http://schemas.openxmlformats.org/officeDocument/2006/relationships/slideLayout" Target="../slideLayouts/slideLayout105.xml"/><Relationship Id="rId1" Type="http://schemas.openxmlformats.org/officeDocument/2006/relationships/themeOverride" Target="../theme/themeOverride15.xml"/><Relationship Id="rId5" Type="http://schemas.openxmlformats.org/officeDocument/2006/relationships/image" Target="../media/image106.png"/><Relationship Id="rId4" Type="http://schemas.openxmlformats.org/officeDocument/2006/relationships/image" Target="../media/image105.png"/></Relationships>
</file>

<file path=ppt/slides/_rels/slide12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6.xml"/><Relationship Id="rId1" Type="http://schemas.openxmlformats.org/officeDocument/2006/relationships/slideLayout" Target="../slideLayouts/slideLayout118.xml"/></Relationships>
</file>

<file path=ppt/slides/_rels/slide123.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97.xml"/><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98.xml"/><Relationship Id="rId1" Type="http://schemas.openxmlformats.org/officeDocument/2006/relationships/slideLayout" Target="../slideLayouts/slideLayout123.xml"/></Relationships>
</file>

<file path=ppt/slides/_rels/slide125.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31.xml"/></Relationships>
</file>

<file path=ppt/slides/_rels/slide126.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38.xml"/><Relationship Id="rId1" Type="http://schemas.openxmlformats.org/officeDocument/2006/relationships/themeOverride" Target="../theme/themeOverride16.xml"/><Relationship Id="rId4" Type="http://schemas.openxmlformats.org/officeDocument/2006/relationships/image" Target="../media/image109.jpeg"/></Relationships>
</file>

<file path=ppt/slides/_rels/slide127.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00.xml"/><Relationship Id="rId1" Type="http://schemas.openxmlformats.org/officeDocument/2006/relationships/slideLayout" Target="../slideLayouts/slideLayout123.xml"/></Relationships>
</file>

<file path=ppt/slides/_rels/slide128.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1.xml"/><Relationship Id="rId1" Type="http://schemas.openxmlformats.org/officeDocument/2006/relationships/slideLayout" Target="../slideLayouts/slideLayout25.xml"/></Relationships>
</file>

<file path=ppt/slides/_rels/slide12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02.xml"/><Relationship Id="rId1" Type="http://schemas.openxmlformats.org/officeDocument/2006/relationships/slideLayout" Target="../slideLayouts/slideLayout145.xml"/></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12.xml"/></Relationships>
</file>

<file path=ppt/slides/_rels/slide130.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03.xml"/><Relationship Id="rId1" Type="http://schemas.openxmlformats.org/officeDocument/2006/relationships/slideLayout" Target="../slideLayouts/slideLayout158.xml"/><Relationship Id="rId6" Type="http://schemas.openxmlformats.org/officeDocument/2006/relationships/image" Target="../media/image116.jpeg"/><Relationship Id="rId5" Type="http://schemas.openxmlformats.org/officeDocument/2006/relationships/image" Target="../media/image115.jpeg"/><Relationship Id="rId4" Type="http://schemas.openxmlformats.org/officeDocument/2006/relationships/image" Target="../media/image114.jpe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6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77.xml"/></Relationships>
</file>

<file path=ppt/slides/_rels/slide13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6.xml"/><Relationship Id="rId1" Type="http://schemas.openxmlformats.org/officeDocument/2006/relationships/slideLayout" Target="../slideLayouts/slideLayout25.xml"/></Relationships>
</file>

<file path=ppt/slides/_rels/slide13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7.xml"/><Relationship Id="rId1" Type="http://schemas.openxmlformats.org/officeDocument/2006/relationships/slideLayout" Target="../slideLayouts/slideLayout25.xml"/></Relationships>
</file>

<file path=ppt/slides/_rels/slide135.xml.rels><?xml version="1.0" encoding="UTF-8" standalone="yes"?>
<Relationships xmlns="http://schemas.openxmlformats.org/package/2006/relationships"><Relationship Id="rId3" Type="http://schemas.openxmlformats.org/officeDocument/2006/relationships/notesSlide" Target="../notesSlides/notesSlide108.xml"/><Relationship Id="rId2" Type="http://schemas.openxmlformats.org/officeDocument/2006/relationships/slideLayout" Target="../slideLayouts/slideLayout337.xml"/><Relationship Id="rId1" Type="http://schemas.openxmlformats.org/officeDocument/2006/relationships/themeOverride" Target="../theme/themeOverride17.xml"/><Relationship Id="rId4" Type="http://schemas.openxmlformats.org/officeDocument/2006/relationships/image" Target="../media/image119.png"/></Relationships>
</file>

<file path=ppt/slides/_rels/slide136.xml.rels><?xml version="1.0" encoding="UTF-8" standalone="yes"?>
<Relationships xmlns="http://schemas.openxmlformats.org/package/2006/relationships"><Relationship Id="rId3" Type="http://schemas.openxmlformats.org/officeDocument/2006/relationships/notesSlide" Target="../notesSlides/notesSlide109.xml"/><Relationship Id="rId2" Type="http://schemas.openxmlformats.org/officeDocument/2006/relationships/slideLayout" Target="../slideLayouts/slideLayout337.xml"/><Relationship Id="rId1" Type="http://schemas.openxmlformats.org/officeDocument/2006/relationships/themeOverride" Target="../theme/themeOverride18.xml"/><Relationship Id="rId4" Type="http://schemas.openxmlformats.org/officeDocument/2006/relationships/image" Target="../media/image119.png"/></Relationships>
</file>

<file path=ppt/slides/_rels/slide137.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10.xml"/><Relationship Id="rId1" Type="http://schemas.openxmlformats.org/officeDocument/2006/relationships/slideLayout" Target="../slideLayouts/slideLayout25.xml"/></Relationships>
</file>

<file path=ppt/slides/_rels/slide138.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1.xml"/><Relationship Id="rId1" Type="http://schemas.openxmlformats.org/officeDocument/2006/relationships/slideLayout" Target="../slideLayouts/slideLayout188.xml"/><Relationship Id="rId4" Type="http://schemas.openxmlformats.org/officeDocument/2006/relationships/image" Target="../media/image121.png"/></Relationships>
</file>

<file path=ppt/slides/_rels/slide13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12.xml"/><Relationship Id="rId1" Type="http://schemas.openxmlformats.org/officeDocument/2006/relationships/slideLayout" Target="../slideLayouts/slideLayout10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05.xml"/></Relationships>
</file>

<file path=ppt/slides/_rels/slide140.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13.xml"/><Relationship Id="rId1" Type="http://schemas.openxmlformats.org/officeDocument/2006/relationships/slideLayout" Target="../slideLayouts/slideLayout205.xml"/></Relationships>
</file>

<file path=ppt/slides/_rels/slide14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14.xml"/><Relationship Id="rId1" Type="http://schemas.openxmlformats.org/officeDocument/2006/relationships/slideLayout" Target="../slideLayouts/slideLayout205.xml"/></Relationships>
</file>

<file path=ppt/slides/_rels/slide14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15.xml"/><Relationship Id="rId1" Type="http://schemas.openxmlformats.org/officeDocument/2006/relationships/slideLayout" Target="../slideLayouts/slideLayout210.xml"/></Relationships>
</file>

<file path=ppt/slides/_rels/slide14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16.xml"/><Relationship Id="rId1" Type="http://schemas.openxmlformats.org/officeDocument/2006/relationships/slideLayout" Target="../slideLayouts/slideLayout105.xml"/></Relationships>
</file>

<file path=ppt/slides/_rels/slide14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17.xml"/><Relationship Id="rId1" Type="http://schemas.openxmlformats.org/officeDocument/2006/relationships/slideLayout" Target="../slideLayouts/slideLayout105.xml"/></Relationships>
</file>

<file path=ppt/slides/_rels/slide145.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8.xml"/><Relationship Id="rId1" Type="http://schemas.openxmlformats.org/officeDocument/2006/relationships/slideLayout" Target="../slideLayouts/slideLayout105.xml"/></Relationships>
</file>

<file path=ppt/slides/_rels/slide146.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19.xml"/><Relationship Id="rId1" Type="http://schemas.openxmlformats.org/officeDocument/2006/relationships/slideLayout" Target="../slideLayouts/slideLayout105.xml"/></Relationships>
</file>

<file path=ppt/slides/_rels/slide14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20.xml"/><Relationship Id="rId1" Type="http://schemas.openxmlformats.org/officeDocument/2006/relationships/slideLayout" Target="../slideLayouts/slideLayout105.xml"/></Relationships>
</file>

<file path=ppt/slides/_rels/slide14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1.xml"/><Relationship Id="rId1" Type="http://schemas.openxmlformats.org/officeDocument/2006/relationships/slideLayout" Target="../slideLayouts/slideLayout19.xml"/></Relationships>
</file>

<file path=ppt/slides/_rels/slide14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2.xml"/><Relationship Id="rId1" Type="http://schemas.openxmlformats.org/officeDocument/2006/relationships/slideLayout" Target="../slideLayouts/slideLayout105.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50.xml.rels><?xml version="1.0" encoding="UTF-8" standalone="yes"?>
<Relationships xmlns="http://schemas.openxmlformats.org/package/2006/relationships"><Relationship Id="rId3" Type="http://schemas.openxmlformats.org/officeDocument/2006/relationships/notesSlide" Target="../notesSlides/notesSlide123.xml"/><Relationship Id="rId2" Type="http://schemas.openxmlformats.org/officeDocument/2006/relationships/slideLayout" Target="../slideLayouts/slideLayout7.xml"/><Relationship Id="rId1" Type="http://schemas.openxmlformats.org/officeDocument/2006/relationships/themeOverride" Target="../theme/themeOverride19.xml"/><Relationship Id="rId4" Type="http://schemas.openxmlformats.org/officeDocument/2006/relationships/image" Target="../media/image130.emf"/></Relationships>
</file>

<file path=ppt/slides/_rels/slide1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4.xml"/><Relationship Id="rId1" Type="http://schemas.openxmlformats.org/officeDocument/2006/relationships/slideLayout" Target="../slideLayouts/slideLayout105.xml"/></Relationships>
</file>

<file path=ppt/slides/_rels/slide152.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326.xml"/></Relationships>
</file>

<file path=ppt/slides/_rels/slide153.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326.xml"/></Relationships>
</file>

<file path=ppt/slides/_rels/slide154.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326.xml"/></Relationships>
</file>

<file path=ppt/slides/_rels/slide155.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55.xml"/></Relationships>
</file>

<file path=ppt/slides/_rels/slide156.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55.xml"/></Relationships>
</file>

<file path=ppt/slides/_rels/slide157.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55.xml"/></Relationships>
</file>

<file path=ppt/slides/_rels/slide158.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55.xml"/></Relationships>
</file>

<file path=ppt/slides/_rels/slide159.xml.rels><?xml version="1.0" encoding="UTF-8" standalone="yes"?>
<Relationships xmlns="http://schemas.openxmlformats.org/package/2006/relationships"><Relationship Id="rId2" Type="http://schemas.openxmlformats.org/officeDocument/2006/relationships/image" Target="../media/image140.jpeg"/><Relationship Id="rId1" Type="http://schemas.openxmlformats.org/officeDocument/2006/relationships/slideLayout" Target="../slideLayouts/slideLayout55.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05.xml"/></Relationships>
</file>

<file path=ppt/slides/_rels/slide16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55.xml"/></Relationships>
</file>

<file path=ppt/slides/_rels/slide161.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55.xml"/></Relationships>
</file>

<file path=ppt/slides/_rels/slide16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5.xml"/><Relationship Id="rId1" Type="http://schemas.openxmlformats.org/officeDocument/2006/relationships/slideLayout" Target="../slideLayouts/slideLayout105.xml"/></Relationships>
</file>

<file path=ppt/slides/_rels/slide16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notesSlide" Target="../notesSlides/notesSlide127.xml"/><Relationship Id="rId2" Type="http://schemas.openxmlformats.org/officeDocument/2006/relationships/slideLayout" Target="../slideLayouts/slideLayout7.xml"/><Relationship Id="rId1" Type="http://schemas.openxmlformats.org/officeDocument/2006/relationships/themeOverride" Target="../theme/themeOverride20.xml"/><Relationship Id="rId4" Type="http://schemas.openxmlformats.org/officeDocument/2006/relationships/image" Target="../media/image143.jpeg"/></Relationships>
</file>

<file path=ppt/slides/_rels/slide165.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28.xml"/><Relationship Id="rId1" Type="http://schemas.openxmlformats.org/officeDocument/2006/relationships/slideLayout" Target="../slideLayouts/slideLayout25.xml"/><Relationship Id="rId4" Type="http://schemas.openxmlformats.org/officeDocument/2006/relationships/image" Target="../media/image145.png"/></Relationships>
</file>

<file path=ppt/slides/_rels/slide16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29.xml"/><Relationship Id="rId1" Type="http://schemas.openxmlformats.org/officeDocument/2006/relationships/slideLayout" Target="../slideLayouts/slideLayout25.xml"/><Relationship Id="rId4" Type="http://schemas.openxmlformats.org/officeDocument/2006/relationships/image" Target="../media/image147.png"/></Relationships>
</file>

<file path=ppt/slides/_rels/slide16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130.xml"/><Relationship Id="rId1" Type="http://schemas.openxmlformats.org/officeDocument/2006/relationships/slideLayout" Target="../slideLayouts/slideLayout25.xml"/><Relationship Id="rId4" Type="http://schemas.openxmlformats.org/officeDocument/2006/relationships/image" Target="../media/image147.png"/></Relationships>
</file>

<file path=ppt/slides/_rels/slide16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31.xml"/><Relationship Id="rId1" Type="http://schemas.openxmlformats.org/officeDocument/2006/relationships/slideLayout" Target="../slideLayouts/slideLayout25.xml"/><Relationship Id="rId4" Type="http://schemas.openxmlformats.org/officeDocument/2006/relationships/image" Target="../media/image147.png"/></Relationships>
</file>

<file path=ppt/slides/_rels/slide169.xml.rels><?xml version="1.0" encoding="UTF-8" standalone="yes"?>
<Relationships xmlns="http://schemas.openxmlformats.org/package/2006/relationships"><Relationship Id="rId3" Type="http://schemas.openxmlformats.org/officeDocument/2006/relationships/notesSlide" Target="../notesSlides/notesSlide132.xml"/><Relationship Id="rId2" Type="http://schemas.openxmlformats.org/officeDocument/2006/relationships/slideLayout" Target="../slideLayouts/slideLayout39.xml"/><Relationship Id="rId1" Type="http://schemas.openxmlformats.org/officeDocument/2006/relationships/themeOverride" Target="../theme/themeOverride21.xml"/><Relationship Id="rId4" Type="http://schemas.openxmlformats.org/officeDocument/2006/relationships/image" Target="../media/image150.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05.xml"/></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39.xml"/><Relationship Id="rId1" Type="http://schemas.openxmlformats.org/officeDocument/2006/relationships/themeOverride" Target="../theme/themeOverride22.xml"/><Relationship Id="rId4" Type="http://schemas.openxmlformats.org/officeDocument/2006/relationships/image" Target="../media/image151.png"/></Relationships>
</file>

<file path=ppt/slides/_rels/slide17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135.xml"/><Relationship Id="rId2" Type="http://schemas.openxmlformats.org/officeDocument/2006/relationships/slideLayout" Target="../slideLayouts/slideLayout7.xml"/><Relationship Id="rId1" Type="http://schemas.openxmlformats.org/officeDocument/2006/relationships/themeOverride" Target="../theme/themeOverride23.xml"/><Relationship Id="rId4" Type="http://schemas.openxmlformats.org/officeDocument/2006/relationships/image" Target="../media/image152.jpe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17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36.xml"/><Relationship Id="rId1" Type="http://schemas.openxmlformats.org/officeDocument/2006/relationships/slideLayout" Target="../slideLayouts/slideLayout258.xml"/><Relationship Id="rId4" Type="http://schemas.openxmlformats.org/officeDocument/2006/relationships/image" Target="../media/image154.png"/></Relationships>
</file>

<file path=ppt/slides/_rels/slide175.xml.rels><?xml version="1.0" encoding="UTF-8" standalone="yes"?>
<Relationships xmlns="http://schemas.openxmlformats.org/package/2006/relationships"><Relationship Id="rId3" Type="http://schemas.openxmlformats.org/officeDocument/2006/relationships/notesSlide" Target="../notesSlides/notesSlide137.xml"/><Relationship Id="rId2" Type="http://schemas.openxmlformats.org/officeDocument/2006/relationships/slideLayout" Target="../slideLayouts/slideLayout7.xml"/><Relationship Id="rId1" Type="http://schemas.openxmlformats.org/officeDocument/2006/relationships/themeOverride" Target="../theme/themeOverride24.xml"/><Relationship Id="rId5" Type="http://schemas.openxmlformats.org/officeDocument/2006/relationships/image" Target="../media/image156.jpg"/><Relationship Id="rId4" Type="http://schemas.openxmlformats.org/officeDocument/2006/relationships/image" Target="../media/image155.jpeg"/></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7.xml"/><Relationship Id="rId1" Type="http://schemas.openxmlformats.org/officeDocument/2006/relationships/themeOverride" Target="../theme/themeOverride25.xml"/></Relationships>
</file>

<file path=ppt/slides/_rels/slide177.xml.rels><?xml version="1.0" encoding="UTF-8" standalone="yes"?>
<Relationships xmlns="http://schemas.openxmlformats.org/package/2006/relationships"><Relationship Id="rId3" Type="http://schemas.openxmlformats.org/officeDocument/2006/relationships/notesSlide" Target="../notesSlides/notesSlide139.xml"/><Relationship Id="rId2" Type="http://schemas.openxmlformats.org/officeDocument/2006/relationships/slideLayout" Target="../slideLayouts/slideLayout7.xml"/><Relationship Id="rId1" Type="http://schemas.openxmlformats.org/officeDocument/2006/relationships/themeOverride" Target="../theme/themeOverride26.xml"/></Relationships>
</file>

<file path=ppt/slides/_rels/slide178.xml.rels><?xml version="1.0" encoding="UTF-8" standalone="yes"?>
<Relationships xmlns="http://schemas.openxmlformats.org/package/2006/relationships"><Relationship Id="rId3" Type="http://schemas.openxmlformats.org/officeDocument/2006/relationships/notesSlide" Target="../notesSlides/notesSlide140.xml"/><Relationship Id="rId2" Type="http://schemas.openxmlformats.org/officeDocument/2006/relationships/slideLayout" Target="../slideLayouts/slideLayout7.xml"/><Relationship Id="rId1" Type="http://schemas.openxmlformats.org/officeDocument/2006/relationships/themeOverride" Target="../theme/themeOverride27.xml"/><Relationship Id="rId4" Type="http://schemas.openxmlformats.org/officeDocument/2006/relationships/image" Target="../media/image157.jpeg"/></Relationships>
</file>

<file path=ppt/slides/_rels/slide179.xml.rels><?xml version="1.0" encoding="UTF-8" standalone="yes"?>
<Relationships xmlns="http://schemas.openxmlformats.org/package/2006/relationships"><Relationship Id="rId3" Type="http://schemas.openxmlformats.org/officeDocument/2006/relationships/notesSlide" Target="../notesSlides/notesSlide141.xml"/><Relationship Id="rId2" Type="http://schemas.openxmlformats.org/officeDocument/2006/relationships/slideLayout" Target="../slideLayouts/slideLayout7.xml"/><Relationship Id="rId1" Type="http://schemas.openxmlformats.org/officeDocument/2006/relationships/themeOverride" Target="../theme/themeOverride28.xml"/><Relationship Id="rId4" Type="http://schemas.openxmlformats.org/officeDocument/2006/relationships/image" Target="../media/image158.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05.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1.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42.xml"/><Relationship Id="rId1" Type="http://schemas.openxmlformats.org/officeDocument/2006/relationships/slideLayout" Target="../slideLayouts/slideLayout104.xml"/><Relationship Id="rId4" Type="http://schemas.openxmlformats.org/officeDocument/2006/relationships/image" Target="../media/image154.png"/></Relationships>
</file>

<file path=ppt/slides/_rels/slide19.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4.xml"/><Relationship Id="rId1" Type="http://schemas.openxmlformats.org/officeDocument/2006/relationships/slideLayout" Target="../slideLayouts/slideLayout89.xml"/></Relationships>
</file>

<file path=ppt/slides/_rels/slide2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5.xml"/><Relationship Id="rId1" Type="http://schemas.openxmlformats.org/officeDocument/2006/relationships/slideLayout" Target="../slideLayouts/slideLayout89.xml"/><Relationship Id="rId4" Type="http://schemas.openxmlformats.org/officeDocument/2006/relationships/image" Target="../media/image34.jpeg"/></Relationships>
</file>

<file path=ppt/slides/_rels/slide2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6.xml"/><Relationship Id="rId1" Type="http://schemas.openxmlformats.org/officeDocument/2006/relationships/slideLayout" Target="../slideLayouts/slideLayout89.xml"/><Relationship Id="rId5" Type="http://schemas.openxmlformats.org/officeDocument/2006/relationships/image" Target="../media/image37.jpeg"/><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61.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8.xml"/><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9.xml"/><Relationship Id="rId1" Type="http://schemas.openxmlformats.org/officeDocument/2006/relationships/slideLayout" Target="../slideLayouts/slideLayout71.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89.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319.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300.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58.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3.xml"/><Relationship Id="rId1" Type="http://schemas.openxmlformats.org/officeDocument/2006/relationships/slideLayout" Target="../slideLayouts/slideLayout305.xml"/><Relationship Id="rId5" Type="http://schemas.openxmlformats.org/officeDocument/2006/relationships/image" Target="../media/image45.svg"/><Relationship Id="rId4" Type="http://schemas.openxmlformats.org/officeDocument/2006/relationships/image" Target="../media/image4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316.xml"/></Relationships>
</file>

<file path=ppt/slides/_rels/slide3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5.xml"/><Relationship Id="rId1" Type="http://schemas.openxmlformats.org/officeDocument/2006/relationships/slideLayout" Target="../slideLayouts/slideLayout317.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6.xml"/><Relationship Id="rId1" Type="http://schemas.openxmlformats.org/officeDocument/2006/relationships/slideLayout" Target="../slideLayouts/slideLayout318.xml"/></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300.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8.xml"/><Relationship Id="rId1" Type="http://schemas.openxmlformats.org/officeDocument/2006/relationships/slideLayout" Target="../slideLayouts/slideLayout300.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300.xml"/></Relationships>
</file>

<file path=ppt/slides/_rels/slide3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0.xml"/><Relationship Id="rId1" Type="http://schemas.openxmlformats.org/officeDocument/2006/relationships/slideLayout" Target="../slideLayouts/slideLayout319.xml"/><Relationship Id="rId5" Type="http://schemas.openxmlformats.org/officeDocument/2006/relationships/image" Target="../media/image51.jpeg"/><Relationship Id="rId4" Type="http://schemas.openxmlformats.org/officeDocument/2006/relationships/image" Target="../media/image50.jpeg"/></Relationships>
</file>

<file path=ppt/slides/_rels/slide3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319.xml"/></Relationships>
</file>

<file path=ppt/slides/_rels/slide39.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8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05.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289.xml"/></Relationships>
</file>

<file path=ppt/slides/_rels/slide4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258.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5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4.png"/></Relationships>
</file>

<file path=ppt/slides/_rels/slide43.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34.xml"/><Relationship Id="rId1" Type="http://schemas.openxmlformats.org/officeDocument/2006/relationships/slideLayout" Target="../slideLayouts/slideLayout276.xml"/></Relationships>
</file>

<file path=ppt/slides/_rels/slide44.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5.xml"/><Relationship Id="rId1" Type="http://schemas.openxmlformats.org/officeDocument/2006/relationships/slideLayout" Target="../slideLayouts/slideLayout30.xml"/><Relationship Id="rId4" Type="http://schemas.openxmlformats.org/officeDocument/2006/relationships/hyperlink" Target="https://www.slideshare.net/DaveSinNM/the-story-of-genesis-in-the-chinese-characters?qid=e6e52686-6545-4def-8537-2444d576b004&amp;v=&amp;b=&amp;from_search=1"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36.xml"/><Relationship Id="rId1" Type="http://schemas.openxmlformats.org/officeDocument/2006/relationships/slideLayout" Target="../slideLayouts/slideLayout276.xml"/></Relationships>
</file>

<file path=ppt/slides/_rels/slide4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37.xml"/><Relationship Id="rId1" Type="http://schemas.openxmlformats.org/officeDocument/2006/relationships/slideLayout" Target="../slideLayouts/slideLayout276.xml"/><Relationship Id="rId4" Type="http://schemas.openxmlformats.org/officeDocument/2006/relationships/image" Target="../media/image59.jpg"/></Relationships>
</file>

<file path=ppt/slides/_rels/slide47.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38.xml"/><Relationship Id="rId1" Type="http://schemas.openxmlformats.org/officeDocument/2006/relationships/slideLayout" Target="../slideLayouts/slideLayout276.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39.xml"/><Relationship Id="rId1" Type="http://schemas.openxmlformats.org/officeDocument/2006/relationships/slideLayout" Target="../slideLayouts/slideLayout276.xml"/></Relationships>
</file>

<file path=ppt/slides/_rels/slide4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40.xml"/><Relationship Id="rId1" Type="http://schemas.openxmlformats.org/officeDocument/2006/relationships/slideLayout" Target="../slideLayouts/slideLayout276.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41.xml"/><Relationship Id="rId1" Type="http://schemas.openxmlformats.org/officeDocument/2006/relationships/slideLayout" Target="../slideLayouts/slideLayout276.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2.xml"/><Relationship Id="rId1" Type="http://schemas.openxmlformats.org/officeDocument/2006/relationships/slideLayout" Target="../slideLayouts/slideLayout276.xml"/></Relationships>
</file>

<file path=ppt/slides/_rels/slide52.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43.xml"/><Relationship Id="rId1" Type="http://schemas.openxmlformats.org/officeDocument/2006/relationships/slideLayout" Target="../slideLayouts/slideLayout276.xml"/><Relationship Id="rId4" Type="http://schemas.openxmlformats.org/officeDocument/2006/relationships/image" Target="../media/image66.jpg"/></Relationships>
</file>

<file path=ppt/slides/_rels/slide5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4.xml"/><Relationship Id="rId1" Type="http://schemas.openxmlformats.org/officeDocument/2006/relationships/slideLayout" Target="../slideLayouts/slideLayout276.xml"/><Relationship Id="rId4" Type="http://schemas.openxmlformats.org/officeDocument/2006/relationships/image" Target="../media/image68.jpeg"/></Relationships>
</file>

<file path=ppt/slides/_rels/slide5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5.xml"/><Relationship Id="rId1" Type="http://schemas.openxmlformats.org/officeDocument/2006/relationships/slideLayout" Target="../slideLayouts/slideLayout21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05.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7.xml"/><Relationship Id="rId1" Type="http://schemas.openxmlformats.org/officeDocument/2006/relationships/slideLayout" Target="../slideLayouts/slideLayout222.xml"/></Relationships>
</file>

<file path=ppt/slides/_rels/slide57.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70.jpeg"/><Relationship Id="rId7" Type="http://schemas.openxmlformats.org/officeDocument/2006/relationships/diagramQuickStyle" Target="../diagrams/quickStyle1.xml"/><Relationship Id="rId2" Type="http://schemas.openxmlformats.org/officeDocument/2006/relationships/notesSlide" Target="../notesSlides/notesSlide48.xml"/><Relationship Id="rId1" Type="http://schemas.openxmlformats.org/officeDocument/2006/relationships/slideLayout" Target="../slideLayouts/slideLayout22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71.jpeg"/><Relationship Id="rId9" Type="http://schemas.microsoft.com/office/2007/relationships/diagramDrawing" Target="../diagrams/drawing1.xml"/></Relationships>
</file>

<file path=ppt/slides/_rels/slide5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9.xml"/><Relationship Id="rId1" Type="http://schemas.openxmlformats.org/officeDocument/2006/relationships/slideLayout" Target="../slideLayouts/slideLayout105.xml"/></Relationships>
</file>

<file path=ppt/slides/_rels/slide5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0.xml"/><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3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2.xml"/><Relationship Id="rId1" Type="http://schemas.openxmlformats.org/officeDocument/2006/relationships/slideLayout" Target="../slideLayouts/slideLayout282.xml"/></Relationships>
</file>

<file path=ppt/slides/_rels/slide6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282.xml"/><Relationship Id="rId4" Type="http://schemas.openxmlformats.org/officeDocument/2006/relationships/chart" Target="../charts/chart2.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7.xml"/><Relationship Id="rId1" Type="http://schemas.openxmlformats.org/officeDocument/2006/relationships/themeOverride" Target="../theme/themeOverride7.xml"/><Relationship Id="rId4" Type="http://schemas.openxmlformats.org/officeDocument/2006/relationships/image" Target="../media/image73.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53.jpe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31.xml"/><Relationship Id="rId1" Type="http://schemas.openxmlformats.org/officeDocument/2006/relationships/themeOverride" Target="../theme/themeOverride8.xml"/><Relationship Id="rId5" Type="http://schemas.openxmlformats.org/officeDocument/2006/relationships/image" Target="../media/image76.jpeg"/><Relationship Id="rId4" Type="http://schemas.openxmlformats.org/officeDocument/2006/relationships/image" Target="../media/image75.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31.xml"/><Relationship Id="rId1" Type="http://schemas.openxmlformats.org/officeDocument/2006/relationships/themeOverride" Target="../theme/themeOverride9.xml"/><Relationship Id="rId4" Type="http://schemas.openxmlformats.org/officeDocument/2006/relationships/image" Target="../media/image77.jp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7.xml"/><Relationship Id="rId1" Type="http://schemas.openxmlformats.org/officeDocument/2006/relationships/themeOverride" Target="../theme/themeOverride10.xml"/><Relationship Id="rId4" Type="http://schemas.openxmlformats.org/officeDocument/2006/relationships/image" Target="../media/image77.jpg"/></Relationships>
</file>

<file path=ppt/slides/_rels/slide6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0.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jpeg"/><Relationship Id="rId1" Type="http://schemas.openxmlformats.org/officeDocument/2006/relationships/slideLayout" Target="../slideLayouts/slideLayout236.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58.xml"/></Relationships>
</file>

<file path=ppt/slides/_rels/slide7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2.xml"/><Relationship Id="rId1" Type="http://schemas.openxmlformats.org/officeDocument/2006/relationships/slideLayout" Target="../slideLayouts/slideLayout105.xml"/></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63.xml"/><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78.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05.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5.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5.xml"/></Relationships>
</file>

<file path=ppt/slides/_rels/slide7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55.xml"/></Relationships>
</file>

<file path=ppt/slides/_rels/slide77.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55.xml"/></Relationships>
</file>

<file path=ppt/slides/_rels/slide78.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55.xml"/></Relationships>
</file>

<file path=ppt/slides/_rels/slide7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55.xml"/></Relationships>
</file>

<file path=ppt/slides/_rels/slide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36.xml"/></Relationships>
</file>

<file path=ppt/slides/_rels/slide8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55.xml"/></Relationships>
</file>

<file path=ppt/slides/_rels/slide8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5.xml"/></Relationships>
</file>

<file path=ppt/slides/_rels/slide82.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5.xml"/></Relationships>
</file>

<file path=ppt/slides/_rels/slide8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5.xml"/></Relationships>
</file>

<file path=ppt/slides/_rels/slide84.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5.xml"/></Relationships>
</file>

<file path=ppt/slides/_rels/slide8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55.xml"/></Relationships>
</file>

<file path=ppt/slides/_rels/slide8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5.xml"/></Relationships>
</file>

<file path=ppt/slides/_rels/slide8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55.xml"/></Relationships>
</file>

<file path=ppt/slides/_rels/slide8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7.xml"/><Relationship Id="rId1" Type="http://schemas.openxmlformats.org/officeDocument/2006/relationships/slideLayout" Target="../slideLayouts/slideLayout19.xml"/></Relationships>
</file>

<file path=ppt/slides/_rels/slide8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8.xml"/><Relationship Id="rId1" Type="http://schemas.openxmlformats.org/officeDocument/2006/relationships/slideLayout" Target="../slideLayouts/slideLayout105.xml"/></Relationships>
</file>

<file path=ppt/slides/_rels/slide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36.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58.xml"/></Relationships>
</file>

<file path=ppt/slides/_rels/slide9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0.xml"/><Relationship Id="rId1" Type="http://schemas.openxmlformats.org/officeDocument/2006/relationships/slideLayout" Target="../slideLayouts/slideLayout105.xml"/></Relationships>
</file>

<file path=ppt/slides/_rels/slide9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1.xml"/><Relationship Id="rId1" Type="http://schemas.openxmlformats.org/officeDocument/2006/relationships/slideLayout" Target="../slideLayouts/slideLayout10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0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05.xml"/></Relationships>
</file>

<file path=ppt/slides/_rels/slide9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7.xml"/><Relationship Id="rId1" Type="http://schemas.openxmlformats.org/officeDocument/2006/relationships/themeOverride" Target="../theme/themeOverride12.xml"/><Relationship Id="rId4" Type="http://schemas.openxmlformats.org/officeDocument/2006/relationships/image" Target="../media/image86.jpeg"/></Relationships>
</file>

<file path=ppt/slides/_rels/slide96.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3.xml"/></Relationships>
</file>

<file path=ppt/slides/_rels/slide9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r="4403"/>
          <a:stretch/>
        </p:blipFill>
        <p:spPr>
          <a:xfrm>
            <a:off x="0" y="0"/>
            <a:ext cx="9144000" cy="6381328"/>
          </a:xfrm>
          <a:prstGeom prst="rect">
            <a:avLst/>
          </a:prstGeom>
        </p:spPr>
      </p:pic>
      <p:sp>
        <p:nvSpPr>
          <p:cNvPr id="5" name="Title 4"/>
          <p:cNvSpPr>
            <a:spLocks noGrp="1"/>
          </p:cNvSpPr>
          <p:nvPr>
            <p:ph type="title" idx="4294967295"/>
          </p:nvPr>
        </p:nvSpPr>
        <p:spPr>
          <a:xfrm>
            <a:off x="323528" y="34531"/>
            <a:ext cx="8060432" cy="1988840"/>
          </a:xfrm>
        </p:spPr>
        <p:txBody>
          <a:bodyPr anchor="ctr"/>
          <a:lstStyle/>
          <a:p>
            <a:r>
              <a:rPr lang="en-US" sz="11500" b="1" dirty="0">
                <a:solidFill>
                  <a:schemeClr val="bg1"/>
                </a:solidFill>
                <a:effectLst>
                  <a:glow rad="228600">
                    <a:srgbClr val="000000">
                      <a:alpha val="75000"/>
                    </a:srgbClr>
                  </a:glow>
                </a:effectLst>
              </a:rPr>
              <a:t>2 John</a:t>
            </a:r>
          </a:p>
        </p:txBody>
      </p:sp>
      <p:sp>
        <p:nvSpPr>
          <p:cNvPr id="6" name="Title 4"/>
          <p:cNvSpPr txBox="1">
            <a:spLocks/>
          </p:cNvSpPr>
          <p:nvPr/>
        </p:nvSpPr>
        <p:spPr bwMode="auto">
          <a:xfrm>
            <a:off x="876400" y="1915344"/>
            <a:ext cx="8267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Arial"/>
                <a:ea typeface="ＭＳ Ｐゴシック" charset="-128"/>
                <a:cs typeface="Arial"/>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a:lstStyle>
          <a:p>
            <a:r>
              <a:rPr lang="en-US" sz="4800" b="1" i="1">
                <a:solidFill>
                  <a:srgbClr val="FFFFFF"/>
                </a:solidFill>
                <a:effectLst>
                  <a:glow rad="228600">
                    <a:srgbClr val="000000">
                      <a:alpha val="75000"/>
                    </a:srgbClr>
                  </a:glow>
                </a:effectLst>
              </a:rPr>
              <a:t>Limits to Love</a:t>
            </a:r>
          </a:p>
        </p:txBody>
      </p:sp>
      <p:sp>
        <p:nvSpPr>
          <p:cNvPr id="7" name="Rectangle 6">
            <a:extLst>
              <a:ext uri="{FF2B5EF4-FFF2-40B4-BE49-F238E27FC236}">
                <a16:creationId xmlns:a16="http://schemas.microsoft.com/office/drawing/2014/main" id="{AFC5C501-B35E-F848-9449-9B5BB79B0327}"/>
              </a:ext>
            </a:extLst>
          </p:cNvPr>
          <p:cNvSpPr>
            <a:spLocks noChangeArrowheads="1"/>
          </p:cNvSpPr>
          <p:nvPr/>
        </p:nvSpPr>
        <p:spPr bwMode="auto">
          <a:xfrm>
            <a:off x="0" y="6237312"/>
            <a:ext cx="9144000" cy="61606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extLst>
      <p:ext uri="{BB962C8B-B14F-4D97-AF65-F5344CB8AC3E}">
        <p14:creationId xmlns:p14="http://schemas.microsoft.com/office/powerpoint/2010/main" val="295937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3"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2 John – Summary Chart</a:t>
            </a:r>
          </a:p>
        </p:txBody>
      </p:sp>
      <p:sp>
        <p:nvSpPr>
          <p:cNvPr id="156674" name="Text Box 7"/>
          <p:cNvSpPr txBox="1">
            <a:spLocks noChangeArrowheads="1"/>
          </p:cNvSpPr>
          <p:nvPr/>
        </p:nvSpPr>
        <p:spPr bwMode="auto">
          <a:xfrm>
            <a:off x="8416925" y="4445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297</a:t>
            </a:r>
          </a:p>
        </p:txBody>
      </p:sp>
      <p:grpSp>
        <p:nvGrpSpPr>
          <p:cNvPr id="156675" name="Group 72"/>
          <p:cNvGrpSpPr>
            <a:grpSpLocks/>
          </p:cNvGrpSpPr>
          <p:nvPr/>
        </p:nvGrpSpPr>
        <p:grpSpPr bwMode="auto">
          <a:xfrm>
            <a:off x="116477" y="838200"/>
            <a:ext cx="8875123" cy="5867400"/>
            <a:chOff x="16" y="576"/>
            <a:chExt cx="4208" cy="3552"/>
          </a:xfrm>
        </p:grpSpPr>
        <p:grpSp>
          <p:nvGrpSpPr>
            <p:cNvPr id="156676" name="Group 34"/>
            <p:cNvGrpSpPr>
              <a:grpSpLocks/>
            </p:cNvGrpSpPr>
            <p:nvPr/>
          </p:nvGrpSpPr>
          <p:grpSpPr bwMode="auto">
            <a:xfrm>
              <a:off x="24" y="576"/>
              <a:ext cx="4200" cy="394"/>
              <a:chOff x="0" y="0"/>
              <a:chExt cx="4200" cy="653"/>
            </a:xfrm>
          </p:grpSpPr>
          <p:sp>
            <p:nvSpPr>
              <p:cNvPr id="9224" name="Rectangle 8"/>
              <p:cNvSpPr>
                <a:spLocks noChangeArrowheads="1"/>
              </p:cNvSpPr>
              <p:nvPr/>
            </p:nvSpPr>
            <p:spPr bwMode="auto">
              <a:xfrm>
                <a:off x="32" y="0"/>
                <a:ext cx="4135" cy="653"/>
              </a:xfrm>
              <a:prstGeom prst="rect">
                <a:avLst/>
              </a:prstGeom>
              <a:gradFill rotWithShape="1">
                <a:gsLst>
                  <a:gs pos="0">
                    <a:srgbClr val="FF6699"/>
                  </a:gs>
                  <a:gs pos="50000">
                    <a:srgbClr val="FF6699">
                      <a:gamma/>
                      <a:shade val="46275"/>
                      <a:invGamma/>
                    </a:srgbClr>
                  </a:gs>
                  <a:gs pos="100000">
                    <a:srgbClr val="FF6699"/>
                  </a:gs>
                </a:gsLst>
                <a:lin ang="5400000" scaled="1"/>
              </a:gradFill>
              <a:ln w="12700" cap="sq">
                <a:noFill/>
                <a:miter lim="800000"/>
                <a:headEnd type="none" w="sm" len="sm"/>
                <a:tailEnd type="none" w="sm" len="sm"/>
              </a:ln>
              <a:effectLst/>
            </p:spPr>
            <p:txBody>
              <a:bodyPr lIns="0" tIns="0" rIns="0" bIns="0" anchor="ctr"/>
              <a:lstStyle/>
              <a:p>
                <a:pPr algn="ctr">
                  <a:defRPr/>
                </a:pPr>
                <a:r>
                  <a:rPr lang="en-US" altLang="zh-CN" b="1">
                    <a:solidFill>
                      <a:srgbClr val="FFFFFF"/>
                    </a:solidFill>
                    <a:latin typeface="Arial" charset="0"/>
                    <a:ea typeface="宋体" charset="0"/>
                    <a:cs typeface="宋体" charset="0"/>
                  </a:rPr>
                  <a:t> </a:t>
                </a:r>
                <a:r>
                  <a:rPr lang="en-US" altLang="zh-CN" sz="3600" b="1">
                    <a:solidFill>
                      <a:srgbClr val="FFFFFF"/>
                    </a:solidFill>
                    <a:effectLst>
                      <a:outerShdw blurRad="38100" dist="38100" dir="2700000" algn="tl">
                        <a:srgbClr val="000000"/>
                      </a:outerShdw>
                    </a:effectLst>
                    <a:latin typeface="Arial" charset="0"/>
                    <a:ea typeface="宋体" charset="0"/>
                    <a:cs typeface="宋体" charset="0"/>
                  </a:rPr>
                  <a:t>Limits to Love</a:t>
                </a:r>
                <a:endParaRPr lang="en-US" altLang="zh-CN">
                  <a:solidFill>
                    <a:srgbClr val="FFFFFF"/>
                  </a:solidFill>
                  <a:latin typeface="Arial" charset="0"/>
                  <a:ea typeface="宋体" charset="0"/>
                  <a:cs typeface="宋体" charset="0"/>
                </a:endParaRPr>
              </a:p>
            </p:txBody>
          </p:sp>
          <p:sp>
            <p:nvSpPr>
              <p:cNvPr id="156729" name="Rectangle 33"/>
              <p:cNvSpPr>
                <a:spLocks noChangeArrowheads="1"/>
              </p:cNvSpPr>
              <p:nvPr/>
            </p:nvSpPr>
            <p:spPr bwMode="auto">
              <a:xfrm>
                <a:off x="0" y="0"/>
                <a:ext cx="4200"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DDDDDD"/>
                  </a:solidFill>
                </a:endParaRPr>
              </a:p>
            </p:txBody>
          </p:sp>
        </p:grpSp>
        <p:grpSp>
          <p:nvGrpSpPr>
            <p:cNvPr id="156677" name="Group 36"/>
            <p:cNvGrpSpPr>
              <a:grpSpLocks/>
            </p:cNvGrpSpPr>
            <p:nvPr/>
          </p:nvGrpSpPr>
          <p:grpSpPr bwMode="auto">
            <a:xfrm>
              <a:off x="24" y="970"/>
              <a:ext cx="2128" cy="371"/>
              <a:chOff x="0" y="653"/>
              <a:chExt cx="2128" cy="615"/>
            </a:xfrm>
          </p:grpSpPr>
          <p:sp>
            <p:nvSpPr>
              <p:cNvPr id="156726" name="Rectangle 10"/>
              <p:cNvSpPr>
                <a:spLocks noChangeArrowheads="1"/>
              </p:cNvSpPr>
              <p:nvPr/>
            </p:nvSpPr>
            <p:spPr bwMode="auto">
              <a:xfrm>
                <a:off x="32" y="653"/>
                <a:ext cx="206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charset="0"/>
                    <a:ea typeface="宋体" charset="0"/>
                    <a:cs typeface="宋体" charset="0"/>
                  </a:rPr>
                  <a:t> Aid True Teachers</a:t>
                </a:r>
                <a:endParaRPr lang="en-US" altLang="zh-CN">
                  <a:solidFill>
                    <a:srgbClr val="00172E"/>
                  </a:solidFill>
                  <a:latin typeface="Arial" charset="0"/>
                  <a:ea typeface="宋体" charset="0"/>
                  <a:cs typeface="宋体" charset="0"/>
                </a:endParaRPr>
              </a:p>
            </p:txBody>
          </p:sp>
          <p:sp>
            <p:nvSpPr>
              <p:cNvPr id="156727" name="Rectangle 35"/>
              <p:cNvSpPr>
                <a:spLocks noChangeArrowheads="1"/>
              </p:cNvSpPr>
              <p:nvPr/>
            </p:nvSpPr>
            <p:spPr bwMode="auto">
              <a:xfrm>
                <a:off x="0" y="653"/>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DDDDDD"/>
                  </a:solidFill>
                </a:endParaRPr>
              </a:p>
            </p:txBody>
          </p:sp>
        </p:grpSp>
        <p:grpSp>
          <p:nvGrpSpPr>
            <p:cNvPr id="156678" name="Group 38"/>
            <p:cNvGrpSpPr>
              <a:grpSpLocks/>
            </p:cNvGrpSpPr>
            <p:nvPr/>
          </p:nvGrpSpPr>
          <p:grpSpPr bwMode="auto">
            <a:xfrm>
              <a:off x="2152" y="970"/>
              <a:ext cx="2072" cy="371"/>
              <a:chOff x="2128" y="653"/>
              <a:chExt cx="2072" cy="615"/>
            </a:xfrm>
          </p:grpSpPr>
          <p:sp>
            <p:nvSpPr>
              <p:cNvPr id="156724" name="Rectangle 11"/>
              <p:cNvSpPr>
                <a:spLocks noChangeArrowheads="1"/>
              </p:cNvSpPr>
              <p:nvPr/>
            </p:nvSpPr>
            <p:spPr bwMode="auto">
              <a:xfrm>
                <a:off x="2160" y="653"/>
                <a:ext cx="20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charset="0"/>
                    <a:ea typeface="宋体" charset="0"/>
                    <a:cs typeface="宋体" charset="0"/>
                  </a:rPr>
                  <a:t> Avoid False Teachers </a:t>
                </a:r>
                <a:endParaRPr lang="en-US" altLang="zh-CN">
                  <a:solidFill>
                    <a:srgbClr val="00172E"/>
                  </a:solidFill>
                  <a:latin typeface="Arial" charset="0"/>
                  <a:ea typeface="宋体" charset="0"/>
                  <a:cs typeface="宋体" charset="0"/>
                </a:endParaRPr>
              </a:p>
            </p:txBody>
          </p:sp>
          <p:sp>
            <p:nvSpPr>
              <p:cNvPr id="156725" name="Rectangle 37"/>
              <p:cNvSpPr>
                <a:spLocks noChangeArrowheads="1"/>
              </p:cNvSpPr>
              <p:nvPr/>
            </p:nvSpPr>
            <p:spPr bwMode="auto">
              <a:xfrm>
                <a:off x="2128" y="653"/>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DDDDDD"/>
                  </a:solidFill>
                </a:endParaRPr>
              </a:p>
            </p:txBody>
          </p:sp>
        </p:grpSp>
        <p:grpSp>
          <p:nvGrpSpPr>
            <p:cNvPr id="156679" name="Group 40"/>
            <p:cNvGrpSpPr>
              <a:grpSpLocks/>
            </p:cNvGrpSpPr>
            <p:nvPr/>
          </p:nvGrpSpPr>
          <p:grpSpPr bwMode="auto">
            <a:xfrm>
              <a:off x="24" y="1341"/>
              <a:ext cx="2128" cy="370"/>
              <a:chOff x="0" y="1268"/>
              <a:chExt cx="2128" cy="615"/>
            </a:xfrm>
          </p:grpSpPr>
          <p:sp>
            <p:nvSpPr>
              <p:cNvPr id="156722" name="Rectangle 13"/>
              <p:cNvSpPr>
                <a:spLocks noChangeArrowheads="1"/>
              </p:cNvSpPr>
              <p:nvPr/>
            </p:nvSpPr>
            <p:spPr bwMode="auto">
              <a:xfrm>
                <a:off x="32" y="1268"/>
                <a:ext cx="206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charset="0"/>
                    <a:ea typeface="宋体" charset="0"/>
                    <a:cs typeface="宋体" charset="0"/>
                  </a:rPr>
                  <a:t> Verses 1-6 </a:t>
                </a:r>
                <a:endParaRPr lang="en-US" altLang="zh-CN">
                  <a:solidFill>
                    <a:srgbClr val="00172E"/>
                  </a:solidFill>
                  <a:latin typeface="Arial" charset="0"/>
                  <a:ea typeface="宋体" charset="0"/>
                  <a:cs typeface="宋体" charset="0"/>
                </a:endParaRPr>
              </a:p>
            </p:txBody>
          </p:sp>
          <p:sp>
            <p:nvSpPr>
              <p:cNvPr id="156723" name="Rectangle 39"/>
              <p:cNvSpPr>
                <a:spLocks noChangeArrowheads="1"/>
              </p:cNvSpPr>
              <p:nvPr/>
            </p:nvSpPr>
            <p:spPr bwMode="auto">
              <a:xfrm>
                <a:off x="0" y="1268"/>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DDDDDD"/>
                  </a:solidFill>
                </a:endParaRPr>
              </a:p>
            </p:txBody>
          </p:sp>
        </p:grpSp>
        <p:grpSp>
          <p:nvGrpSpPr>
            <p:cNvPr id="156680" name="Group 42"/>
            <p:cNvGrpSpPr>
              <a:grpSpLocks/>
            </p:cNvGrpSpPr>
            <p:nvPr/>
          </p:nvGrpSpPr>
          <p:grpSpPr bwMode="auto">
            <a:xfrm>
              <a:off x="2152" y="1341"/>
              <a:ext cx="2072" cy="370"/>
              <a:chOff x="2128" y="1268"/>
              <a:chExt cx="2072" cy="615"/>
            </a:xfrm>
          </p:grpSpPr>
          <p:sp>
            <p:nvSpPr>
              <p:cNvPr id="156720" name="Rectangle 14"/>
              <p:cNvSpPr>
                <a:spLocks noChangeArrowheads="1"/>
              </p:cNvSpPr>
              <p:nvPr/>
            </p:nvSpPr>
            <p:spPr bwMode="auto">
              <a:xfrm>
                <a:off x="2160" y="1268"/>
                <a:ext cx="20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charset="0"/>
                    <a:ea typeface="宋体" charset="0"/>
                    <a:cs typeface="宋体" charset="0"/>
                  </a:rPr>
                  <a:t> Verses 7-13</a:t>
                </a:r>
                <a:r>
                  <a:rPr lang="en-US" altLang="zh-CN">
                    <a:solidFill>
                      <a:srgbClr val="00172E"/>
                    </a:solidFill>
                    <a:latin typeface="Arial" charset="0"/>
                    <a:ea typeface="宋体" charset="0"/>
                    <a:cs typeface="宋体" charset="0"/>
                  </a:rPr>
                  <a:t> </a:t>
                </a:r>
              </a:p>
            </p:txBody>
          </p:sp>
          <p:sp>
            <p:nvSpPr>
              <p:cNvPr id="156721" name="Rectangle 41"/>
              <p:cNvSpPr>
                <a:spLocks noChangeArrowheads="1"/>
              </p:cNvSpPr>
              <p:nvPr/>
            </p:nvSpPr>
            <p:spPr bwMode="auto">
              <a:xfrm>
                <a:off x="2128" y="1268"/>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DDDDDD"/>
                  </a:solidFill>
                </a:endParaRPr>
              </a:p>
            </p:txBody>
          </p:sp>
        </p:grpSp>
        <p:grpSp>
          <p:nvGrpSpPr>
            <p:cNvPr id="156681" name="Group 44"/>
            <p:cNvGrpSpPr>
              <a:grpSpLocks/>
            </p:cNvGrpSpPr>
            <p:nvPr/>
          </p:nvGrpSpPr>
          <p:grpSpPr bwMode="auto">
            <a:xfrm>
              <a:off x="24" y="1711"/>
              <a:ext cx="2128" cy="371"/>
              <a:chOff x="0" y="1883"/>
              <a:chExt cx="2128" cy="615"/>
            </a:xfrm>
          </p:grpSpPr>
          <p:sp>
            <p:nvSpPr>
              <p:cNvPr id="156718" name="Rectangle 16"/>
              <p:cNvSpPr>
                <a:spLocks noChangeArrowheads="1"/>
              </p:cNvSpPr>
              <p:nvPr/>
            </p:nvSpPr>
            <p:spPr bwMode="auto">
              <a:xfrm>
                <a:off x="32" y="1883"/>
                <a:ext cx="206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charset="0"/>
                    <a:ea typeface="宋体" charset="0"/>
                    <a:cs typeface="宋体" charset="0"/>
                  </a:rPr>
                  <a:t> Walk in Commandments </a:t>
                </a:r>
                <a:endParaRPr lang="en-US" altLang="zh-CN">
                  <a:solidFill>
                    <a:srgbClr val="00172E"/>
                  </a:solidFill>
                  <a:latin typeface="Arial" charset="0"/>
                  <a:ea typeface="宋体" charset="0"/>
                  <a:cs typeface="宋体" charset="0"/>
                </a:endParaRPr>
              </a:p>
            </p:txBody>
          </p:sp>
          <p:sp>
            <p:nvSpPr>
              <p:cNvPr id="156719" name="Rectangle 43"/>
              <p:cNvSpPr>
                <a:spLocks noChangeArrowheads="1"/>
              </p:cNvSpPr>
              <p:nvPr/>
            </p:nvSpPr>
            <p:spPr bwMode="auto">
              <a:xfrm>
                <a:off x="0" y="1883"/>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DDDDDD"/>
                  </a:solidFill>
                </a:endParaRPr>
              </a:p>
            </p:txBody>
          </p:sp>
        </p:grpSp>
        <p:grpSp>
          <p:nvGrpSpPr>
            <p:cNvPr id="156682" name="Group 46"/>
            <p:cNvGrpSpPr>
              <a:grpSpLocks/>
            </p:cNvGrpSpPr>
            <p:nvPr/>
          </p:nvGrpSpPr>
          <p:grpSpPr bwMode="auto">
            <a:xfrm>
              <a:off x="2152" y="1711"/>
              <a:ext cx="2072" cy="371"/>
              <a:chOff x="2128" y="1883"/>
              <a:chExt cx="2072" cy="615"/>
            </a:xfrm>
          </p:grpSpPr>
          <p:sp>
            <p:nvSpPr>
              <p:cNvPr id="156716" name="Rectangle 17"/>
              <p:cNvSpPr>
                <a:spLocks noChangeArrowheads="1"/>
              </p:cNvSpPr>
              <p:nvPr/>
            </p:nvSpPr>
            <p:spPr bwMode="auto">
              <a:xfrm>
                <a:off x="2160" y="1883"/>
                <a:ext cx="20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charset="0"/>
                    <a:ea typeface="宋体" charset="0"/>
                    <a:cs typeface="宋体" charset="0"/>
                  </a:rPr>
                  <a:t> Watch for Counterfeits</a:t>
                </a:r>
                <a:endParaRPr lang="en-US" altLang="zh-CN">
                  <a:solidFill>
                    <a:srgbClr val="00172E"/>
                  </a:solidFill>
                  <a:latin typeface="Arial" charset="0"/>
                  <a:ea typeface="宋体" charset="0"/>
                  <a:cs typeface="宋体" charset="0"/>
                </a:endParaRPr>
              </a:p>
            </p:txBody>
          </p:sp>
          <p:sp>
            <p:nvSpPr>
              <p:cNvPr id="156717" name="Rectangle 45"/>
              <p:cNvSpPr>
                <a:spLocks noChangeArrowheads="1"/>
              </p:cNvSpPr>
              <p:nvPr/>
            </p:nvSpPr>
            <p:spPr bwMode="auto">
              <a:xfrm>
                <a:off x="2128" y="1883"/>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DDDDDD"/>
                  </a:solidFill>
                </a:endParaRPr>
              </a:p>
            </p:txBody>
          </p:sp>
        </p:grpSp>
        <p:grpSp>
          <p:nvGrpSpPr>
            <p:cNvPr id="156683" name="Group 48"/>
            <p:cNvGrpSpPr>
              <a:grpSpLocks/>
            </p:cNvGrpSpPr>
            <p:nvPr/>
          </p:nvGrpSpPr>
          <p:grpSpPr bwMode="auto">
            <a:xfrm>
              <a:off x="24" y="2082"/>
              <a:ext cx="2128" cy="371"/>
              <a:chOff x="0" y="2498"/>
              <a:chExt cx="2128" cy="615"/>
            </a:xfrm>
          </p:grpSpPr>
          <p:sp>
            <p:nvSpPr>
              <p:cNvPr id="156714" name="Rectangle 19"/>
              <p:cNvSpPr>
                <a:spLocks noChangeArrowheads="1"/>
              </p:cNvSpPr>
              <p:nvPr/>
            </p:nvSpPr>
            <p:spPr bwMode="auto">
              <a:xfrm>
                <a:off x="32" y="2498"/>
                <a:ext cx="206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charset="0"/>
                    <a:ea typeface="宋体" charset="0"/>
                    <a:cs typeface="宋体" charset="0"/>
                  </a:rPr>
                  <a:t> </a:t>
                </a:r>
                <a:endParaRPr lang="en-US" altLang="zh-CN">
                  <a:solidFill>
                    <a:srgbClr val="00172E"/>
                  </a:solidFill>
                  <a:latin typeface="Arial" charset="0"/>
                  <a:ea typeface="宋体" charset="0"/>
                  <a:cs typeface="宋体" charset="0"/>
                </a:endParaRPr>
              </a:p>
              <a:p>
                <a:pPr algn="ctr" eaLnBrk="0" hangingPunct="0"/>
                <a:r>
                  <a:rPr lang="en-US" altLang="zh-CN" b="1">
                    <a:solidFill>
                      <a:srgbClr val="00172E"/>
                    </a:solidFill>
                    <a:latin typeface="Arial" charset="0"/>
                    <a:ea typeface="宋体" charset="0"/>
                    <a:cs typeface="宋体" charset="0"/>
                  </a:rPr>
                  <a:t>Positive </a:t>
                </a:r>
                <a:endParaRPr lang="en-US" altLang="zh-CN">
                  <a:solidFill>
                    <a:srgbClr val="00172E"/>
                  </a:solidFill>
                  <a:latin typeface="Arial" charset="0"/>
                  <a:ea typeface="宋体" charset="0"/>
                  <a:cs typeface="宋体" charset="0"/>
                </a:endParaRPr>
              </a:p>
              <a:p>
                <a:pPr algn="ctr" eaLnBrk="0" hangingPunct="0"/>
                <a:endParaRPr lang="en-US" altLang="zh-CN">
                  <a:solidFill>
                    <a:srgbClr val="00172E"/>
                  </a:solidFill>
                  <a:latin typeface="Arial" charset="0"/>
                  <a:ea typeface="宋体" charset="0"/>
                  <a:cs typeface="宋体" charset="0"/>
                </a:endParaRPr>
              </a:p>
            </p:txBody>
          </p:sp>
          <p:sp>
            <p:nvSpPr>
              <p:cNvPr id="156715" name="Rectangle 47"/>
              <p:cNvSpPr>
                <a:spLocks noChangeArrowheads="1"/>
              </p:cNvSpPr>
              <p:nvPr/>
            </p:nvSpPr>
            <p:spPr bwMode="auto">
              <a:xfrm>
                <a:off x="0" y="2498"/>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DDDDDD"/>
                  </a:solidFill>
                </a:endParaRPr>
              </a:p>
            </p:txBody>
          </p:sp>
        </p:grpSp>
        <p:grpSp>
          <p:nvGrpSpPr>
            <p:cNvPr id="156684" name="Group 50"/>
            <p:cNvGrpSpPr>
              <a:grpSpLocks/>
            </p:cNvGrpSpPr>
            <p:nvPr/>
          </p:nvGrpSpPr>
          <p:grpSpPr bwMode="auto">
            <a:xfrm>
              <a:off x="2152" y="2082"/>
              <a:ext cx="2072" cy="371"/>
              <a:chOff x="2128" y="2498"/>
              <a:chExt cx="2072" cy="615"/>
            </a:xfrm>
          </p:grpSpPr>
          <p:sp>
            <p:nvSpPr>
              <p:cNvPr id="156712" name="Rectangle 20"/>
              <p:cNvSpPr>
                <a:spLocks noChangeArrowheads="1"/>
              </p:cNvSpPr>
              <p:nvPr/>
            </p:nvSpPr>
            <p:spPr bwMode="auto">
              <a:xfrm>
                <a:off x="2160" y="2498"/>
                <a:ext cx="20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charset="0"/>
                    <a:ea typeface="宋体" charset="0"/>
                    <a:cs typeface="宋体" charset="0"/>
                  </a:rPr>
                  <a:t> Negative </a:t>
                </a:r>
                <a:endParaRPr lang="en-US" altLang="zh-CN">
                  <a:solidFill>
                    <a:srgbClr val="00172E"/>
                  </a:solidFill>
                  <a:latin typeface="Arial" charset="0"/>
                  <a:ea typeface="宋体" charset="0"/>
                  <a:cs typeface="宋体" charset="0"/>
                </a:endParaRPr>
              </a:p>
            </p:txBody>
          </p:sp>
          <p:sp>
            <p:nvSpPr>
              <p:cNvPr id="156713" name="Rectangle 49"/>
              <p:cNvSpPr>
                <a:spLocks noChangeArrowheads="1"/>
              </p:cNvSpPr>
              <p:nvPr/>
            </p:nvSpPr>
            <p:spPr bwMode="auto">
              <a:xfrm>
                <a:off x="2128" y="2498"/>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DDDDDD"/>
                  </a:solidFill>
                </a:endParaRPr>
              </a:p>
            </p:txBody>
          </p:sp>
        </p:grpSp>
        <p:grpSp>
          <p:nvGrpSpPr>
            <p:cNvPr id="156685" name="Group 52"/>
            <p:cNvGrpSpPr>
              <a:grpSpLocks/>
            </p:cNvGrpSpPr>
            <p:nvPr/>
          </p:nvGrpSpPr>
          <p:grpSpPr bwMode="auto">
            <a:xfrm>
              <a:off x="24" y="2453"/>
              <a:ext cx="2128" cy="371"/>
              <a:chOff x="0" y="3113"/>
              <a:chExt cx="2128" cy="615"/>
            </a:xfrm>
          </p:grpSpPr>
          <p:sp>
            <p:nvSpPr>
              <p:cNvPr id="156710" name="Rectangle 22"/>
              <p:cNvSpPr>
                <a:spLocks noChangeArrowheads="1"/>
              </p:cNvSpPr>
              <p:nvPr/>
            </p:nvSpPr>
            <p:spPr bwMode="auto">
              <a:xfrm>
                <a:off x="32" y="3113"/>
                <a:ext cx="206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charset="0"/>
                    <a:ea typeface="宋体" charset="0"/>
                    <a:cs typeface="宋体" charset="0"/>
                  </a:rPr>
                  <a:t> Demonstrate Truth </a:t>
                </a:r>
                <a:endParaRPr lang="en-US" altLang="zh-CN">
                  <a:solidFill>
                    <a:srgbClr val="00172E"/>
                  </a:solidFill>
                  <a:latin typeface="Arial" charset="0"/>
                  <a:ea typeface="宋体" charset="0"/>
                  <a:cs typeface="宋体" charset="0"/>
                </a:endParaRPr>
              </a:p>
            </p:txBody>
          </p:sp>
          <p:sp>
            <p:nvSpPr>
              <p:cNvPr id="156711" name="Rectangle 51"/>
              <p:cNvSpPr>
                <a:spLocks noChangeArrowheads="1"/>
              </p:cNvSpPr>
              <p:nvPr/>
            </p:nvSpPr>
            <p:spPr bwMode="auto">
              <a:xfrm>
                <a:off x="0" y="3113"/>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DDDDDD"/>
                  </a:solidFill>
                </a:endParaRPr>
              </a:p>
            </p:txBody>
          </p:sp>
        </p:grpSp>
        <p:grpSp>
          <p:nvGrpSpPr>
            <p:cNvPr id="156686" name="Group 54"/>
            <p:cNvGrpSpPr>
              <a:grpSpLocks/>
            </p:cNvGrpSpPr>
            <p:nvPr/>
          </p:nvGrpSpPr>
          <p:grpSpPr bwMode="auto">
            <a:xfrm>
              <a:off x="2152" y="2453"/>
              <a:ext cx="2072" cy="371"/>
              <a:chOff x="2128" y="3113"/>
              <a:chExt cx="2072" cy="615"/>
            </a:xfrm>
          </p:grpSpPr>
          <p:sp>
            <p:nvSpPr>
              <p:cNvPr id="156708" name="Rectangle 23"/>
              <p:cNvSpPr>
                <a:spLocks noChangeArrowheads="1"/>
              </p:cNvSpPr>
              <p:nvPr/>
            </p:nvSpPr>
            <p:spPr bwMode="auto">
              <a:xfrm>
                <a:off x="2160" y="3113"/>
                <a:ext cx="20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charset="0"/>
                    <a:ea typeface="宋体" charset="0"/>
                    <a:cs typeface="宋体" charset="0"/>
                  </a:rPr>
                  <a:t> Defend Truth </a:t>
                </a:r>
                <a:endParaRPr lang="en-US" altLang="zh-CN">
                  <a:solidFill>
                    <a:srgbClr val="00172E"/>
                  </a:solidFill>
                  <a:latin typeface="Arial" charset="0"/>
                  <a:ea typeface="宋体" charset="0"/>
                  <a:cs typeface="宋体" charset="0"/>
                </a:endParaRPr>
              </a:p>
            </p:txBody>
          </p:sp>
          <p:sp>
            <p:nvSpPr>
              <p:cNvPr id="156709" name="Rectangle 53"/>
              <p:cNvSpPr>
                <a:spLocks noChangeArrowheads="1"/>
              </p:cNvSpPr>
              <p:nvPr/>
            </p:nvSpPr>
            <p:spPr bwMode="auto">
              <a:xfrm>
                <a:off x="2128" y="3113"/>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DDDDDD"/>
                  </a:solidFill>
                </a:endParaRPr>
              </a:p>
            </p:txBody>
          </p:sp>
        </p:grpSp>
        <p:grpSp>
          <p:nvGrpSpPr>
            <p:cNvPr id="156687" name="Group 56"/>
            <p:cNvGrpSpPr>
              <a:grpSpLocks/>
            </p:cNvGrpSpPr>
            <p:nvPr/>
          </p:nvGrpSpPr>
          <p:grpSpPr bwMode="auto">
            <a:xfrm>
              <a:off x="16" y="2824"/>
              <a:ext cx="752" cy="562"/>
              <a:chOff x="-8" y="3728"/>
              <a:chExt cx="752" cy="933"/>
            </a:xfrm>
          </p:grpSpPr>
          <p:sp>
            <p:nvSpPr>
              <p:cNvPr id="156706" name="Rectangle 25"/>
              <p:cNvSpPr>
                <a:spLocks noChangeArrowheads="1"/>
              </p:cNvSpPr>
              <p:nvPr/>
            </p:nvSpPr>
            <p:spPr bwMode="auto">
              <a:xfrm>
                <a:off x="-8" y="3728"/>
                <a:ext cx="752"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sz="2000" b="1" dirty="0">
                    <a:solidFill>
                      <a:srgbClr val="00172E"/>
                    </a:solidFill>
                    <a:latin typeface="Arial" charset="0"/>
                    <a:ea typeface="宋体" charset="0"/>
                    <a:cs typeface="宋体" charset="0"/>
                  </a:rPr>
                  <a:t> </a:t>
                </a:r>
                <a:r>
                  <a:rPr lang="en-US" altLang="zh-CN" sz="2000" b="1" dirty="0">
                    <a:solidFill>
                      <a:srgbClr val="00172E"/>
                    </a:solidFill>
                    <a:latin typeface="Arial Narrow" charset="0"/>
                    <a:ea typeface="宋体" charset="0"/>
                    <a:cs typeface="宋体" charset="0"/>
                  </a:rPr>
                  <a:t>Greeting in Truth &amp; Love</a:t>
                </a:r>
                <a:endParaRPr lang="en-US" altLang="zh-CN" sz="2000" dirty="0">
                  <a:solidFill>
                    <a:srgbClr val="00172E"/>
                  </a:solidFill>
                  <a:latin typeface="Arial Narrow" charset="0"/>
                  <a:ea typeface="宋体" charset="0"/>
                  <a:cs typeface="宋体" charset="0"/>
                </a:endParaRPr>
              </a:p>
              <a:p>
                <a:pPr algn="ctr" eaLnBrk="0" hangingPunct="0"/>
                <a:r>
                  <a:rPr lang="en-US" altLang="zh-CN" sz="2000" b="1" dirty="0">
                    <a:solidFill>
                      <a:srgbClr val="00172E"/>
                    </a:solidFill>
                    <a:latin typeface="Arial Narrow" charset="0"/>
                    <a:ea typeface="宋体" charset="0"/>
                    <a:cs typeface="宋体" charset="0"/>
                  </a:rPr>
                  <a:t>(1-3)</a:t>
                </a:r>
                <a:endParaRPr lang="en-US" altLang="zh-CN" sz="2000" dirty="0">
                  <a:solidFill>
                    <a:srgbClr val="00172E"/>
                  </a:solidFill>
                  <a:latin typeface="Arial Narrow" charset="0"/>
                  <a:ea typeface="宋体" charset="0"/>
                  <a:cs typeface="宋体" charset="0"/>
                </a:endParaRPr>
              </a:p>
            </p:txBody>
          </p:sp>
          <p:sp>
            <p:nvSpPr>
              <p:cNvPr id="156707" name="Rectangle 55"/>
              <p:cNvSpPr>
                <a:spLocks noChangeArrowheads="1"/>
              </p:cNvSpPr>
              <p:nvPr/>
            </p:nvSpPr>
            <p:spPr bwMode="auto">
              <a:xfrm>
                <a:off x="0" y="3728"/>
                <a:ext cx="712"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DDDDDD"/>
                  </a:solidFill>
                </a:endParaRPr>
              </a:p>
            </p:txBody>
          </p:sp>
        </p:grpSp>
        <p:grpSp>
          <p:nvGrpSpPr>
            <p:cNvPr id="156688" name="Group 58"/>
            <p:cNvGrpSpPr>
              <a:grpSpLocks/>
            </p:cNvGrpSpPr>
            <p:nvPr/>
          </p:nvGrpSpPr>
          <p:grpSpPr bwMode="auto">
            <a:xfrm>
              <a:off x="736" y="2824"/>
              <a:ext cx="712" cy="562"/>
              <a:chOff x="712" y="3728"/>
              <a:chExt cx="712" cy="933"/>
            </a:xfrm>
          </p:grpSpPr>
          <p:sp>
            <p:nvSpPr>
              <p:cNvPr id="156704" name="Rectangle 26"/>
              <p:cNvSpPr>
                <a:spLocks noChangeArrowheads="1"/>
              </p:cNvSpPr>
              <p:nvPr/>
            </p:nvSpPr>
            <p:spPr bwMode="auto">
              <a:xfrm>
                <a:off x="744" y="3728"/>
                <a:ext cx="64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Narrow" charset="0"/>
                    <a:ea typeface="宋体" charset="0"/>
                    <a:cs typeface="宋体" charset="0"/>
                  </a:rPr>
                  <a:t> </a:t>
                </a:r>
                <a:r>
                  <a:rPr lang="en-US" altLang="zh-CN" sz="2000" b="1">
                    <a:solidFill>
                      <a:srgbClr val="00172E"/>
                    </a:solidFill>
                    <a:latin typeface="Arial Narrow" charset="0"/>
                    <a:ea typeface="宋体" charset="0"/>
                    <a:cs typeface="宋体" charset="0"/>
                  </a:rPr>
                  <a:t>Obedience Commended</a:t>
                </a:r>
                <a:r>
                  <a:rPr lang="en-US" altLang="zh-CN" sz="2000">
                    <a:solidFill>
                      <a:srgbClr val="00172E"/>
                    </a:solidFill>
                    <a:latin typeface="Arial Narrow" charset="0"/>
                    <a:ea typeface="宋体" charset="0"/>
                    <a:cs typeface="宋体" charset="0"/>
                  </a:rPr>
                  <a:t> </a:t>
                </a:r>
                <a:r>
                  <a:rPr lang="en-US" altLang="zh-CN" sz="2000" b="1">
                    <a:solidFill>
                      <a:srgbClr val="00172E"/>
                    </a:solidFill>
                    <a:latin typeface="Arial Narrow" charset="0"/>
                    <a:ea typeface="宋体" charset="0"/>
                    <a:cs typeface="宋体" charset="0"/>
                  </a:rPr>
                  <a:t>(4)</a:t>
                </a:r>
                <a:endParaRPr lang="en-US" altLang="zh-CN" sz="2000">
                  <a:solidFill>
                    <a:srgbClr val="00172E"/>
                  </a:solidFill>
                  <a:latin typeface="Arial Narrow" charset="0"/>
                  <a:ea typeface="宋体" charset="0"/>
                  <a:cs typeface="宋体" charset="0"/>
                </a:endParaRPr>
              </a:p>
            </p:txBody>
          </p:sp>
          <p:sp>
            <p:nvSpPr>
              <p:cNvPr id="156705" name="Rectangle 57"/>
              <p:cNvSpPr>
                <a:spLocks noChangeArrowheads="1"/>
              </p:cNvSpPr>
              <p:nvPr/>
            </p:nvSpPr>
            <p:spPr bwMode="auto">
              <a:xfrm>
                <a:off x="712" y="3728"/>
                <a:ext cx="712"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DDDDDD"/>
                  </a:solidFill>
                </a:endParaRPr>
              </a:p>
            </p:txBody>
          </p:sp>
        </p:grpSp>
        <p:grpSp>
          <p:nvGrpSpPr>
            <p:cNvPr id="156689" name="Group 60"/>
            <p:cNvGrpSpPr>
              <a:grpSpLocks/>
            </p:cNvGrpSpPr>
            <p:nvPr/>
          </p:nvGrpSpPr>
          <p:grpSpPr bwMode="auto">
            <a:xfrm>
              <a:off x="1448" y="2824"/>
              <a:ext cx="704" cy="562"/>
              <a:chOff x="1424" y="3728"/>
              <a:chExt cx="704" cy="933"/>
            </a:xfrm>
          </p:grpSpPr>
          <p:sp>
            <p:nvSpPr>
              <p:cNvPr id="156702" name="Rectangle 27"/>
              <p:cNvSpPr>
                <a:spLocks noChangeArrowheads="1"/>
              </p:cNvSpPr>
              <p:nvPr/>
            </p:nvSpPr>
            <p:spPr bwMode="auto">
              <a:xfrm>
                <a:off x="1456" y="3728"/>
                <a:ext cx="640"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Narrow" charset="0"/>
                    <a:ea typeface="宋体" charset="0"/>
                    <a:cs typeface="宋体" charset="0"/>
                  </a:rPr>
                  <a:t> </a:t>
                </a:r>
                <a:r>
                  <a:rPr lang="en-US" altLang="zh-CN" sz="2000" b="1">
                    <a:solidFill>
                      <a:srgbClr val="00172E"/>
                    </a:solidFill>
                    <a:latin typeface="Arial Narrow" charset="0"/>
                    <a:ea typeface="宋体" charset="0"/>
                    <a:cs typeface="宋体" charset="0"/>
                  </a:rPr>
                  <a:t>Exhortation to Love</a:t>
                </a:r>
                <a:endParaRPr lang="en-US" altLang="zh-CN" sz="2000">
                  <a:solidFill>
                    <a:srgbClr val="00172E"/>
                  </a:solidFill>
                  <a:latin typeface="Arial Narrow" charset="0"/>
                  <a:ea typeface="宋体" charset="0"/>
                  <a:cs typeface="宋体" charset="0"/>
                </a:endParaRPr>
              </a:p>
              <a:p>
                <a:pPr algn="ctr" eaLnBrk="0" hangingPunct="0"/>
                <a:r>
                  <a:rPr lang="en-US" altLang="zh-CN" sz="2000" b="1">
                    <a:solidFill>
                      <a:srgbClr val="00172E"/>
                    </a:solidFill>
                    <a:latin typeface="Arial Narrow" charset="0"/>
                    <a:ea typeface="宋体" charset="0"/>
                    <a:cs typeface="宋体" charset="0"/>
                  </a:rPr>
                  <a:t>(5-6)</a:t>
                </a:r>
                <a:endParaRPr lang="en-US" altLang="zh-CN" sz="2000">
                  <a:solidFill>
                    <a:srgbClr val="00172E"/>
                  </a:solidFill>
                  <a:latin typeface="Arial Narrow" charset="0"/>
                  <a:ea typeface="宋体" charset="0"/>
                  <a:cs typeface="宋体" charset="0"/>
                </a:endParaRPr>
              </a:p>
            </p:txBody>
          </p:sp>
          <p:sp>
            <p:nvSpPr>
              <p:cNvPr id="156703" name="Rectangle 59"/>
              <p:cNvSpPr>
                <a:spLocks noChangeArrowheads="1"/>
              </p:cNvSpPr>
              <p:nvPr/>
            </p:nvSpPr>
            <p:spPr bwMode="auto">
              <a:xfrm>
                <a:off x="1424" y="3728"/>
                <a:ext cx="704"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DDDDDD"/>
                  </a:solidFill>
                </a:endParaRPr>
              </a:p>
            </p:txBody>
          </p:sp>
        </p:grpSp>
        <p:grpSp>
          <p:nvGrpSpPr>
            <p:cNvPr id="156690" name="Group 62"/>
            <p:cNvGrpSpPr>
              <a:grpSpLocks/>
            </p:cNvGrpSpPr>
            <p:nvPr/>
          </p:nvGrpSpPr>
          <p:grpSpPr bwMode="auto">
            <a:xfrm>
              <a:off x="2152" y="2824"/>
              <a:ext cx="1040" cy="562"/>
              <a:chOff x="2128" y="3728"/>
              <a:chExt cx="1040" cy="933"/>
            </a:xfrm>
          </p:grpSpPr>
          <p:sp>
            <p:nvSpPr>
              <p:cNvPr id="156700" name="Rectangle 28"/>
              <p:cNvSpPr>
                <a:spLocks noChangeArrowheads="1"/>
              </p:cNvSpPr>
              <p:nvPr/>
            </p:nvSpPr>
            <p:spPr bwMode="auto">
              <a:xfrm>
                <a:off x="2160" y="3728"/>
                <a:ext cx="976"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Narrow" charset="0"/>
                    <a:ea typeface="宋体" charset="0"/>
                    <a:cs typeface="宋体" charset="0"/>
                  </a:rPr>
                  <a:t> </a:t>
                </a:r>
                <a:r>
                  <a:rPr lang="en-US" altLang="zh-CN" sz="2000" b="1">
                    <a:solidFill>
                      <a:srgbClr val="00172E"/>
                    </a:solidFill>
                    <a:latin typeface="Arial Narrow" charset="0"/>
                    <a:ea typeface="宋体" charset="0"/>
                    <a:cs typeface="宋体" charset="0"/>
                  </a:rPr>
                  <a:t>Prohibition to Help False Teachers</a:t>
                </a:r>
                <a:endParaRPr lang="en-US" altLang="zh-CN" sz="2000">
                  <a:solidFill>
                    <a:srgbClr val="00172E"/>
                  </a:solidFill>
                  <a:latin typeface="Arial Narrow" charset="0"/>
                  <a:ea typeface="宋体" charset="0"/>
                  <a:cs typeface="宋体" charset="0"/>
                </a:endParaRPr>
              </a:p>
              <a:p>
                <a:pPr algn="ctr" eaLnBrk="0" hangingPunct="0"/>
                <a:r>
                  <a:rPr lang="en-US" altLang="zh-CN" sz="2000" b="1">
                    <a:solidFill>
                      <a:srgbClr val="00172E"/>
                    </a:solidFill>
                    <a:latin typeface="Arial Narrow" charset="0"/>
                    <a:ea typeface="宋体" charset="0"/>
                    <a:cs typeface="宋体" charset="0"/>
                  </a:rPr>
                  <a:t>(7-11)</a:t>
                </a:r>
                <a:endParaRPr lang="en-US" altLang="zh-CN" sz="2000">
                  <a:solidFill>
                    <a:srgbClr val="00172E"/>
                  </a:solidFill>
                  <a:latin typeface="Arial Narrow" charset="0"/>
                  <a:ea typeface="宋体" charset="0"/>
                  <a:cs typeface="宋体" charset="0"/>
                </a:endParaRPr>
              </a:p>
            </p:txBody>
          </p:sp>
          <p:sp>
            <p:nvSpPr>
              <p:cNvPr id="156701" name="Rectangle 61"/>
              <p:cNvSpPr>
                <a:spLocks noChangeArrowheads="1"/>
              </p:cNvSpPr>
              <p:nvPr/>
            </p:nvSpPr>
            <p:spPr bwMode="auto">
              <a:xfrm>
                <a:off x="2128" y="3728"/>
                <a:ext cx="1040"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DDDDDD"/>
                  </a:solidFill>
                </a:endParaRPr>
              </a:p>
            </p:txBody>
          </p:sp>
        </p:grpSp>
        <p:grpSp>
          <p:nvGrpSpPr>
            <p:cNvPr id="156691" name="Group 64"/>
            <p:cNvGrpSpPr>
              <a:grpSpLocks/>
            </p:cNvGrpSpPr>
            <p:nvPr/>
          </p:nvGrpSpPr>
          <p:grpSpPr bwMode="auto">
            <a:xfrm>
              <a:off x="3192" y="2824"/>
              <a:ext cx="1032" cy="562"/>
              <a:chOff x="3168" y="3728"/>
              <a:chExt cx="1032" cy="933"/>
            </a:xfrm>
          </p:grpSpPr>
          <p:sp>
            <p:nvSpPr>
              <p:cNvPr id="156698" name="Rectangle 29"/>
              <p:cNvSpPr>
                <a:spLocks noChangeArrowheads="1"/>
              </p:cNvSpPr>
              <p:nvPr/>
            </p:nvSpPr>
            <p:spPr bwMode="auto">
              <a:xfrm>
                <a:off x="3200" y="3728"/>
                <a:ext cx="96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Narrow" charset="0"/>
                    <a:ea typeface="宋体" charset="0"/>
                    <a:cs typeface="宋体" charset="0"/>
                  </a:rPr>
                  <a:t> </a:t>
                </a:r>
                <a:r>
                  <a:rPr lang="en-US" altLang="zh-CN" sz="2000" b="1">
                    <a:solidFill>
                      <a:srgbClr val="00172E"/>
                    </a:solidFill>
                    <a:latin typeface="Arial Narrow" charset="0"/>
                    <a:ea typeface="宋体" charset="0"/>
                    <a:cs typeface="宋体" charset="0"/>
                  </a:rPr>
                  <a:t>Expected Visit &amp; Greetings</a:t>
                </a:r>
                <a:endParaRPr lang="en-US" altLang="zh-CN" sz="2000">
                  <a:solidFill>
                    <a:srgbClr val="00172E"/>
                  </a:solidFill>
                  <a:latin typeface="Arial Narrow" charset="0"/>
                  <a:ea typeface="宋体" charset="0"/>
                  <a:cs typeface="宋体" charset="0"/>
                </a:endParaRPr>
              </a:p>
              <a:p>
                <a:pPr algn="ctr" eaLnBrk="0" hangingPunct="0"/>
                <a:r>
                  <a:rPr lang="en-US" altLang="zh-CN" sz="2000" b="1">
                    <a:solidFill>
                      <a:srgbClr val="00172E"/>
                    </a:solidFill>
                    <a:latin typeface="Arial Narrow" charset="0"/>
                    <a:ea typeface="宋体" charset="0"/>
                    <a:cs typeface="宋体" charset="0"/>
                  </a:rPr>
                  <a:t>(12-13)</a:t>
                </a:r>
                <a:endParaRPr lang="en-US" altLang="zh-CN" sz="2000">
                  <a:solidFill>
                    <a:srgbClr val="00172E"/>
                  </a:solidFill>
                  <a:latin typeface="Arial Narrow" charset="0"/>
                  <a:ea typeface="宋体" charset="0"/>
                  <a:cs typeface="宋体" charset="0"/>
                </a:endParaRPr>
              </a:p>
            </p:txBody>
          </p:sp>
          <p:sp>
            <p:nvSpPr>
              <p:cNvPr id="156699" name="Rectangle 63"/>
              <p:cNvSpPr>
                <a:spLocks noChangeArrowheads="1"/>
              </p:cNvSpPr>
              <p:nvPr/>
            </p:nvSpPr>
            <p:spPr bwMode="auto">
              <a:xfrm>
                <a:off x="3168" y="3728"/>
                <a:ext cx="1032"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DDDDDD"/>
                  </a:solidFill>
                </a:endParaRPr>
              </a:p>
            </p:txBody>
          </p:sp>
        </p:grpSp>
        <p:grpSp>
          <p:nvGrpSpPr>
            <p:cNvPr id="156692" name="Group 68"/>
            <p:cNvGrpSpPr>
              <a:grpSpLocks/>
            </p:cNvGrpSpPr>
            <p:nvPr/>
          </p:nvGrpSpPr>
          <p:grpSpPr bwMode="auto">
            <a:xfrm>
              <a:off x="24" y="3386"/>
              <a:ext cx="4200" cy="371"/>
              <a:chOff x="0" y="4661"/>
              <a:chExt cx="5712" cy="615"/>
            </a:xfrm>
          </p:grpSpPr>
          <p:sp>
            <p:nvSpPr>
              <p:cNvPr id="156696" name="Rectangle 31"/>
              <p:cNvSpPr>
                <a:spLocks noChangeArrowheads="1"/>
              </p:cNvSpPr>
              <p:nvPr/>
            </p:nvSpPr>
            <p:spPr bwMode="auto">
              <a:xfrm>
                <a:off x="32" y="4661"/>
                <a:ext cx="564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charset="0"/>
                    <a:ea typeface="宋体" charset="0"/>
                    <a:cs typeface="宋体" charset="0"/>
                  </a:rPr>
                  <a:t> Ephesus</a:t>
                </a:r>
                <a:endParaRPr lang="en-US" altLang="zh-CN">
                  <a:solidFill>
                    <a:srgbClr val="00172E"/>
                  </a:solidFill>
                  <a:latin typeface="Arial" charset="0"/>
                  <a:ea typeface="宋体" charset="0"/>
                  <a:cs typeface="宋体" charset="0"/>
                </a:endParaRPr>
              </a:p>
            </p:txBody>
          </p:sp>
          <p:sp>
            <p:nvSpPr>
              <p:cNvPr id="156697" name="Rectangle 67"/>
              <p:cNvSpPr>
                <a:spLocks noChangeArrowheads="1"/>
              </p:cNvSpPr>
              <p:nvPr/>
            </p:nvSpPr>
            <p:spPr bwMode="auto">
              <a:xfrm>
                <a:off x="0" y="4661"/>
                <a:ext cx="571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DDDDDD"/>
                  </a:solidFill>
                </a:endParaRPr>
              </a:p>
            </p:txBody>
          </p:sp>
        </p:grpSp>
        <p:grpSp>
          <p:nvGrpSpPr>
            <p:cNvPr id="156693" name="Group 70"/>
            <p:cNvGrpSpPr>
              <a:grpSpLocks/>
            </p:cNvGrpSpPr>
            <p:nvPr/>
          </p:nvGrpSpPr>
          <p:grpSpPr bwMode="auto">
            <a:xfrm>
              <a:off x="24" y="3757"/>
              <a:ext cx="4200" cy="371"/>
              <a:chOff x="0" y="5276"/>
              <a:chExt cx="5712" cy="615"/>
            </a:xfrm>
          </p:grpSpPr>
          <p:sp>
            <p:nvSpPr>
              <p:cNvPr id="156694" name="Rectangle 32"/>
              <p:cNvSpPr>
                <a:spLocks noChangeArrowheads="1"/>
              </p:cNvSpPr>
              <p:nvPr/>
            </p:nvSpPr>
            <p:spPr bwMode="auto">
              <a:xfrm>
                <a:off x="32" y="5276"/>
                <a:ext cx="564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rgbClr val="00172E"/>
                    </a:solidFill>
                    <a:latin typeface="Arial" charset="0"/>
                    <a:ea typeface="宋体" charset="0"/>
                    <a:cs typeface="宋体" charset="0"/>
                  </a:rPr>
                  <a:t> AD 85-95</a:t>
                </a:r>
                <a:endParaRPr lang="en-US" altLang="zh-CN">
                  <a:solidFill>
                    <a:srgbClr val="00172E"/>
                  </a:solidFill>
                  <a:latin typeface="Arial" charset="0"/>
                  <a:ea typeface="宋体" charset="0"/>
                  <a:cs typeface="宋体" charset="0"/>
                </a:endParaRPr>
              </a:p>
            </p:txBody>
          </p:sp>
          <p:sp>
            <p:nvSpPr>
              <p:cNvPr id="156695" name="Rectangle 69"/>
              <p:cNvSpPr>
                <a:spLocks noChangeArrowheads="1"/>
              </p:cNvSpPr>
              <p:nvPr/>
            </p:nvSpPr>
            <p:spPr bwMode="auto">
              <a:xfrm>
                <a:off x="0" y="5276"/>
                <a:ext cx="571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solidFill>
                    <a:srgbClr val="DDDDDD"/>
                  </a:solidFill>
                </a:endParaRPr>
              </a:p>
            </p:txBody>
          </p:sp>
        </p:grpSp>
      </p:grpSp>
    </p:spTree>
    <p:extLst>
      <p:ext uri="{BB962C8B-B14F-4D97-AF65-F5344CB8AC3E}">
        <p14:creationId xmlns:p14="http://schemas.microsoft.com/office/powerpoint/2010/main" val="6272639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6673"/>
                                        </p:tgtEl>
                                        <p:attrNameLst>
                                          <p:attrName>style.visibility</p:attrName>
                                        </p:attrNameLst>
                                      </p:cBhvr>
                                      <p:to>
                                        <p:strVal val="visible"/>
                                      </p:to>
                                    </p:set>
                                    <p:animEffect transition="in" filter="blinds(horizontal)">
                                      <p:cBhvr>
                                        <p:cTn id="7" dur="500"/>
                                        <p:tgtEl>
                                          <p:spTgt spid="1566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3"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Picture 4" descr="Joel-Osteen-Preaching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62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5148263" y="4005263"/>
            <a:ext cx="4027487" cy="1439862"/>
          </a:xfrm>
        </p:spPr>
        <p:txBody>
          <a:bodyPr/>
          <a:lstStyle/>
          <a:p>
            <a:pPr algn="l">
              <a:defRPr/>
            </a:pPr>
            <a:r>
              <a:rPr lang="en-US" dirty="0"/>
              <a:t>Joel Osteen</a:t>
            </a:r>
          </a:p>
        </p:txBody>
      </p:sp>
      <p:sp>
        <p:nvSpPr>
          <p:cNvPr id="6" name="Title 1"/>
          <p:cNvSpPr txBox="1">
            <a:spLocks/>
          </p:cNvSpPr>
          <p:nvPr/>
        </p:nvSpPr>
        <p:spPr bwMode="auto">
          <a:xfrm>
            <a:off x="144463" y="3175"/>
            <a:ext cx="4067175" cy="155416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357188" indent="-357188" algn="l">
              <a:lnSpc>
                <a:spcPct val="80000"/>
              </a:lnSpc>
              <a:buFont typeface="Arial"/>
              <a:buChar char="•"/>
              <a:defRPr/>
            </a:pPr>
            <a:r>
              <a:rPr lang="en-US" sz="4000" dirty="0"/>
              <a:t>No preaching on sin</a:t>
            </a:r>
          </a:p>
        </p:txBody>
      </p:sp>
      <p:sp>
        <p:nvSpPr>
          <p:cNvPr id="7" name="Title 1"/>
          <p:cNvSpPr txBox="1">
            <a:spLocks/>
          </p:cNvSpPr>
          <p:nvPr/>
        </p:nvSpPr>
        <p:spPr bwMode="auto">
          <a:xfrm>
            <a:off x="4356100" y="3175"/>
            <a:ext cx="4787900" cy="155416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357188" indent="-357188" algn="l">
              <a:lnSpc>
                <a:spcPct val="80000"/>
              </a:lnSpc>
              <a:buFont typeface="Arial"/>
              <a:buChar char="•"/>
              <a:defRPr/>
            </a:pPr>
            <a:r>
              <a:rPr lang="en-US" sz="4000" dirty="0"/>
              <a:t>Led in prayer at gay </a:t>
            </a:r>
            <a:r>
              <a:rPr lang="ru-RU" sz="4000" dirty="0"/>
              <a:t>"</a:t>
            </a:r>
            <a:r>
              <a:rPr lang="en-US" sz="4000" dirty="0"/>
              <a:t>wedding</a:t>
            </a:r>
            <a:r>
              <a:rPr lang="ru-RU" sz="4000" dirty="0"/>
              <a:t>"</a:t>
            </a: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bg1">
            <a:lumMod val="50000"/>
          </a:schemeClr>
        </a:solidFill>
        <a:effectLst/>
      </p:bgPr>
    </p:bg>
    <p:spTree>
      <p:nvGrpSpPr>
        <p:cNvPr id="1" name=""/>
        <p:cNvGrpSpPr/>
        <p:nvPr/>
      </p:nvGrpSpPr>
      <p:grpSpPr>
        <a:xfrm>
          <a:off x="0" y="0"/>
          <a:ext cx="0" cy="0"/>
          <a:chOff x="0" y="0"/>
          <a:chExt cx="0" cy="0"/>
        </a:xfrm>
      </p:grpSpPr>
      <p:sp>
        <p:nvSpPr>
          <p:cNvPr id="150530" name="Rectangle 3"/>
          <p:cNvSpPr>
            <a:spLocks noChangeArrowheads="1"/>
          </p:cNvSpPr>
          <p:nvPr/>
        </p:nvSpPr>
        <p:spPr bwMode="auto">
          <a:xfrm>
            <a:off x="-36513" y="-26988"/>
            <a:ext cx="9251951" cy="6769101"/>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eaLnBrk="0" hangingPunct="0"/>
            <a:endParaRPr lang="en-US" sz="1800">
              <a:latin typeface="Tahoma" charset="0"/>
            </a:endParaRPr>
          </a:p>
        </p:txBody>
      </p:sp>
      <p:pic>
        <p:nvPicPr>
          <p:cNvPr id="150531" name="Picture 2" descr="joel osteen.png"/>
          <p:cNvPicPr>
            <a:picLocks noChangeAspect="1"/>
          </p:cNvPicPr>
          <p:nvPr/>
        </p:nvPicPr>
        <p:blipFill>
          <a:blip r:embed="rId3" cstate="screen">
            <a:extLst>
              <a:ext uri="{28A0092B-C50C-407E-A947-70E740481C1C}">
                <a14:useLocalDpi xmlns:a14="http://schemas.microsoft.com/office/drawing/2010/main"/>
              </a:ext>
            </a:extLst>
          </a:blip>
          <a:srcRect b="3445"/>
          <a:stretch>
            <a:fillRect/>
          </a:stretch>
        </p:blipFill>
        <p:spPr bwMode="auto">
          <a:xfrm>
            <a:off x="611188" y="44450"/>
            <a:ext cx="8101012" cy="6675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p:cNvSpPr txBox="1">
            <a:spLocks/>
          </p:cNvSpPr>
          <p:nvPr/>
        </p:nvSpPr>
        <p:spPr bwMode="auto">
          <a:xfrm>
            <a:off x="71438" y="4870450"/>
            <a:ext cx="8964612" cy="1871663"/>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defRPr/>
            </a:pPr>
            <a:r>
              <a:rPr lang="en-US" sz="3200" dirty="0">
                <a:latin typeface="Times New Roman"/>
                <a:cs typeface="Times New Roman"/>
              </a:rPr>
              <a:t>Magical prayers, feel good messages, have it your way theology; surely this is too awesome to be what Paul warned us about</a:t>
            </a:r>
          </a:p>
        </p:txBody>
      </p:sp>
      <p:sp>
        <p:nvSpPr>
          <p:cNvPr id="2" name="Title 1"/>
          <p:cNvSpPr>
            <a:spLocks noGrp="1"/>
          </p:cNvSpPr>
          <p:nvPr>
            <p:ph type="title"/>
          </p:nvPr>
        </p:nvSpPr>
        <p:spPr>
          <a:xfrm>
            <a:off x="179388" y="4221163"/>
            <a:ext cx="8640762" cy="936625"/>
          </a:xfrm>
          <a:solidFill>
            <a:srgbClr val="000000"/>
          </a:solidFill>
        </p:spPr>
        <p:txBody>
          <a:bodyPr/>
          <a:lstStyle/>
          <a:p>
            <a:pPr>
              <a:defRPr/>
            </a:pPr>
            <a:r>
              <a:rPr lang="en-US" dirty="0">
                <a:latin typeface="Times New Roman"/>
                <a:cs typeface="Times New Roman"/>
              </a:rPr>
              <a:t>Motivational Speaking</a:t>
            </a:r>
          </a:p>
        </p:txBody>
      </p:sp>
      <p:cxnSp>
        <p:nvCxnSpPr>
          <p:cNvPr id="150534" name="Straight Connector 8"/>
          <p:cNvCxnSpPr>
            <a:cxnSpLocks noChangeShapeType="1"/>
          </p:cNvCxnSpPr>
          <p:nvPr/>
        </p:nvCxnSpPr>
        <p:spPr bwMode="auto">
          <a:xfrm>
            <a:off x="755650" y="4437063"/>
            <a:ext cx="7777163"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cxnSp>
      <p:sp>
        <p:nvSpPr>
          <p:cNvPr id="10" name="Title 1"/>
          <p:cNvSpPr txBox="1">
            <a:spLocks/>
          </p:cNvSpPr>
          <p:nvPr/>
        </p:nvSpPr>
        <p:spPr bwMode="auto">
          <a:xfrm>
            <a:off x="-107950" y="6453188"/>
            <a:ext cx="9217025" cy="431800"/>
          </a:xfrm>
          <a:prstGeom prst="rect">
            <a:avLst/>
          </a:prstGeom>
          <a:solidFill>
            <a:srgbClr val="000000"/>
          </a:solid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algn="r">
              <a:defRPr/>
            </a:pPr>
            <a:r>
              <a:rPr lang="en-US" sz="1200" dirty="0"/>
              <a:t>http://</a:t>
            </a:r>
            <a:r>
              <a:rPr lang="en-US" sz="1200" dirty="0" err="1"/>
              <a:t>www.conservativecut.com</a:t>
            </a:r>
            <a:r>
              <a:rPr lang="en-US" sz="1200" dirty="0"/>
              <a:t>/blog/?tag=false-teacher</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21388"/>
            <a:ext cx="9144000" cy="836612"/>
          </a:xfrm>
        </p:spPr>
        <p:txBody>
          <a:bodyPr/>
          <a:lstStyle/>
          <a:p>
            <a:pPr>
              <a:defRPr/>
            </a:pPr>
            <a:r>
              <a:rPr lang="en-US" dirty="0"/>
              <a:t>World Vision Controversy</a:t>
            </a:r>
          </a:p>
        </p:txBody>
      </p:sp>
      <p:pic>
        <p:nvPicPr>
          <p:cNvPr id="152578"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2188" y="1484313"/>
            <a:ext cx="8128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2579"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5288" y="260350"/>
            <a:ext cx="3313112" cy="3876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2987675" y="476250"/>
            <a:ext cx="5832475" cy="83661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rPr>
              <a:t>CEO Richard Stearns</a:t>
            </a:r>
          </a:p>
        </p:txBody>
      </p:sp>
    </p:spTree>
    <p:extLst>
      <p:ext uri="{BB962C8B-B14F-4D97-AF65-F5344CB8AC3E}">
        <p14:creationId xmlns:p14="http://schemas.microsoft.com/office/powerpoint/2010/main" val="95355604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021388"/>
            <a:ext cx="9144000" cy="836612"/>
          </a:xfrm>
        </p:spPr>
        <p:txBody>
          <a:bodyPr/>
          <a:lstStyle/>
          <a:p>
            <a:pPr>
              <a:defRPr/>
            </a:pPr>
            <a:r>
              <a:rPr lang="en-US" dirty="0"/>
              <a:t>World Vision Controversy</a:t>
            </a:r>
          </a:p>
        </p:txBody>
      </p:sp>
      <p:pic>
        <p:nvPicPr>
          <p:cNvPr id="15462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92188" y="1484313"/>
            <a:ext cx="8128000" cy="457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2987675" y="476250"/>
            <a:ext cx="5832475" cy="836613"/>
          </a:xfrm>
          <a:prstGeom prst="rect">
            <a:avLst/>
          </a:prstGeom>
          <a:noFill/>
          <a:ln w="9525">
            <a:noFill/>
            <a:miter lim="800000"/>
            <a:headEnd/>
            <a:tailEnd/>
          </a:ln>
          <a:effectLst/>
        </p:spPr>
        <p:txBody>
          <a:bodyPr anchor="ctr"/>
          <a:lst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a:ea typeface="ＭＳ Ｐゴシック" pitchFamily="24" charset="-128"/>
                <a:cs typeface="Aril"/>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CCECFF"/>
                </a:solidFill>
                <a:effectLst>
                  <a:outerShdw blurRad="38100" dist="38100" dir="2700000" algn="tl">
                    <a:srgbClr val="000000"/>
                  </a:outerShdw>
                </a:effectLst>
                <a:uLnTx/>
                <a:uFillTx/>
                <a:latin typeface="Aril"/>
                <a:ea typeface="ＭＳ Ｐゴシック" pitchFamily="24" charset="-128"/>
              </a:rPr>
              <a:t>Jacqueline Fuller</a:t>
            </a:r>
          </a:p>
        </p:txBody>
      </p:sp>
      <p:pic>
        <p:nvPicPr>
          <p:cNvPr id="15462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64163" y="1268413"/>
            <a:ext cx="3768725" cy="27543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87654082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10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56673"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2 John – Summary Chart</a:t>
            </a:r>
          </a:p>
        </p:txBody>
      </p:sp>
      <p:sp>
        <p:nvSpPr>
          <p:cNvPr id="156674" name="Text Box 7"/>
          <p:cNvSpPr txBox="1">
            <a:spLocks noChangeArrowheads="1"/>
          </p:cNvSpPr>
          <p:nvPr/>
        </p:nvSpPr>
        <p:spPr bwMode="auto">
          <a:xfrm>
            <a:off x="8416925" y="4445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297</a:t>
            </a:r>
          </a:p>
        </p:txBody>
      </p:sp>
      <p:grpSp>
        <p:nvGrpSpPr>
          <p:cNvPr id="156675" name="Group 72"/>
          <p:cNvGrpSpPr>
            <a:grpSpLocks/>
          </p:cNvGrpSpPr>
          <p:nvPr/>
        </p:nvGrpSpPr>
        <p:grpSpPr bwMode="auto">
          <a:xfrm>
            <a:off x="133350" y="838200"/>
            <a:ext cx="8858250" cy="5867400"/>
            <a:chOff x="24" y="576"/>
            <a:chExt cx="4200" cy="3552"/>
          </a:xfrm>
        </p:grpSpPr>
        <p:grpSp>
          <p:nvGrpSpPr>
            <p:cNvPr id="156676" name="Group 34"/>
            <p:cNvGrpSpPr>
              <a:grpSpLocks/>
            </p:cNvGrpSpPr>
            <p:nvPr/>
          </p:nvGrpSpPr>
          <p:grpSpPr bwMode="auto">
            <a:xfrm>
              <a:off x="24" y="576"/>
              <a:ext cx="4200" cy="394"/>
              <a:chOff x="0" y="0"/>
              <a:chExt cx="4200" cy="653"/>
            </a:xfrm>
          </p:grpSpPr>
          <p:sp>
            <p:nvSpPr>
              <p:cNvPr id="9224" name="Rectangle 8"/>
              <p:cNvSpPr>
                <a:spLocks noChangeArrowheads="1"/>
              </p:cNvSpPr>
              <p:nvPr/>
            </p:nvSpPr>
            <p:spPr bwMode="auto">
              <a:xfrm>
                <a:off x="32" y="0"/>
                <a:ext cx="4135" cy="653"/>
              </a:xfrm>
              <a:prstGeom prst="rect">
                <a:avLst/>
              </a:prstGeom>
              <a:gradFill rotWithShape="1">
                <a:gsLst>
                  <a:gs pos="0">
                    <a:srgbClr val="FF6699"/>
                  </a:gs>
                  <a:gs pos="50000">
                    <a:srgbClr val="FF6699">
                      <a:gamma/>
                      <a:shade val="46275"/>
                      <a:invGamma/>
                    </a:srgbClr>
                  </a:gs>
                  <a:gs pos="100000">
                    <a:srgbClr val="FF6699"/>
                  </a:gs>
                </a:gsLst>
                <a:lin ang="5400000" scaled="1"/>
              </a:gradFill>
              <a:ln w="12700" cap="sq">
                <a:noFill/>
                <a:miter lim="800000"/>
                <a:headEnd type="none" w="sm" len="sm"/>
                <a:tailEnd type="none" w="sm" len="sm"/>
              </a:ln>
              <a:effectLst/>
            </p:spPr>
            <p:txBody>
              <a:bodyPr lIns="0" tIns="0" rIns="0" bIns="0" anchor="ctr"/>
              <a:lstStyle/>
              <a:p>
                <a:pPr algn="ctr">
                  <a:defRPr/>
                </a:pPr>
                <a:r>
                  <a:rPr lang="en-US" altLang="zh-CN" b="1">
                    <a:solidFill>
                      <a:srgbClr val="FFFFFF"/>
                    </a:solidFill>
                    <a:latin typeface="Arial" charset="0"/>
                    <a:ea typeface="宋体" charset="0"/>
                    <a:cs typeface="宋体" charset="0"/>
                  </a:rPr>
                  <a:t> </a:t>
                </a:r>
                <a:r>
                  <a:rPr lang="en-US" altLang="zh-CN" sz="3600" b="1">
                    <a:solidFill>
                      <a:srgbClr val="FFFFFF"/>
                    </a:solidFill>
                    <a:effectLst>
                      <a:outerShdw blurRad="38100" dist="38100" dir="2700000" algn="tl">
                        <a:srgbClr val="000000"/>
                      </a:outerShdw>
                    </a:effectLst>
                    <a:latin typeface="Arial" charset="0"/>
                    <a:ea typeface="宋体" charset="0"/>
                    <a:cs typeface="宋体" charset="0"/>
                  </a:rPr>
                  <a:t>Limits to Love</a:t>
                </a:r>
                <a:endParaRPr lang="en-US" altLang="zh-CN">
                  <a:solidFill>
                    <a:srgbClr val="FFFFFF"/>
                  </a:solidFill>
                  <a:latin typeface="Arial" charset="0"/>
                  <a:ea typeface="宋体" charset="0"/>
                  <a:cs typeface="宋体" charset="0"/>
                </a:endParaRPr>
              </a:p>
            </p:txBody>
          </p:sp>
          <p:sp>
            <p:nvSpPr>
              <p:cNvPr id="156729" name="Rectangle 33"/>
              <p:cNvSpPr>
                <a:spLocks noChangeArrowheads="1"/>
              </p:cNvSpPr>
              <p:nvPr/>
            </p:nvSpPr>
            <p:spPr bwMode="auto">
              <a:xfrm>
                <a:off x="0" y="0"/>
                <a:ext cx="4200" cy="65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56677" name="Group 36"/>
            <p:cNvGrpSpPr>
              <a:grpSpLocks/>
            </p:cNvGrpSpPr>
            <p:nvPr/>
          </p:nvGrpSpPr>
          <p:grpSpPr bwMode="auto">
            <a:xfrm>
              <a:off x="24" y="970"/>
              <a:ext cx="2128" cy="371"/>
              <a:chOff x="0" y="653"/>
              <a:chExt cx="2128" cy="615"/>
            </a:xfrm>
          </p:grpSpPr>
          <p:sp>
            <p:nvSpPr>
              <p:cNvPr id="156726" name="Rectangle 10"/>
              <p:cNvSpPr>
                <a:spLocks noChangeArrowheads="1"/>
              </p:cNvSpPr>
              <p:nvPr/>
            </p:nvSpPr>
            <p:spPr bwMode="auto">
              <a:xfrm>
                <a:off x="32" y="653"/>
                <a:ext cx="206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Aid True Teachers</a:t>
                </a:r>
                <a:endParaRPr lang="en-US" altLang="zh-CN">
                  <a:solidFill>
                    <a:schemeClr val="bg1"/>
                  </a:solidFill>
                  <a:latin typeface="Arial" charset="0"/>
                  <a:ea typeface="宋体" charset="0"/>
                  <a:cs typeface="宋体" charset="0"/>
                </a:endParaRPr>
              </a:p>
            </p:txBody>
          </p:sp>
          <p:sp>
            <p:nvSpPr>
              <p:cNvPr id="156727" name="Rectangle 35"/>
              <p:cNvSpPr>
                <a:spLocks noChangeArrowheads="1"/>
              </p:cNvSpPr>
              <p:nvPr/>
            </p:nvSpPr>
            <p:spPr bwMode="auto">
              <a:xfrm>
                <a:off x="0" y="653"/>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56678" name="Group 38"/>
            <p:cNvGrpSpPr>
              <a:grpSpLocks/>
            </p:cNvGrpSpPr>
            <p:nvPr/>
          </p:nvGrpSpPr>
          <p:grpSpPr bwMode="auto">
            <a:xfrm>
              <a:off x="2152" y="970"/>
              <a:ext cx="2072" cy="371"/>
              <a:chOff x="2128" y="653"/>
              <a:chExt cx="2072" cy="615"/>
            </a:xfrm>
          </p:grpSpPr>
          <p:sp>
            <p:nvSpPr>
              <p:cNvPr id="156724" name="Rectangle 11"/>
              <p:cNvSpPr>
                <a:spLocks noChangeArrowheads="1"/>
              </p:cNvSpPr>
              <p:nvPr/>
            </p:nvSpPr>
            <p:spPr bwMode="auto">
              <a:xfrm>
                <a:off x="2160" y="653"/>
                <a:ext cx="20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Avoid False Teachers </a:t>
                </a:r>
                <a:endParaRPr lang="en-US" altLang="zh-CN">
                  <a:solidFill>
                    <a:schemeClr val="bg1"/>
                  </a:solidFill>
                  <a:latin typeface="Arial" charset="0"/>
                  <a:ea typeface="宋体" charset="0"/>
                  <a:cs typeface="宋体" charset="0"/>
                </a:endParaRPr>
              </a:p>
            </p:txBody>
          </p:sp>
          <p:sp>
            <p:nvSpPr>
              <p:cNvPr id="156725" name="Rectangle 37"/>
              <p:cNvSpPr>
                <a:spLocks noChangeArrowheads="1"/>
              </p:cNvSpPr>
              <p:nvPr/>
            </p:nvSpPr>
            <p:spPr bwMode="auto">
              <a:xfrm>
                <a:off x="2128" y="653"/>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56679" name="Group 40"/>
            <p:cNvGrpSpPr>
              <a:grpSpLocks/>
            </p:cNvGrpSpPr>
            <p:nvPr/>
          </p:nvGrpSpPr>
          <p:grpSpPr bwMode="auto">
            <a:xfrm>
              <a:off x="24" y="1341"/>
              <a:ext cx="2128" cy="370"/>
              <a:chOff x="0" y="1268"/>
              <a:chExt cx="2128" cy="615"/>
            </a:xfrm>
          </p:grpSpPr>
          <p:sp>
            <p:nvSpPr>
              <p:cNvPr id="156722" name="Rectangle 13"/>
              <p:cNvSpPr>
                <a:spLocks noChangeArrowheads="1"/>
              </p:cNvSpPr>
              <p:nvPr/>
            </p:nvSpPr>
            <p:spPr bwMode="auto">
              <a:xfrm>
                <a:off x="32" y="1268"/>
                <a:ext cx="206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Verses 1-6 </a:t>
                </a:r>
                <a:endParaRPr lang="en-US" altLang="zh-CN">
                  <a:solidFill>
                    <a:schemeClr val="bg1"/>
                  </a:solidFill>
                  <a:latin typeface="Arial" charset="0"/>
                  <a:ea typeface="宋体" charset="0"/>
                  <a:cs typeface="宋体" charset="0"/>
                </a:endParaRPr>
              </a:p>
            </p:txBody>
          </p:sp>
          <p:sp>
            <p:nvSpPr>
              <p:cNvPr id="156723" name="Rectangle 39"/>
              <p:cNvSpPr>
                <a:spLocks noChangeArrowheads="1"/>
              </p:cNvSpPr>
              <p:nvPr/>
            </p:nvSpPr>
            <p:spPr bwMode="auto">
              <a:xfrm>
                <a:off x="0" y="1268"/>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56680" name="Group 42"/>
            <p:cNvGrpSpPr>
              <a:grpSpLocks/>
            </p:cNvGrpSpPr>
            <p:nvPr/>
          </p:nvGrpSpPr>
          <p:grpSpPr bwMode="auto">
            <a:xfrm>
              <a:off x="2152" y="1341"/>
              <a:ext cx="2072" cy="370"/>
              <a:chOff x="2128" y="1268"/>
              <a:chExt cx="2072" cy="615"/>
            </a:xfrm>
          </p:grpSpPr>
          <p:sp>
            <p:nvSpPr>
              <p:cNvPr id="156720" name="Rectangle 14"/>
              <p:cNvSpPr>
                <a:spLocks noChangeArrowheads="1"/>
              </p:cNvSpPr>
              <p:nvPr/>
            </p:nvSpPr>
            <p:spPr bwMode="auto">
              <a:xfrm>
                <a:off x="2160" y="1268"/>
                <a:ext cx="20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Verses 7-13</a:t>
                </a:r>
                <a:r>
                  <a:rPr lang="en-US" altLang="zh-CN">
                    <a:solidFill>
                      <a:schemeClr val="bg1"/>
                    </a:solidFill>
                    <a:latin typeface="Arial" charset="0"/>
                    <a:ea typeface="宋体" charset="0"/>
                    <a:cs typeface="宋体" charset="0"/>
                  </a:rPr>
                  <a:t> </a:t>
                </a:r>
              </a:p>
            </p:txBody>
          </p:sp>
          <p:sp>
            <p:nvSpPr>
              <p:cNvPr id="156721" name="Rectangle 41"/>
              <p:cNvSpPr>
                <a:spLocks noChangeArrowheads="1"/>
              </p:cNvSpPr>
              <p:nvPr/>
            </p:nvSpPr>
            <p:spPr bwMode="auto">
              <a:xfrm>
                <a:off x="2128" y="1268"/>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56681" name="Group 44"/>
            <p:cNvGrpSpPr>
              <a:grpSpLocks/>
            </p:cNvGrpSpPr>
            <p:nvPr/>
          </p:nvGrpSpPr>
          <p:grpSpPr bwMode="auto">
            <a:xfrm>
              <a:off x="24" y="1711"/>
              <a:ext cx="2128" cy="371"/>
              <a:chOff x="0" y="1883"/>
              <a:chExt cx="2128" cy="615"/>
            </a:xfrm>
          </p:grpSpPr>
          <p:sp>
            <p:nvSpPr>
              <p:cNvPr id="156718" name="Rectangle 16"/>
              <p:cNvSpPr>
                <a:spLocks noChangeArrowheads="1"/>
              </p:cNvSpPr>
              <p:nvPr/>
            </p:nvSpPr>
            <p:spPr bwMode="auto">
              <a:xfrm>
                <a:off x="32" y="1883"/>
                <a:ext cx="206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Walk in Commandments </a:t>
                </a:r>
                <a:endParaRPr lang="en-US" altLang="zh-CN">
                  <a:solidFill>
                    <a:schemeClr val="bg1"/>
                  </a:solidFill>
                  <a:latin typeface="Arial" charset="0"/>
                  <a:ea typeface="宋体" charset="0"/>
                  <a:cs typeface="宋体" charset="0"/>
                </a:endParaRPr>
              </a:p>
            </p:txBody>
          </p:sp>
          <p:sp>
            <p:nvSpPr>
              <p:cNvPr id="156719" name="Rectangle 43"/>
              <p:cNvSpPr>
                <a:spLocks noChangeArrowheads="1"/>
              </p:cNvSpPr>
              <p:nvPr/>
            </p:nvSpPr>
            <p:spPr bwMode="auto">
              <a:xfrm>
                <a:off x="0" y="1883"/>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56682" name="Group 46"/>
            <p:cNvGrpSpPr>
              <a:grpSpLocks/>
            </p:cNvGrpSpPr>
            <p:nvPr/>
          </p:nvGrpSpPr>
          <p:grpSpPr bwMode="auto">
            <a:xfrm>
              <a:off x="2152" y="1711"/>
              <a:ext cx="2072" cy="371"/>
              <a:chOff x="2128" y="1883"/>
              <a:chExt cx="2072" cy="615"/>
            </a:xfrm>
          </p:grpSpPr>
          <p:sp>
            <p:nvSpPr>
              <p:cNvPr id="156716" name="Rectangle 17"/>
              <p:cNvSpPr>
                <a:spLocks noChangeArrowheads="1"/>
              </p:cNvSpPr>
              <p:nvPr/>
            </p:nvSpPr>
            <p:spPr bwMode="auto">
              <a:xfrm>
                <a:off x="2160" y="1883"/>
                <a:ext cx="20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Watch for Counterfeits</a:t>
                </a:r>
                <a:endParaRPr lang="en-US" altLang="zh-CN">
                  <a:solidFill>
                    <a:schemeClr val="bg1"/>
                  </a:solidFill>
                  <a:latin typeface="Arial" charset="0"/>
                  <a:ea typeface="宋体" charset="0"/>
                  <a:cs typeface="宋体" charset="0"/>
                </a:endParaRPr>
              </a:p>
            </p:txBody>
          </p:sp>
          <p:sp>
            <p:nvSpPr>
              <p:cNvPr id="156717" name="Rectangle 45"/>
              <p:cNvSpPr>
                <a:spLocks noChangeArrowheads="1"/>
              </p:cNvSpPr>
              <p:nvPr/>
            </p:nvSpPr>
            <p:spPr bwMode="auto">
              <a:xfrm>
                <a:off x="2128" y="1883"/>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56683" name="Group 48"/>
            <p:cNvGrpSpPr>
              <a:grpSpLocks/>
            </p:cNvGrpSpPr>
            <p:nvPr/>
          </p:nvGrpSpPr>
          <p:grpSpPr bwMode="auto">
            <a:xfrm>
              <a:off x="24" y="2082"/>
              <a:ext cx="2128" cy="371"/>
              <a:chOff x="0" y="2498"/>
              <a:chExt cx="2128" cy="615"/>
            </a:xfrm>
          </p:grpSpPr>
          <p:sp>
            <p:nvSpPr>
              <p:cNvPr id="156714" name="Rectangle 19"/>
              <p:cNvSpPr>
                <a:spLocks noChangeArrowheads="1"/>
              </p:cNvSpPr>
              <p:nvPr/>
            </p:nvSpPr>
            <p:spPr bwMode="auto">
              <a:xfrm>
                <a:off x="32" y="2498"/>
                <a:ext cx="206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a:t>
                </a:r>
                <a:endParaRPr lang="en-US" altLang="zh-CN">
                  <a:solidFill>
                    <a:schemeClr val="bg1"/>
                  </a:solidFill>
                  <a:latin typeface="Arial" charset="0"/>
                  <a:ea typeface="宋体" charset="0"/>
                  <a:cs typeface="宋体" charset="0"/>
                </a:endParaRPr>
              </a:p>
              <a:p>
                <a:pPr algn="ctr" eaLnBrk="0" hangingPunct="0"/>
                <a:r>
                  <a:rPr lang="en-US" altLang="zh-CN" b="1">
                    <a:solidFill>
                      <a:schemeClr val="bg1"/>
                    </a:solidFill>
                    <a:latin typeface="Arial" charset="0"/>
                    <a:ea typeface="宋体" charset="0"/>
                    <a:cs typeface="宋体" charset="0"/>
                  </a:rPr>
                  <a:t>Positive </a:t>
                </a:r>
                <a:endParaRPr lang="en-US" altLang="zh-CN">
                  <a:solidFill>
                    <a:schemeClr val="bg1"/>
                  </a:solidFill>
                  <a:latin typeface="Arial" charset="0"/>
                  <a:ea typeface="宋体" charset="0"/>
                  <a:cs typeface="宋体" charset="0"/>
                </a:endParaRPr>
              </a:p>
              <a:p>
                <a:pPr algn="ctr" eaLnBrk="0" hangingPunct="0"/>
                <a:endParaRPr lang="en-US" altLang="zh-CN">
                  <a:solidFill>
                    <a:schemeClr val="bg1"/>
                  </a:solidFill>
                  <a:latin typeface="Arial" charset="0"/>
                  <a:ea typeface="宋体" charset="0"/>
                  <a:cs typeface="宋体" charset="0"/>
                </a:endParaRPr>
              </a:p>
            </p:txBody>
          </p:sp>
          <p:sp>
            <p:nvSpPr>
              <p:cNvPr id="156715" name="Rectangle 47"/>
              <p:cNvSpPr>
                <a:spLocks noChangeArrowheads="1"/>
              </p:cNvSpPr>
              <p:nvPr/>
            </p:nvSpPr>
            <p:spPr bwMode="auto">
              <a:xfrm>
                <a:off x="0" y="2498"/>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56684" name="Group 50"/>
            <p:cNvGrpSpPr>
              <a:grpSpLocks/>
            </p:cNvGrpSpPr>
            <p:nvPr/>
          </p:nvGrpSpPr>
          <p:grpSpPr bwMode="auto">
            <a:xfrm>
              <a:off x="2152" y="2082"/>
              <a:ext cx="2072" cy="371"/>
              <a:chOff x="2128" y="2498"/>
              <a:chExt cx="2072" cy="615"/>
            </a:xfrm>
          </p:grpSpPr>
          <p:sp>
            <p:nvSpPr>
              <p:cNvPr id="156712" name="Rectangle 20"/>
              <p:cNvSpPr>
                <a:spLocks noChangeArrowheads="1"/>
              </p:cNvSpPr>
              <p:nvPr/>
            </p:nvSpPr>
            <p:spPr bwMode="auto">
              <a:xfrm>
                <a:off x="2160" y="2498"/>
                <a:ext cx="20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Negative </a:t>
                </a:r>
                <a:endParaRPr lang="en-US" altLang="zh-CN">
                  <a:solidFill>
                    <a:schemeClr val="bg1"/>
                  </a:solidFill>
                  <a:latin typeface="Arial" charset="0"/>
                  <a:ea typeface="宋体" charset="0"/>
                  <a:cs typeface="宋体" charset="0"/>
                </a:endParaRPr>
              </a:p>
            </p:txBody>
          </p:sp>
          <p:sp>
            <p:nvSpPr>
              <p:cNvPr id="156713" name="Rectangle 49"/>
              <p:cNvSpPr>
                <a:spLocks noChangeArrowheads="1"/>
              </p:cNvSpPr>
              <p:nvPr/>
            </p:nvSpPr>
            <p:spPr bwMode="auto">
              <a:xfrm>
                <a:off x="2128" y="2498"/>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56685" name="Group 52"/>
            <p:cNvGrpSpPr>
              <a:grpSpLocks/>
            </p:cNvGrpSpPr>
            <p:nvPr/>
          </p:nvGrpSpPr>
          <p:grpSpPr bwMode="auto">
            <a:xfrm>
              <a:off x="24" y="2453"/>
              <a:ext cx="2128" cy="371"/>
              <a:chOff x="0" y="3113"/>
              <a:chExt cx="2128" cy="615"/>
            </a:xfrm>
          </p:grpSpPr>
          <p:sp>
            <p:nvSpPr>
              <p:cNvPr id="156710" name="Rectangle 22"/>
              <p:cNvSpPr>
                <a:spLocks noChangeArrowheads="1"/>
              </p:cNvSpPr>
              <p:nvPr/>
            </p:nvSpPr>
            <p:spPr bwMode="auto">
              <a:xfrm>
                <a:off x="32" y="3113"/>
                <a:ext cx="2064"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Demonstrate Truth </a:t>
                </a:r>
                <a:endParaRPr lang="en-US" altLang="zh-CN">
                  <a:solidFill>
                    <a:schemeClr val="bg1"/>
                  </a:solidFill>
                  <a:latin typeface="Arial" charset="0"/>
                  <a:ea typeface="宋体" charset="0"/>
                  <a:cs typeface="宋体" charset="0"/>
                </a:endParaRPr>
              </a:p>
            </p:txBody>
          </p:sp>
          <p:sp>
            <p:nvSpPr>
              <p:cNvPr id="156711" name="Rectangle 51"/>
              <p:cNvSpPr>
                <a:spLocks noChangeArrowheads="1"/>
              </p:cNvSpPr>
              <p:nvPr/>
            </p:nvSpPr>
            <p:spPr bwMode="auto">
              <a:xfrm>
                <a:off x="0" y="3113"/>
                <a:ext cx="2128"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56686" name="Group 54"/>
            <p:cNvGrpSpPr>
              <a:grpSpLocks/>
            </p:cNvGrpSpPr>
            <p:nvPr/>
          </p:nvGrpSpPr>
          <p:grpSpPr bwMode="auto">
            <a:xfrm>
              <a:off x="2152" y="2453"/>
              <a:ext cx="2072" cy="371"/>
              <a:chOff x="2128" y="3113"/>
              <a:chExt cx="2072" cy="615"/>
            </a:xfrm>
          </p:grpSpPr>
          <p:sp>
            <p:nvSpPr>
              <p:cNvPr id="156708" name="Rectangle 23"/>
              <p:cNvSpPr>
                <a:spLocks noChangeArrowheads="1"/>
              </p:cNvSpPr>
              <p:nvPr/>
            </p:nvSpPr>
            <p:spPr bwMode="auto">
              <a:xfrm>
                <a:off x="2160" y="3113"/>
                <a:ext cx="200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Defend Truth </a:t>
                </a:r>
                <a:endParaRPr lang="en-US" altLang="zh-CN">
                  <a:solidFill>
                    <a:schemeClr val="bg1"/>
                  </a:solidFill>
                  <a:latin typeface="Arial" charset="0"/>
                  <a:ea typeface="宋体" charset="0"/>
                  <a:cs typeface="宋体" charset="0"/>
                </a:endParaRPr>
              </a:p>
            </p:txBody>
          </p:sp>
          <p:sp>
            <p:nvSpPr>
              <p:cNvPr id="156709" name="Rectangle 53"/>
              <p:cNvSpPr>
                <a:spLocks noChangeArrowheads="1"/>
              </p:cNvSpPr>
              <p:nvPr/>
            </p:nvSpPr>
            <p:spPr bwMode="auto">
              <a:xfrm>
                <a:off x="2128" y="3113"/>
                <a:ext cx="207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56687" name="Group 56"/>
            <p:cNvGrpSpPr>
              <a:grpSpLocks/>
            </p:cNvGrpSpPr>
            <p:nvPr/>
          </p:nvGrpSpPr>
          <p:grpSpPr bwMode="auto">
            <a:xfrm>
              <a:off x="24" y="2824"/>
              <a:ext cx="712" cy="562"/>
              <a:chOff x="0" y="3728"/>
              <a:chExt cx="712" cy="933"/>
            </a:xfrm>
          </p:grpSpPr>
          <p:sp>
            <p:nvSpPr>
              <p:cNvPr id="156706" name="Rectangle 25"/>
              <p:cNvSpPr>
                <a:spLocks noChangeArrowheads="1"/>
              </p:cNvSpPr>
              <p:nvPr/>
            </p:nvSpPr>
            <p:spPr bwMode="auto">
              <a:xfrm>
                <a:off x="32" y="3728"/>
                <a:ext cx="64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sz="1800" b="1">
                    <a:solidFill>
                      <a:schemeClr val="bg1"/>
                    </a:solidFill>
                    <a:latin typeface="Arial" charset="0"/>
                    <a:ea typeface="宋体" charset="0"/>
                    <a:cs typeface="宋体" charset="0"/>
                  </a:rPr>
                  <a:t> </a:t>
                </a:r>
                <a:r>
                  <a:rPr lang="en-US" altLang="zh-CN" sz="1800" b="1">
                    <a:solidFill>
                      <a:schemeClr val="bg1"/>
                    </a:solidFill>
                    <a:latin typeface="Arial Narrow" charset="0"/>
                    <a:ea typeface="宋体" charset="0"/>
                    <a:cs typeface="宋体" charset="0"/>
                  </a:rPr>
                  <a:t>Greeting in Truth and Love</a:t>
                </a:r>
                <a:endParaRPr lang="en-US" altLang="zh-CN" sz="1800">
                  <a:solidFill>
                    <a:schemeClr val="bg1"/>
                  </a:solidFill>
                  <a:latin typeface="Arial Narrow" charset="0"/>
                  <a:ea typeface="宋体" charset="0"/>
                  <a:cs typeface="宋体" charset="0"/>
                </a:endParaRPr>
              </a:p>
              <a:p>
                <a:pPr algn="ctr" eaLnBrk="0" hangingPunct="0"/>
                <a:r>
                  <a:rPr lang="en-US" altLang="zh-CN" sz="1800" b="1">
                    <a:solidFill>
                      <a:schemeClr val="bg1"/>
                    </a:solidFill>
                    <a:latin typeface="Arial Narrow" charset="0"/>
                    <a:ea typeface="宋体" charset="0"/>
                    <a:cs typeface="宋体" charset="0"/>
                  </a:rPr>
                  <a:t>(1-3)</a:t>
                </a:r>
                <a:endParaRPr lang="en-US" altLang="zh-CN" sz="1800">
                  <a:solidFill>
                    <a:schemeClr val="bg1"/>
                  </a:solidFill>
                  <a:latin typeface="Arial Narrow" charset="0"/>
                  <a:ea typeface="宋体" charset="0"/>
                  <a:cs typeface="宋体" charset="0"/>
                </a:endParaRPr>
              </a:p>
            </p:txBody>
          </p:sp>
          <p:sp>
            <p:nvSpPr>
              <p:cNvPr id="156707" name="Rectangle 55"/>
              <p:cNvSpPr>
                <a:spLocks noChangeArrowheads="1"/>
              </p:cNvSpPr>
              <p:nvPr/>
            </p:nvSpPr>
            <p:spPr bwMode="auto">
              <a:xfrm>
                <a:off x="0" y="3728"/>
                <a:ext cx="712"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56688" name="Group 58"/>
            <p:cNvGrpSpPr>
              <a:grpSpLocks/>
            </p:cNvGrpSpPr>
            <p:nvPr/>
          </p:nvGrpSpPr>
          <p:grpSpPr bwMode="auto">
            <a:xfrm>
              <a:off x="736" y="2824"/>
              <a:ext cx="712" cy="562"/>
              <a:chOff x="712" y="3728"/>
              <a:chExt cx="712" cy="933"/>
            </a:xfrm>
          </p:grpSpPr>
          <p:sp>
            <p:nvSpPr>
              <p:cNvPr id="156704" name="Rectangle 26"/>
              <p:cNvSpPr>
                <a:spLocks noChangeArrowheads="1"/>
              </p:cNvSpPr>
              <p:nvPr/>
            </p:nvSpPr>
            <p:spPr bwMode="auto">
              <a:xfrm>
                <a:off x="744" y="3728"/>
                <a:ext cx="64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sz="2000" b="1">
                    <a:solidFill>
                      <a:schemeClr val="bg1"/>
                    </a:solidFill>
                    <a:latin typeface="Arial Narrow" charset="0"/>
                    <a:ea typeface="宋体" charset="0"/>
                    <a:cs typeface="宋体" charset="0"/>
                  </a:rPr>
                  <a:t> </a:t>
                </a:r>
                <a:r>
                  <a:rPr lang="en-US" altLang="zh-CN" sz="1800" b="1">
                    <a:solidFill>
                      <a:schemeClr val="bg1"/>
                    </a:solidFill>
                    <a:latin typeface="Arial Narrow" charset="0"/>
                    <a:ea typeface="宋体" charset="0"/>
                    <a:cs typeface="宋体" charset="0"/>
                  </a:rPr>
                  <a:t>Obedience Commended</a:t>
                </a:r>
                <a:r>
                  <a:rPr lang="en-US" altLang="zh-CN" sz="1800">
                    <a:solidFill>
                      <a:schemeClr val="bg1"/>
                    </a:solidFill>
                    <a:latin typeface="Arial Narrow" charset="0"/>
                    <a:ea typeface="宋体" charset="0"/>
                    <a:cs typeface="宋体" charset="0"/>
                  </a:rPr>
                  <a:t> </a:t>
                </a:r>
                <a:r>
                  <a:rPr lang="en-US" altLang="zh-CN" sz="1800" b="1">
                    <a:solidFill>
                      <a:schemeClr val="bg1"/>
                    </a:solidFill>
                    <a:latin typeface="Arial Narrow" charset="0"/>
                    <a:ea typeface="宋体" charset="0"/>
                    <a:cs typeface="宋体" charset="0"/>
                  </a:rPr>
                  <a:t>(4)</a:t>
                </a:r>
                <a:endParaRPr lang="en-US" altLang="zh-CN" sz="1800">
                  <a:solidFill>
                    <a:schemeClr val="bg1"/>
                  </a:solidFill>
                  <a:latin typeface="Arial Narrow" charset="0"/>
                  <a:ea typeface="宋体" charset="0"/>
                  <a:cs typeface="宋体" charset="0"/>
                </a:endParaRPr>
              </a:p>
            </p:txBody>
          </p:sp>
          <p:sp>
            <p:nvSpPr>
              <p:cNvPr id="156705" name="Rectangle 57"/>
              <p:cNvSpPr>
                <a:spLocks noChangeArrowheads="1"/>
              </p:cNvSpPr>
              <p:nvPr/>
            </p:nvSpPr>
            <p:spPr bwMode="auto">
              <a:xfrm>
                <a:off x="712" y="3728"/>
                <a:ext cx="712"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56689" name="Group 60"/>
            <p:cNvGrpSpPr>
              <a:grpSpLocks/>
            </p:cNvGrpSpPr>
            <p:nvPr/>
          </p:nvGrpSpPr>
          <p:grpSpPr bwMode="auto">
            <a:xfrm>
              <a:off x="1448" y="2824"/>
              <a:ext cx="704" cy="562"/>
              <a:chOff x="1424" y="3728"/>
              <a:chExt cx="704" cy="933"/>
            </a:xfrm>
          </p:grpSpPr>
          <p:sp>
            <p:nvSpPr>
              <p:cNvPr id="156702" name="Rectangle 27"/>
              <p:cNvSpPr>
                <a:spLocks noChangeArrowheads="1"/>
              </p:cNvSpPr>
              <p:nvPr/>
            </p:nvSpPr>
            <p:spPr bwMode="auto">
              <a:xfrm>
                <a:off x="1456" y="3728"/>
                <a:ext cx="640"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sz="2000" b="1">
                    <a:solidFill>
                      <a:schemeClr val="bg1"/>
                    </a:solidFill>
                    <a:latin typeface="Arial Narrow" charset="0"/>
                    <a:ea typeface="宋体" charset="0"/>
                    <a:cs typeface="宋体" charset="0"/>
                  </a:rPr>
                  <a:t> </a:t>
                </a:r>
                <a:r>
                  <a:rPr lang="en-US" altLang="zh-CN" sz="1800" b="1">
                    <a:solidFill>
                      <a:schemeClr val="bg1"/>
                    </a:solidFill>
                    <a:latin typeface="Arial Narrow" charset="0"/>
                    <a:ea typeface="宋体" charset="0"/>
                    <a:cs typeface="宋体" charset="0"/>
                  </a:rPr>
                  <a:t>Exhortation to Love</a:t>
                </a:r>
                <a:endParaRPr lang="en-US" altLang="zh-CN" sz="1800">
                  <a:solidFill>
                    <a:schemeClr val="bg1"/>
                  </a:solidFill>
                  <a:latin typeface="Arial Narrow" charset="0"/>
                  <a:ea typeface="宋体" charset="0"/>
                  <a:cs typeface="宋体" charset="0"/>
                </a:endParaRPr>
              </a:p>
              <a:p>
                <a:pPr algn="ctr" eaLnBrk="0" hangingPunct="0"/>
                <a:r>
                  <a:rPr lang="en-US" altLang="zh-CN" sz="1800" b="1">
                    <a:solidFill>
                      <a:schemeClr val="bg1"/>
                    </a:solidFill>
                    <a:latin typeface="Arial Narrow" charset="0"/>
                    <a:ea typeface="宋体" charset="0"/>
                    <a:cs typeface="宋体" charset="0"/>
                  </a:rPr>
                  <a:t>(5-6)</a:t>
                </a:r>
                <a:endParaRPr lang="en-US" altLang="zh-CN" sz="1800">
                  <a:solidFill>
                    <a:schemeClr val="bg1"/>
                  </a:solidFill>
                  <a:latin typeface="Arial Narrow" charset="0"/>
                  <a:ea typeface="宋体" charset="0"/>
                  <a:cs typeface="宋体" charset="0"/>
                </a:endParaRPr>
              </a:p>
            </p:txBody>
          </p:sp>
          <p:sp>
            <p:nvSpPr>
              <p:cNvPr id="156703" name="Rectangle 59"/>
              <p:cNvSpPr>
                <a:spLocks noChangeArrowheads="1"/>
              </p:cNvSpPr>
              <p:nvPr/>
            </p:nvSpPr>
            <p:spPr bwMode="auto">
              <a:xfrm>
                <a:off x="1424" y="3728"/>
                <a:ext cx="704"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56690" name="Group 62"/>
            <p:cNvGrpSpPr>
              <a:grpSpLocks/>
            </p:cNvGrpSpPr>
            <p:nvPr/>
          </p:nvGrpSpPr>
          <p:grpSpPr bwMode="auto">
            <a:xfrm>
              <a:off x="2152" y="2824"/>
              <a:ext cx="1040" cy="562"/>
              <a:chOff x="2128" y="3728"/>
              <a:chExt cx="1040" cy="933"/>
            </a:xfrm>
          </p:grpSpPr>
          <p:sp>
            <p:nvSpPr>
              <p:cNvPr id="156700" name="Rectangle 28"/>
              <p:cNvSpPr>
                <a:spLocks noChangeArrowheads="1"/>
              </p:cNvSpPr>
              <p:nvPr/>
            </p:nvSpPr>
            <p:spPr bwMode="auto">
              <a:xfrm>
                <a:off x="2160" y="3728"/>
                <a:ext cx="976"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sz="2000" b="1">
                    <a:solidFill>
                      <a:schemeClr val="bg1"/>
                    </a:solidFill>
                    <a:latin typeface="Arial Narrow" charset="0"/>
                    <a:ea typeface="宋体" charset="0"/>
                    <a:cs typeface="宋体" charset="0"/>
                  </a:rPr>
                  <a:t> </a:t>
                </a:r>
                <a:r>
                  <a:rPr lang="en-US" altLang="zh-CN" sz="1800" b="1">
                    <a:solidFill>
                      <a:schemeClr val="bg1"/>
                    </a:solidFill>
                    <a:latin typeface="Arial Narrow" charset="0"/>
                    <a:ea typeface="宋体" charset="0"/>
                    <a:cs typeface="宋体" charset="0"/>
                  </a:rPr>
                  <a:t>Prohibition to Help False Teachers</a:t>
                </a:r>
                <a:endParaRPr lang="en-US" altLang="zh-CN" sz="1800">
                  <a:solidFill>
                    <a:schemeClr val="bg1"/>
                  </a:solidFill>
                  <a:latin typeface="Arial Narrow" charset="0"/>
                  <a:ea typeface="宋体" charset="0"/>
                  <a:cs typeface="宋体" charset="0"/>
                </a:endParaRPr>
              </a:p>
              <a:p>
                <a:pPr algn="ctr" eaLnBrk="0" hangingPunct="0"/>
                <a:r>
                  <a:rPr lang="en-US" altLang="zh-CN" sz="1800" b="1">
                    <a:solidFill>
                      <a:schemeClr val="bg1"/>
                    </a:solidFill>
                    <a:latin typeface="Arial Narrow" charset="0"/>
                    <a:ea typeface="宋体" charset="0"/>
                    <a:cs typeface="宋体" charset="0"/>
                  </a:rPr>
                  <a:t>(7-11)</a:t>
                </a:r>
                <a:endParaRPr lang="en-US" altLang="zh-CN" sz="1800">
                  <a:solidFill>
                    <a:schemeClr val="bg1"/>
                  </a:solidFill>
                  <a:latin typeface="Arial Narrow" charset="0"/>
                  <a:ea typeface="宋体" charset="0"/>
                  <a:cs typeface="宋体" charset="0"/>
                </a:endParaRPr>
              </a:p>
            </p:txBody>
          </p:sp>
          <p:sp>
            <p:nvSpPr>
              <p:cNvPr id="156701" name="Rectangle 61"/>
              <p:cNvSpPr>
                <a:spLocks noChangeArrowheads="1"/>
              </p:cNvSpPr>
              <p:nvPr/>
            </p:nvSpPr>
            <p:spPr bwMode="auto">
              <a:xfrm>
                <a:off x="2128" y="3728"/>
                <a:ext cx="1040"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56691" name="Group 64"/>
            <p:cNvGrpSpPr>
              <a:grpSpLocks/>
            </p:cNvGrpSpPr>
            <p:nvPr/>
          </p:nvGrpSpPr>
          <p:grpSpPr bwMode="auto">
            <a:xfrm>
              <a:off x="3192" y="2824"/>
              <a:ext cx="1032" cy="562"/>
              <a:chOff x="3168" y="3728"/>
              <a:chExt cx="1032" cy="933"/>
            </a:xfrm>
          </p:grpSpPr>
          <p:sp>
            <p:nvSpPr>
              <p:cNvPr id="156698" name="Rectangle 29"/>
              <p:cNvSpPr>
                <a:spLocks noChangeArrowheads="1"/>
              </p:cNvSpPr>
              <p:nvPr/>
            </p:nvSpPr>
            <p:spPr bwMode="auto">
              <a:xfrm>
                <a:off x="3200" y="3728"/>
                <a:ext cx="968" cy="9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sz="2000" b="1">
                    <a:solidFill>
                      <a:schemeClr val="bg1"/>
                    </a:solidFill>
                    <a:latin typeface="Arial Narrow" charset="0"/>
                    <a:ea typeface="宋体" charset="0"/>
                    <a:cs typeface="宋体" charset="0"/>
                  </a:rPr>
                  <a:t> </a:t>
                </a:r>
                <a:r>
                  <a:rPr lang="en-US" altLang="zh-CN" sz="1800" b="1">
                    <a:solidFill>
                      <a:schemeClr val="bg1"/>
                    </a:solidFill>
                    <a:latin typeface="Arial Narrow" charset="0"/>
                    <a:ea typeface="宋体" charset="0"/>
                    <a:cs typeface="宋体" charset="0"/>
                  </a:rPr>
                  <a:t>Expected Visit &amp; Greetings</a:t>
                </a:r>
                <a:endParaRPr lang="en-US" altLang="zh-CN" sz="1800">
                  <a:solidFill>
                    <a:schemeClr val="bg1"/>
                  </a:solidFill>
                  <a:latin typeface="Arial Narrow" charset="0"/>
                  <a:ea typeface="宋体" charset="0"/>
                  <a:cs typeface="宋体" charset="0"/>
                </a:endParaRPr>
              </a:p>
              <a:p>
                <a:pPr algn="ctr" eaLnBrk="0" hangingPunct="0"/>
                <a:r>
                  <a:rPr lang="en-US" altLang="zh-CN" sz="1800" b="1">
                    <a:solidFill>
                      <a:schemeClr val="bg1"/>
                    </a:solidFill>
                    <a:latin typeface="Arial Narrow" charset="0"/>
                    <a:ea typeface="宋体" charset="0"/>
                    <a:cs typeface="宋体" charset="0"/>
                  </a:rPr>
                  <a:t>(12-13)</a:t>
                </a:r>
                <a:endParaRPr lang="en-US" altLang="zh-CN" sz="1800">
                  <a:solidFill>
                    <a:schemeClr val="bg1"/>
                  </a:solidFill>
                  <a:latin typeface="Arial Narrow" charset="0"/>
                  <a:ea typeface="宋体" charset="0"/>
                  <a:cs typeface="宋体" charset="0"/>
                </a:endParaRPr>
              </a:p>
            </p:txBody>
          </p:sp>
          <p:sp>
            <p:nvSpPr>
              <p:cNvPr id="156699" name="Rectangle 63"/>
              <p:cNvSpPr>
                <a:spLocks noChangeArrowheads="1"/>
              </p:cNvSpPr>
              <p:nvPr/>
            </p:nvSpPr>
            <p:spPr bwMode="auto">
              <a:xfrm>
                <a:off x="3168" y="3728"/>
                <a:ext cx="1032" cy="9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56692" name="Group 68"/>
            <p:cNvGrpSpPr>
              <a:grpSpLocks/>
            </p:cNvGrpSpPr>
            <p:nvPr/>
          </p:nvGrpSpPr>
          <p:grpSpPr bwMode="auto">
            <a:xfrm>
              <a:off x="24" y="3386"/>
              <a:ext cx="4200" cy="371"/>
              <a:chOff x="0" y="4661"/>
              <a:chExt cx="5712" cy="615"/>
            </a:xfrm>
          </p:grpSpPr>
          <p:sp>
            <p:nvSpPr>
              <p:cNvPr id="156696" name="Rectangle 31"/>
              <p:cNvSpPr>
                <a:spLocks noChangeArrowheads="1"/>
              </p:cNvSpPr>
              <p:nvPr/>
            </p:nvSpPr>
            <p:spPr bwMode="auto">
              <a:xfrm>
                <a:off x="32" y="4661"/>
                <a:ext cx="564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Ephesus</a:t>
                </a:r>
                <a:endParaRPr lang="en-US" altLang="zh-CN">
                  <a:solidFill>
                    <a:schemeClr val="bg1"/>
                  </a:solidFill>
                  <a:latin typeface="Arial" charset="0"/>
                  <a:ea typeface="宋体" charset="0"/>
                  <a:cs typeface="宋体" charset="0"/>
                </a:endParaRPr>
              </a:p>
            </p:txBody>
          </p:sp>
          <p:sp>
            <p:nvSpPr>
              <p:cNvPr id="156697" name="Rectangle 67"/>
              <p:cNvSpPr>
                <a:spLocks noChangeArrowheads="1"/>
              </p:cNvSpPr>
              <p:nvPr/>
            </p:nvSpPr>
            <p:spPr bwMode="auto">
              <a:xfrm>
                <a:off x="0" y="4661"/>
                <a:ext cx="571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nvGrpSpPr>
            <p:cNvPr id="156693" name="Group 70"/>
            <p:cNvGrpSpPr>
              <a:grpSpLocks/>
            </p:cNvGrpSpPr>
            <p:nvPr/>
          </p:nvGrpSpPr>
          <p:grpSpPr bwMode="auto">
            <a:xfrm>
              <a:off x="24" y="3757"/>
              <a:ext cx="4200" cy="371"/>
              <a:chOff x="0" y="5276"/>
              <a:chExt cx="5712" cy="615"/>
            </a:xfrm>
          </p:grpSpPr>
          <p:sp>
            <p:nvSpPr>
              <p:cNvPr id="156694" name="Rectangle 32"/>
              <p:cNvSpPr>
                <a:spLocks noChangeArrowheads="1"/>
              </p:cNvSpPr>
              <p:nvPr/>
            </p:nvSpPr>
            <p:spPr bwMode="auto">
              <a:xfrm>
                <a:off x="32" y="5276"/>
                <a:ext cx="5648"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lstStyle/>
              <a:p>
                <a:pPr algn="ctr"/>
                <a:r>
                  <a:rPr lang="en-US" altLang="zh-CN" b="1">
                    <a:solidFill>
                      <a:schemeClr val="bg1"/>
                    </a:solidFill>
                    <a:latin typeface="Arial" charset="0"/>
                    <a:ea typeface="宋体" charset="0"/>
                    <a:cs typeface="宋体" charset="0"/>
                  </a:rPr>
                  <a:t> AD 85-95</a:t>
                </a:r>
                <a:endParaRPr lang="en-US" altLang="zh-CN">
                  <a:solidFill>
                    <a:schemeClr val="bg1"/>
                  </a:solidFill>
                  <a:latin typeface="Arial" charset="0"/>
                  <a:ea typeface="宋体" charset="0"/>
                  <a:cs typeface="宋体" charset="0"/>
                </a:endParaRPr>
              </a:p>
            </p:txBody>
          </p:sp>
          <p:sp>
            <p:nvSpPr>
              <p:cNvPr id="156695" name="Rectangle 69"/>
              <p:cNvSpPr>
                <a:spLocks noChangeArrowheads="1"/>
              </p:cNvSpPr>
              <p:nvPr/>
            </p:nvSpPr>
            <p:spPr bwMode="auto">
              <a:xfrm>
                <a:off x="0" y="5276"/>
                <a:ext cx="5712" cy="61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lstStyle/>
              <a:p>
                <a:endParaRPr lang="en-US"/>
              </a:p>
            </p:txBody>
          </p:sp>
        </p:grpSp>
      </p:grpSp>
    </p:spTree>
  </p:cSld>
  <p:clrMapOvr>
    <a:overrideClrMapping bg1="dk2" tx1="lt1" bg2="dk1" tx2="lt2" accent1="accent1" accent2="accent2" accent3="accent3" accent4="accent4" accent5="accent5" accent6="accent6" hlink="hlink" folHlink="folHlink"/>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1239291"/>
          </a:xfrm>
          <a:solidFill>
            <a:srgbClr val="000090"/>
          </a:solidFill>
          <a:effectLst>
            <a:outerShdw blurRad="63500" dist="35921" dir="2700000" algn="ctr" rotWithShape="0">
              <a:schemeClr val="tx2">
                <a:alpha val="74998"/>
              </a:schemeClr>
            </a:outerShdw>
          </a:effectLst>
        </p:spPr>
        <p:txBody>
          <a:bodyPr anchor="ctr"/>
          <a:lstStyle/>
          <a:p>
            <a:pPr>
              <a:defRPr/>
            </a:pPr>
            <a:r>
              <a:rPr lang="en-US" b="1" dirty="0">
                <a:effectLst>
                  <a:glow rad="127000">
                    <a:schemeClr val="tx1"/>
                  </a:glow>
                </a:effectLst>
                <a:latin typeface="Arial" charset="0"/>
                <a:ea typeface="ＭＳ Ｐゴシック" charset="0"/>
                <a:cs typeface="ＭＳ Ｐゴシック" charset="0"/>
              </a:rPr>
              <a:t>Follow Up Relationally (12-13)</a:t>
            </a:r>
          </a:p>
        </p:txBody>
      </p:sp>
      <p:sp>
        <p:nvSpPr>
          <p:cNvPr id="4" name="Rectangle 2"/>
          <p:cNvSpPr txBox="1">
            <a:spLocks noChangeArrowheads="1"/>
          </p:cNvSpPr>
          <p:nvPr/>
        </p:nvSpPr>
        <p:spPr bwMode="auto">
          <a:xfrm>
            <a:off x="0" y="1628800"/>
            <a:ext cx="9144000" cy="426362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have much more to say to you, but I don</a:t>
            </a:r>
            <a:r>
              <a:rPr lang="uk-UA"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want to do it with paper and ink. For I hope to visit you soon and talk with you face to face. Then our joy will be complete. </a:t>
            </a:r>
            <a:r>
              <a:rPr lang="en-US" sz="3600" b="1" baseline="30000" dirty="0">
                <a:effectLst>
                  <a:glow rad="127000">
                    <a:schemeClr val="tx1"/>
                  </a:glow>
                </a:effectLst>
                <a:latin typeface="Arial" charset="0"/>
                <a:ea typeface="ＭＳ Ｐゴシック" charset="0"/>
                <a:cs typeface="ＭＳ Ｐゴシック" charset="0"/>
              </a:rPr>
              <a:t>13</a:t>
            </a:r>
            <a:r>
              <a:rPr lang="en-US" sz="3600" b="1" dirty="0">
                <a:effectLst>
                  <a:glow rad="127000">
                    <a:schemeClr val="tx1"/>
                  </a:glow>
                </a:effectLst>
                <a:latin typeface="Arial" charset="0"/>
                <a:ea typeface="ＭＳ Ｐゴシック" charset="0"/>
                <a:cs typeface="ＭＳ Ｐゴシック" charset="0"/>
              </a:rPr>
              <a:t>Greetings from the children of your sister, chosen by God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John 12-13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44945185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en-US" sz="4800" b="1" dirty="0"/>
              <a:t>How can you live out the gospel?</a:t>
            </a:r>
          </a:p>
        </p:txBody>
      </p:sp>
      <p:pic>
        <p:nvPicPr>
          <p:cNvPr id="3" name="Picture 2"/>
          <p:cNvPicPr>
            <a:picLocks noChangeAspect="1"/>
          </p:cNvPicPr>
          <p:nvPr/>
        </p:nvPicPr>
        <p:blipFill>
          <a:blip r:embed="rId2"/>
          <a:stretch>
            <a:fillRect/>
          </a:stretch>
        </p:blipFill>
        <p:spPr>
          <a:xfrm>
            <a:off x="-64596" y="2483133"/>
            <a:ext cx="9243593" cy="4384104"/>
          </a:xfrm>
          <a:prstGeom prst="rect">
            <a:avLst/>
          </a:prstGeom>
        </p:spPr>
      </p:pic>
    </p:spTree>
    <p:extLst>
      <p:ext uri="{BB962C8B-B14F-4D97-AF65-F5344CB8AC3E}">
        <p14:creationId xmlns:p14="http://schemas.microsoft.com/office/powerpoint/2010/main" val="33368196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80768"/>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pic>
        <p:nvPicPr>
          <p:cNvPr id="2" name="Picture 1"/>
          <p:cNvPicPr>
            <a:picLocks noChangeAspect="1"/>
          </p:cNvPicPr>
          <p:nvPr/>
        </p:nvPicPr>
        <p:blipFill>
          <a:blip r:embed="rId3"/>
          <a:stretch>
            <a:fillRect/>
          </a:stretch>
        </p:blipFill>
        <p:spPr>
          <a:xfrm>
            <a:off x="22145" y="2060848"/>
            <a:ext cx="3467100" cy="3276600"/>
          </a:xfrm>
          <a:prstGeom prst="rect">
            <a:avLst/>
          </a:prstGeom>
        </p:spPr>
      </p:pic>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Live the gospel </a:t>
            </a:r>
            <a:br>
              <a:rPr lang="en-US" sz="5400" b="1" dirty="0">
                <a:solidFill>
                  <a:srgbClr val="FFFFFF"/>
                </a:solidFill>
                <a:effectLst>
                  <a:glow rad="127000">
                    <a:srgbClr val="000000"/>
                  </a:glow>
                </a:effectLst>
                <a:latin typeface="Arial" charset="0"/>
                <a:ea typeface="ＭＳ Ｐゴシック" charset="0"/>
                <a:cs typeface="ＭＳ Ｐゴシック" charset="0"/>
              </a:rPr>
            </a:br>
            <a:r>
              <a:rPr lang="en-US" sz="5400" b="1" dirty="0">
                <a:solidFill>
                  <a:srgbClr val="FFFFFF"/>
                </a:solidFill>
                <a:effectLst>
                  <a:glow rad="127000">
                    <a:srgbClr val="000000"/>
                  </a:glow>
                </a:effectLst>
                <a:latin typeface="Arial" charset="0"/>
                <a:ea typeface="ＭＳ Ｐゴシック" charset="0"/>
                <a:cs typeface="ＭＳ Ｐゴシック" charset="0"/>
              </a:rPr>
              <a:t>by not aiding those who hinder the gospel</a:t>
            </a:r>
          </a:p>
        </p:txBody>
      </p:sp>
    </p:spTree>
    <p:extLst>
      <p:ext uri="{BB962C8B-B14F-4D97-AF65-F5344CB8AC3E}">
        <p14:creationId xmlns:p14="http://schemas.microsoft.com/office/powerpoint/2010/main" val="133944915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Salvation by Grace Cannot be Lost</a:t>
            </a:r>
          </a:p>
        </p:txBody>
      </p:sp>
      <p:pic>
        <p:nvPicPr>
          <p:cNvPr id="2" name="Picture 1"/>
          <p:cNvPicPr>
            <a:picLocks noChangeAspect="1"/>
          </p:cNvPicPr>
          <p:nvPr/>
        </p:nvPicPr>
        <p:blipFill>
          <a:blip r:embed="rId3"/>
          <a:stretch>
            <a:fillRect/>
          </a:stretch>
        </p:blipFill>
        <p:spPr>
          <a:xfrm>
            <a:off x="0" y="1270000"/>
            <a:ext cx="9144000" cy="4303059"/>
          </a:xfrm>
          <a:prstGeom prst="rect">
            <a:avLst/>
          </a:prstGeom>
        </p:spPr>
      </p:pic>
      <p:sp>
        <p:nvSpPr>
          <p:cNvPr id="4" name="Rectangle 2"/>
          <p:cNvSpPr txBox="1">
            <a:spLocks noChangeArrowheads="1"/>
          </p:cNvSpPr>
          <p:nvPr/>
        </p:nvSpPr>
        <p:spPr bwMode="auto">
          <a:xfrm>
            <a:off x="3367905" y="1526775"/>
            <a:ext cx="5537062" cy="2984736"/>
          </a:xfrm>
          <a:prstGeom prst="rect">
            <a:avLst/>
          </a:prstGeom>
          <a:solidFill>
            <a:schemeClr val="tx1"/>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If you </a:t>
            </a:r>
            <a:r>
              <a:rPr lang="en-US" sz="3200" b="1" dirty="0" err="1">
                <a:solidFill>
                  <a:srgbClr val="FFFFFF"/>
                </a:solidFill>
                <a:effectLst>
                  <a:glow rad="127000">
                    <a:srgbClr val="000000"/>
                  </a:glow>
                </a:effectLst>
                <a:latin typeface="Arial" charset="0"/>
                <a:ea typeface="ＭＳ Ｐゴシック" charset="0"/>
                <a:cs typeface="ＭＳ Ｐゴシック" charset="0"/>
              </a:rPr>
              <a:t>didn</a:t>
            </a:r>
            <a:r>
              <a:rPr lang="uk-UA"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t </a:t>
            </a:r>
            <a:r>
              <a:rPr lang="en-US" sz="3200" b="1" dirty="0">
                <a:solidFill>
                  <a:srgbClr val="FFFF00"/>
                </a:solidFill>
                <a:effectLst>
                  <a:glow rad="127000">
                    <a:srgbClr val="000000"/>
                  </a:glow>
                </a:effectLst>
                <a:latin typeface="Arial" charset="0"/>
                <a:ea typeface="ＭＳ Ｐゴシック" charset="0"/>
                <a:cs typeface="ＭＳ Ｐゴシック" charset="0"/>
              </a:rPr>
              <a:t>earn</a:t>
            </a:r>
            <a:r>
              <a:rPr lang="en-US" sz="3200" b="1" dirty="0">
                <a:solidFill>
                  <a:srgbClr val="FFFFFF"/>
                </a:solidFill>
                <a:effectLst>
                  <a:glow rad="127000">
                    <a:srgbClr val="000000"/>
                  </a:glow>
                </a:effectLst>
                <a:latin typeface="Arial" charset="0"/>
                <a:ea typeface="ＭＳ Ｐゴシック" charset="0"/>
                <a:cs typeface="ＭＳ Ｐゴシック" charset="0"/>
              </a:rPr>
              <a:t> your salvation, how are you going to </a:t>
            </a:r>
            <a:r>
              <a:rPr lang="en-US" sz="3200" b="1" dirty="0">
                <a:solidFill>
                  <a:srgbClr val="FFFF00"/>
                </a:solidFill>
                <a:effectLst>
                  <a:glow rad="127000">
                    <a:srgbClr val="000000"/>
                  </a:glow>
                </a:effectLst>
                <a:latin typeface="Arial" charset="0"/>
                <a:ea typeface="ＭＳ Ｐゴシック" charset="0"/>
                <a:cs typeface="ＭＳ Ｐゴシック" charset="0"/>
              </a:rPr>
              <a:t>un-earn</a:t>
            </a:r>
            <a:r>
              <a:rPr lang="en-US" sz="3200" b="1" dirty="0">
                <a:solidFill>
                  <a:srgbClr val="FFFFFF"/>
                </a:solidFill>
                <a:effectLst>
                  <a:glow rad="127000">
                    <a:srgbClr val="000000"/>
                  </a:glow>
                </a:effectLst>
                <a:latin typeface="Arial" charset="0"/>
                <a:ea typeface="ＭＳ Ｐゴシック" charset="0"/>
                <a:cs typeface="ＭＳ Ｐゴシック" charset="0"/>
              </a:rPr>
              <a:t> it?</a:t>
            </a:r>
            <a:r>
              <a:rPr lang="ru-RU" sz="3200" b="1" dirty="0">
                <a:solidFill>
                  <a:srgbClr val="FFFFFF"/>
                </a:solidFill>
                <a:effectLst>
                  <a:glow rad="127000">
                    <a:srgbClr val="000000"/>
                  </a:glow>
                </a:effectLst>
                <a:latin typeface="Arial" charset="0"/>
                <a:ea typeface="ＭＳ Ｐゴシック" charset="0"/>
                <a:cs typeface="ＭＳ Ｐゴシック" charset="0"/>
              </a:rPr>
              <a:t>"</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a:p>
            <a:pPr defTabSz="457200">
              <a:defRPr/>
            </a:pPr>
            <a:endParaRPr lang="en-US" sz="3200" b="1" dirty="0">
              <a:solidFill>
                <a:srgbClr val="FFFFFF"/>
              </a:solidFill>
              <a:effectLst>
                <a:glow rad="127000">
                  <a:srgbClr val="000000"/>
                </a:glow>
              </a:effectLst>
              <a:latin typeface="Arial" charset="0"/>
              <a:ea typeface="ＭＳ Ｐゴシック" charset="0"/>
              <a:cs typeface="ＭＳ Ｐゴシック" charset="0"/>
            </a:endParaRPr>
          </a:p>
          <a:p>
            <a:pPr defTabSz="457200">
              <a:defRPr/>
            </a:pPr>
            <a:r>
              <a:rPr lang="en-US" sz="3200" b="1" i="1" dirty="0">
                <a:solidFill>
                  <a:srgbClr val="FFFFFF"/>
                </a:solidFill>
                <a:effectLst>
                  <a:glow rad="127000">
                    <a:srgbClr val="000000"/>
                  </a:glow>
                </a:effectLst>
                <a:latin typeface="Arial" charset="0"/>
                <a:ea typeface="ＭＳ Ｐゴシック" charset="0"/>
                <a:cs typeface="ＭＳ Ｐゴシック" charset="0"/>
              </a:rPr>
              <a:t>—Timothy Keller—</a:t>
            </a:r>
          </a:p>
        </p:txBody>
      </p:sp>
    </p:spTree>
    <p:extLst>
      <p:ext uri="{BB962C8B-B14F-4D97-AF65-F5344CB8AC3E}">
        <p14:creationId xmlns:p14="http://schemas.microsoft.com/office/powerpoint/2010/main" val="3246075777"/>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4258" name="Picture 7"/>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135188"/>
            <a:ext cx="59436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1730" name="Rectangle 2"/>
          <p:cNvSpPr>
            <a:spLocks noGrp="1" noChangeArrowheads="1"/>
          </p:cNvSpPr>
          <p:nvPr>
            <p:ph type="title"/>
          </p:nvPr>
        </p:nvSpPr>
        <p:spPr>
          <a:xfrm>
            <a:off x="0" y="228600"/>
            <a:ext cx="9144000" cy="1328192"/>
          </a:xfrm>
        </p:spPr>
        <p:txBody>
          <a:bodyPr rtlCol="0">
            <a:normAutofit fontScale="90000"/>
          </a:bodyPr>
          <a:lstStyle/>
          <a:p>
            <a:pPr eaLnBrk="1" fontAlgn="auto" hangingPunct="1">
              <a:spcAft>
                <a:spcPts val="0"/>
              </a:spcAft>
              <a:defRPr/>
            </a:pPr>
            <a:r>
              <a:rPr lang="en-US" b="1" dirty="0">
                <a:effectLst>
                  <a:glow rad="165100">
                    <a:schemeClr val="tx1"/>
                  </a:glow>
                </a:effectLst>
              </a:rPr>
              <a:t>However, Christ promises rewards for perseverance (Rev. 3:11b). </a:t>
            </a:r>
          </a:p>
        </p:txBody>
      </p:sp>
      <p:sp>
        <p:nvSpPr>
          <p:cNvPr id="5" name="Rectangle 2"/>
          <p:cNvSpPr txBox="1">
            <a:spLocks noChangeArrowheads="1"/>
          </p:cNvSpPr>
          <p:nvPr/>
        </p:nvSpPr>
        <p:spPr bwMode="auto">
          <a:xfrm>
            <a:off x="4746888" y="1955109"/>
            <a:ext cx="3929568" cy="469629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I am coming soon. Hold on to what you have, so that no one will take away your crown</a:t>
            </a: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 (NLT).</a:t>
            </a:r>
          </a:p>
        </p:txBody>
      </p:sp>
    </p:spTree>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2882" name="Rectangle 2"/>
          <p:cNvSpPr>
            <a:spLocks noGrp="1" noChangeArrowheads="1"/>
          </p:cNvSpPr>
          <p:nvPr>
            <p:ph type="title" idx="4294967295"/>
          </p:nvPr>
        </p:nvSpPr>
        <p:spPr/>
        <p:txBody>
          <a:bodyPr/>
          <a:lstStyle/>
          <a:p>
            <a:pPr eaLnBrk="1" hangingPunct="1"/>
            <a:r>
              <a:rPr lang="en-US" dirty="0">
                <a:latin typeface="Times New Roman" charset="0"/>
                <a:ea typeface="ＭＳ Ｐゴシック" charset="0"/>
                <a:cs typeface="ＭＳ Ｐゴシック" charset="0"/>
              </a:rPr>
              <a:t>Acrostic Bible – 2 John</a:t>
            </a:r>
          </a:p>
        </p:txBody>
      </p:sp>
      <p:pic>
        <p:nvPicPr>
          <p:cNvPr id="122883" name="Picture 3"/>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33800" y="115888"/>
            <a:ext cx="5276850" cy="659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6"/>
          <p:cNvSpPr txBox="1">
            <a:spLocks noChangeArrowheads="1"/>
          </p:cNvSpPr>
          <p:nvPr/>
        </p:nvSpPr>
        <p:spPr bwMode="auto">
          <a:xfrm>
            <a:off x="1066800" y="115888"/>
            <a:ext cx="5334000" cy="685800"/>
          </a:xfrm>
          <a:prstGeom prst="rect">
            <a:avLst/>
          </a:prstGeom>
          <a:solidFill>
            <a:srgbClr val="FFFFFF"/>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400" b="1" i="1" dirty="0">
                <a:solidFill>
                  <a:srgbClr val="000000"/>
                </a:solidFill>
                <a:effectLst>
                  <a:outerShdw blurRad="38100" dist="38100" dir="2700000" algn="tl">
                    <a:srgbClr val="DDDDDD"/>
                  </a:outerShdw>
                </a:effectLst>
                <a:latin typeface="Arail" charset="0"/>
                <a:cs typeface="Arail" charset="0"/>
              </a:rPr>
              <a:t>2 John</a:t>
            </a:r>
          </a:p>
        </p:txBody>
      </p:sp>
      <p:sp>
        <p:nvSpPr>
          <p:cNvPr id="9" name="Rectangle 7"/>
          <p:cNvSpPr txBox="1">
            <a:spLocks noChangeArrowheads="1"/>
          </p:cNvSpPr>
          <p:nvPr/>
        </p:nvSpPr>
        <p:spPr bwMode="auto">
          <a:xfrm>
            <a:off x="1115616" y="4077072"/>
            <a:ext cx="2952328" cy="1944216"/>
          </a:xfrm>
          <a:prstGeom prst="rect">
            <a:avLst/>
          </a:prstGeom>
          <a:solidFill>
            <a:schemeClr val="bg1"/>
          </a:solidFill>
          <a:ln w="9525">
            <a:noFill/>
            <a:miter lim="800000"/>
            <a:headEnd/>
            <a:tailEnd/>
          </a:ln>
        </p:spPr>
        <p:txBody>
          <a:bodyPr lIns="92075" tIns="46038" rIns="92075" bIns="46038" anchor="ctr"/>
          <a:lstStyle/>
          <a:p>
            <a:pPr algn="ctr">
              <a:defRPr/>
            </a:pPr>
            <a:r>
              <a:rPr lang="en-US" sz="4800" b="1" i="1" kern="0" dirty="0">
                <a:solidFill>
                  <a:srgbClr val="FFFFFF"/>
                </a:solidFill>
                <a:latin typeface="Arial" charset="0"/>
                <a:ea typeface="Arial" charset="0"/>
                <a:cs typeface="Arial" charset="0"/>
              </a:rPr>
              <a:t>Limits to Love</a:t>
            </a:r>
          </a:p>
        </p:txBody>
      </p:sp>
      <p:sp>
        <p:nvSpPr>
          <p:cNvPr id="11"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eaLnBrk="1" hangingPunct="1">
              <a:defRPr/>
            </a:pPr>
            <a:r>
              <a:rPr lang="en-US" sz="2400" b="1" kern="0" dirty="0">
                <a:solidFill>
                  <a:srgbClr val="FFFFFF"/>
                </a:solidFill>
                <a:latin typeface="Arial"/>
              </a:rPr>
              <a:t>Barry Huddleston, </a:t>
            </a:r>
            <a:r>
              <a:rPr lang="en-US" sz="2400" b="1" i="1" kern="0" dirty="0">
                <a:solidFill>
                  <a:srgbClr val="FFFFFF"/>
                </a:solidFill>
                <a:latin typeface="Arial"/>
              </a:rPr>
              <a:t>The Acrostic Bible</a:t>
            </a:r>
            <a:endParaRPr lang="en-US" sz="2400" b="1" kern="0" dirty="0">
              <a:solidFill>
                <a:srgbClr val="FFFFFF"/>
              </a:solidFill>
              <a:latin typeface="Arial"/>
            </a:endParaRPr>
          </a:p>
        </p:txBody>
      </p:sp>
      <p:sp>
        <p:nvSpPr>
          <p:cNvPr id="122885" name="Text Box 6"/>
          <p:cNvSpPr txBox="1">
            <a:spLocks noChangeArrowheads="1"/>
          </p:cNvSpPr>
          <p:nvPr/>
        </p:nvSpPr>
        <p:spPr bwMode="auto">
          <a:xfrm>
            <a:off x="533400" y="764704"/>
            <a:ext cx="5638800" cy="15097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893763" indent="-89376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b="1" dirty="0">
                <a:solidFill>
                  <a:srgbClr val="FFFFFF"/>
                </a:solidFill>
                <a:latin typeface="Arail" charset="0"/>
                <a:cs typeface="Arail" charset="0"/>
              </a:rPr>
              <a:t>1-3	</a:t>
            </a:r>
            <a:r>
              <a:rPr lang="en-US" b="1" dirty="0">
                <a:solidFill>
                  <a:srgbClr val="FFFF00"/>
                </a:solidFill>
                <a:latin typeface="Arail" charset="0"/>
                <a:cs typeface="Arail" charset="0"/>
              </a:rPr>
              <a:t>L</a:t>
            </a:r>
            <a:r>
              <a:rPr lang="en-US" b="1" dirty="0">
                <a:solidFill>
                  <a:srgbClr val="FFFFFF"/>
                </a:solidFill>
                <a:latin typeface="Arail" charset="0"/>
                <a:cs typeface="Arail" charset="0"/>
              </a:rPr>
              <a:t>ove for the lady</a:t>
            </a:r>
          </a:p>
          <a:p>
            <a:pPr eaLnBrk="1" hangingPunct="1"/>
            <a:r>
              <a:rPr lang="en-US" b="1" dirty="0">
                <a:solidFill>
                  <a:srgbClr val="FFFFFF"/>
                </a:solidFill>
                <a:latin typeface="Arail" charset="0"/>
                <a:cs typeface="Arail" charset="0"/>
              </a:rPr>
              <a:t>4-6	</a:t>
            </a:r>
            <a:r>
              <a:rPr lang="en-US" b="1" dirty="0">
                <a:solidFill>
                  <a:srgbClr val="FFFF00"/>
                </a:solidFill>
                <a:latin typeface="Arail" charset="0"/>
                <a:cs typeface="Arail" charset="0"/>
              </a:rPr>
              <a:t>A</a:t>
            </a:r>
            <a:r>
              <a:rPr lang="en-US" b="1" dirty="0">
                <a:solidFill>
                  <a:srgbClr val="FFFFFF"/>
                </a:solidFill>
                <a:latin typeface="Arail" charset="0"/>
                <a:cs typeface="Arail" charset="0"/>
              </a:rPr>
              <a:t>dmonished for loving others</a:t>
            </a:r>
          </a:p>
          <a:p>
            <a:pPr eaLnBrk="1" hangingPunct="1"/>
            <a:r>
              <a:rPr lang="en-US" b="1" dirty="0">
                <a:solidFill>
                  <a:srgbClr val="FFFFFF"/>
                </a:solidFill>
                <a:latin typeface="Arail" charset="0"/>
                <a:cs typeface="Arail" charset="0"/>
              </a:rPr>
              <a:t>7-11	</a:t>
            </a:r>
            <a:r>
              <a:rPr lang="en-US" b="1" dirty="0">
                <a:solidFill>
                  <a:srgbClr val="FFFF00"/>
                </a:solidFill>
                <a:latin typeface="Arail" charset="0"/>
                <a:cs typeface="Arail" charset="0"/>
              </a:rPr>
              <a:t>D</a:t>
            </a:r>
            <a:r>
              <a:rPr lang="en-US" b="1" dirty="0">
                <a:solidFill>
                  <a:srgbClr val="FFFFFF"/>
                </a:solidFill>
                <a:latin typeface="Arail" charset="0"/>
                <a:cs typeface="Arail" charset="0"/>
              </a:rPr>
              <a:t>eception of the Antichrist</a:t>
            </a:r>
          </a:p>
          <a:p>
            <a:pPr eaLnBrk="1" hangingPunct="1"/>
            <a:r>
              <a:rPr lang="en-US" b="1" dirty="0">
                <a:solidFill>
                  <a:srgbClr val="FFFFFF"/>
                </a:solidFill>
                <a:latin typeface="Arail" charset="0"/>
                <a:cs typeface="Arail" charset="0"/>
              </a:rPr>
              <a:t>12-13	</a:t>
            </a:r>
            <a:r>
              <a:rPr lang="en-US" b="1" dirty="0">
                <a:solidFill>
                  <a:srgbClr val="FFFF00"/>
                </a:solidFill>
                <a:latin typeface="Arail" charset="0"/>
                <a:cs typeface="Arail" charset="0"/>
              </a:rPr>
              <a:t>Y</a:t>
            </a:r>
            <a:r>
              <a:rPr lang="en-US" b="1" dirty="0">
                <a:solidFill>
                  <a:srgbClr val="FFFFFF"/>
                </a:solidFill>
                <a:latin typeface="Arail" charset="0"/>
                <a:cs typeface="Arail" charset="0"/>
              </a:rPr>
              <a:t>earning to pay visit</a:t>
            </a:r>
          </a:p>
        </p:txBody>
      </p:sp>
    </p:spTree>
    <p:extLst>
      <p:ext uri="{BB962C8B-B14F-4D97-AF65-F5344CB8AC3E}">
        <p14:creationId xmlns:p14="http://schemas.microsoft.com/office/powerpoint/2010/main" val="427836255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30" name="Rectangle 2"/>
          <p:cNvSpPr>
            <a:spLocks noGrp="1" noChangeArrowheads="1"/>
          </p:cNvSpPr>
          <p:nvPr>
            <p:ph type="title"/>
          </p:nvPr>
        </p:nvSpPr>
        <p:spPr>
          <a:xfrm>
            <a:off x="0" y="1"/>
            <a:ext cx="9144000" cy="2022952"/>
          </a:xfrm>
        </p:spPr>
        <p:txBody>
          <a:bodyPr rtlCol="0" anchor="t">
            <a:normAutofit/>
          </a:bodyPr>
          <a:lstStyle/>
          <a:p>
            <a:pPr eaLnBrk="1" fontAlgn="auto" hangingPunct="1">
              <a:spcAft>
                <a:spcPts val="0"/>
              </a:spcAft>
              <a:defRPr/>
            </a:pPr>
            <a:r>
              <a:rPr lang="en-US" b="1" dirty="0">
                <a:effectLst>
                  <a:glow rad="165100">
                    <a:schemeClr val="tx1"/>
                  </a:glow>
                </a:effectLst>
              </a:rPr>
              <a:t>Rewards can be lost!</a:t>
            </a:r>
          </a:p>
        </p:txBody>
      </p:sp>
      <p:sp>
        <p:nvSpPr>
          <p:cNvPr id="5" name="Rectangle 2"/>
          <p:cNvSpPr txBox="1">
            <a:spLocks noChangeArrowheads="1"/>
          </p:cNvSpPr>
          <p:nvPr/>
        </p:nvSpPr>
        <p:spPr bwMode="auto">
          <a:xfrm>
            <a:off x="4746888" y="2492896"/>
            <a:ext cx="3929568" cy="37444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I have given you an open door that no one can shut</a:t>
            </a:r>
            <a:r>
              <a:rPr lang="ru-RU" sz="4000" b="1" dirty="0">
                <a:solidFill>
                  <a:prstClr val="white"/>
                </a:solidFill>
                <a:effectLst>
                  <a:glow rad="165100">
                    <a:prstClr val="black"/>
                  </a:glow>
                </a:effectLst>
                <a:ea typeface="ＭＳ Ｐゴシック" charset="0"/>
              </a:rPr>
              <a:t>"</a:t>
            </a:r>
            <a:r>
              <a:rPr lang="en-US" sz="4000" b="1" dirty="0">
                <a:solidFill>
                  <a:prstClr val="white"/>
                </a:solidFill>
                <a:effectLst>
                  <a:glow rad="165100">
                    <a:prstClr val="black"/>
                  </a:glow>
                </a:effectLst>
                <a:ea typeface="ＭＳ Ｐゴシック" charset="0"/>
              </a:rPr>
              <a:t> (3:8)</a:t>
            </a:r>
          </a:p>
        </p:txBody>
      </p:sp>
      <p:pic>
        <p:nvPicPr>
          <p:cNvPr id="22630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65883"/>
            <a:ext cx="9144000" cy="483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2"/>
          <p:cNvSpPr txBox="1">
            <a:spLocks noChangeArrowheads="1"/>
          </p:cNvSpPr>
          <p:nvPr/>
        </p:nvSpPr>
        <p:spPr>
          <a:xfrm>
            <a:off x="0" y="548680"/>
            <a:ext cx="9144000" cy="1800200"/>
          </a:xfrm>
          <a:prstGeom prst="rect">
            <a:avLst/>
          </a:prstGeom>
          <a:effectLst/>
        </p:spPr>
        <p:txBody>
          <a:bodyPr anchor="ctr"/>
          <a:lstStyle>
            <a:lvl1pPr algn="ctr" defTabSz="914400" rtl="0" eaLnBrk="1" latinLnBrk="0" hangingPunct="1">
              <a:spcBef>
                <a:spcPct val="0"/>
              </a:spcBef>
              <a:buNone/>
              <a:defRPr sz="4400" kern="1200">
                <a:solidFill>
                  <a:srgbClr val="FFFFFF"/>
                </a:solidFill>
                <a:latin typeface="Arial"/>
                <a:ea typeface="+mj-ea"/>
                <a:cs typeface="Arial"/>
              </a:defRPr>
            </a:lvl1pPr>
          </a:lstStyle>
          <a:p>
            <a:pPr fontAlgn="auto">
              <a:spcAft>
                <a:spcPts val="0"/>
              </a:spcAft>
              <a:defRPr/>
            </a:pPr>
            <a:r>
              <a:rPr lang="ru-RU" sz="3200" b="1" dirty="0">
                <a:effectLst>
                  <a:glow rad="165100">
                    <a:prstClr val="black"/>
                  </a:glow>
                </a:effectLst>
                <a:ea typeface="ＭＳ Ｐゴシック" charset="0"/>
              </a:rPr>
              <a:t>"</a:t>
            </a:r>
            <a:r>
              <a:rPr lang="en-US" sz="3200" b="1" dirty="0">
                <a:effectLst>
                  <a:glow rad="165100">
                    <a:prstClr val="black"/>
                  </a:glow>
                </a:effectLst>
                <a:ea typeface="ＭＳ Ｐゴシック" charset="0"/>
              </a:rPr>
              <a:t>Watch out that you do not lose what we have worked so hard to achieve. Be diligent so that you receive your full reward</a:t>
            </a:r>
            <a:r>
              <a:rPr lang="ru-RU" sz="3200" b="1" dirty="0">
                <a:effectLst>
                  <a:glow rad="165100">
                    <a:prstClr val="black"/>
                  </a:glow>
                </a:effectLst>
                <a:ea typeface="ＭＳ Ｐゴシック" charset="0"/>
              </a:rPr>
              <a:t>"</a:t>
            </a:r>
            <a:r>
              <a:rPr lang="en-US" sz="3200" b="1" dirty="0">
                <a:effectLst>
                  <a:glow rad="165100">
                    <a:prstClr val="black"/>
                  </a:glow>
                </a:effectLst>
                <a:ea typeface="ＭＳ Ｐゴシック" charset="0"/>
              </a:rPr>
              <a:t> (2 John 8 </a:t>
            </a:r>
            <a:r>
              <a:rPr lang="en-US" sz="2800" b="1" dirty="0">
                <a:effectLst>
                  <a:glow rad="165100">
                    <a:prstClr val="black"/>
                  </a:glow>
                </a:effectLst>
                <a:ea typeface="ＭＳ Ｐゴシック" charset="0"/>
              </a:rPr>
              <a:t>NLT</a:t>
            </a:r>
            <a:r>
              <a:rPr lang="en-US" sz="3200" b="1" dirty="0">
                <a:effectLst>
                  <a:glow rad="165100">
                    <a:prstClr val="black"/>
                  </a:glow>
                </a:effectLst>
                <a:ea typeface="ＭＳ Ｐゴシック" charset="0"/>
              </a:rPr>
              <a:t>)</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444500" y="330200"/>
            <a:ext cx="8255000" cy="619760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Inheritance Today</a:t>
            </a:r>
          </a:p>
        </p:txBody>
      </p:sp>
    </p:spTree>
    <p:extLst>
      <p:ext uri="{BB962C8B-B14F-4D97-AF65-F5344CB8AC3E}">
        <p14:creationId xmlns:p14="http://schemas.microsoft.com/office/powerpoint/2010/main" val="63744679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Inheritance from Christ</a:t>
            </a:r>
          </a:p>
        </p:txBody>
      </p:sp>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383399"/>
            <a:ext cx="9144000" cy="4790596"/>
          </a:xfrm>
          <a:prstGeom prst="rect">
            <a:avLst/>
          </a:prstGeom>
        </p:spPr>
      </p:pic>
      <p:sp>
        <p:nvSpPr>
          <p:cNvPr id="4" name="Oval 3"/>
          <p:cNvSpPr/>
          <p:nvPr/>
        </p:nvSpPr>
        <p:spPr bwMode="auto">
          <a:xfrm>
            <a:off x="1224158" y="3604204"/>
            <a:ext cx="1109750" cy="778051"/>
          </a:xfrm>
          <a:prstGeom prst="ellipse">
            <a:avLst/>
          </a:prstGeom>
          <a:noFill/>
          <a:ln w="76200" cap="flat" cmpd="sng" algn="ctr">
            <a:solidFill>
              <a:srgbClr val="FF0000"/>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eaLnBrk="0" hangingPunct="0"/>
            <a:endParaRPr lang="en-US">
              <a:solidFill>
                <a:srgbClr val="000000"/>
              </a:solidFill>
              <a:latin typeface="Comic Sans MS" pitchFamily="-112" charset="0"/>
              <a:ea typeface="+mn-ea"/>
              <a:cs typeface="+mn-cs"/>
            </a:endParaRPr>
          </a:p>
        </p:txBody>
      </p:sp>
    </p:spTree>
    <p:extLst>
      <p:ext uri="{BB962C8B-B14F-4D97-AF65-F5344CB8AC3E}">
        <p14:creationId xmlns:p14="http://schemas.microsoft.com/office/powerpoint/2010/main" val="146109935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723"/>
            <a:ext cx="9144000" cy="6853277"/>
          </a:xfrm>
          <a:prstGeom prst="rect">
            <a:avLst/>
          </a:prstGeom>
        </p:spPr>
      </p:pic>
      <p:sp>
        <p:nvSpPr>
          <p:cNvPr id="111618" name="Rectangle 2"/>
          <p:cNvSpPr>
            <a:spLocks noGrp="1" noChangeArrowheads="1"/>
          </p:cNvSpPr>
          <p:nvPr>
            <p:ph type="ctrTitle"/>
          </p:nvPr>
        </p:nvSpPr>
        <p:spPr>
          <a:xfrm>
            <a:off x="111441" y="244357"/>
            <a:ext cx="4144601" cy="6309608"/>
          </a:xfrm>
        </p:spPr>
        <p:txBody>
          <a:bodyPr/>
          <a:lstStyle/>
          <a:p>
            <a:r>
              <a:rPr lang="en-US" sz="7200" b="1" i="1" dirty="0">
                <a:effectLst>
                  <a:glow rad="177800">
                    <a:schemeClr val="tx1"/>
                  </a:glow>
                </a:effectLst>
                <a:latin typeface="Arial" charset="0"/>
                <a:ea typeface="ＭＳ Ｐゴシック" charset="0"/>
              </a:rPr>
              <a:t>The Future Reign of the Servant Kings</a:t>
            </a:r>
          </a:p>
        </p:txBody>
      </p:sp>
      <p:grpSp>
        <p:nvGrpSpPr>
          <p:cNvPr id="4" name="Group 3"/>
          <p:cNvGrpSpPr/>
          <p:nvPr/>
        </p:nvGrpSpPr>
        <p:grpSpPr>
          <a:xfrm>
            <a:off x="-22003" y="-1969"/>
            <a:ext cx="4860517" cy="7092247"/>
            <a:chOff x="-12213" y="-73480"/>
            <a:chExt cx="4860517" cy="7092247"/>
          </a:xfrm>
        </p:grpSpPr>
        <p:pic>
          <p:nvPicPr>
            <p:cNvPr id="3" name="Picture 2"/>
            <p:cNvPicPr>
              <a:picLocks noChangeAspect="1"/>
            </p:cNvPicPr>
            <p:nvPr/>
          </p:nvPicPr>
          <p:blipFill>
            <a:blip r:embed="rId4"/>
            <a:stretch>
              <a:fillRect/>
            </a:stretch>
          </p:blipFill>
          <p:spPr>
            <a:xfrm>
              <a:off x="-12213" y="-73480"/>
              <a:ext cx="4860517" cy="7092247"/>
            </a:xfrm>
            <a:prstGeom prst="rect">
              <a:avLst/>
            </a:prstGeom>
          </p:spPr>
        </p:pic>
        <p:sp>
          <p:nvSpPr>
            <p:cNvPr id="7" name="Rectangle 2"/>
            <p:cNvSpPr txBox="1">
              <a:spLocks noChangeArrowheads="1"/>
            </p:cNvSpPr>
            <p:nvPr/>
          </p:nvSpPr>
          <p:spPr bwMode="auto">
            <a:xfrm>
              <a:off x="-12213" y="3181433"/>
              <a:ext cx="4860517" cy="1119159"/>
            </a:xfrm>
            <a:prstGeom prst="rect">
              <a:avLst/>
            </a:prstGeom>
            <a:solidFill>
              <a:schemeClr val="tx2"/>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4800" b="1" dirty="0">
                  <a:solidFill>
                    <a:srgbClr val="FFFFFF"/>
                  </a:solidFill>
                  <a:effectLst>
                    <a:glow rad="177800">
                      <a:srgbClr val="000000"/>
                    </a:glow>
                  </a:effectLst>
                  <a:latin typeface="Lucida Bright"/>
                  <a:ea typeface="ＭＳ Ｐゴシック" charset="0"/>
                  <a:cs typeface="Lucida Bright"/>
                </a:rPr>
                <a:t>Final Destiny</a:t>
              </a:r>
            </a:p>
          </p:txBody>
        </p:sp>
        <p:sp>
          <p:nvSpPr>
            <p:cNvPr id="8" name="Rectangle 2"/>
            <p:cNvSpPr txBox="1">
              <a:spLocks noChangeArrowheads="1"/>
            </p:cNvSpPr>
            <p:nvPr/>
          </p:nvSpPr>
          <p:spPr bwMode="auto">
            <a:xfrm>
              <a:off x="0" y="5817003"/>
              <a:ext cx="4848304" cy="76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3200" b="1" i="1" dirty="0">
                  <a:solidFill>
                    <a:srgbClr val="FFFFFF"/>
                  </a:solidFill>
                  <a:effectLst>
                    <a:glow rad="177800">
                      <a:srgbClr val="000000"/>
                    </a:glow>
                  </a:effectLst>
                  <a:latin typeface="Arial" charset="0"/>
                  <a:ea typeface="ＭＳ Ｐゴシック" charset="0"/>
                </a:rPr>
                <a:t>Joseph Dillow</a:t>
              </a:r>
            </a:p>
          </p:txBody>
        </p:sp>
        <p:sp>
          <p:nvSpPr>
            <p:cNvPr id="6" name="Rectangle 2"/>
            <p:cNvSpPr txBox="1">
              <a:spLocks noChangeArrowheads="1"/>
            </p:cNvSpPr>
            <p:nvPr/>
          </p:nvSpPr>
          <p:spPr bwMode="auto">
            <a:xfrm>
              <a:off x="0" y="4225142"/>
              <a:ext cx="4848304" cy="1282634"/>
            </a:xfrm>
            <a:prstGeom prst="rect">
              <a:avLst/>
            </a:prstGeom>
            <a:solidFill>
              <a:srgbClr val="00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r>
                <a:rPr lang="en-US" sz="2800" b="1" i="1" dirty="0">
                  <a:solidFill>
                    <a:srgbClr val="FFFFFF"/>
                  </a:solidFill>
                  <a:effectLst>
                    <a:glow rad="177800">
                      <a:srgbClr val="000000"/>
                    </a:glow>
                  </a:effectLst>
                  <a:latin typeface="Arial" charset="0"/>
                  <a:ea typeface="ＭＳ Ｐゴシック" charset="0"/>
                </a:rPr>
                <a:t>The Future Reign of the Servant Kings</a:t>
              </a:r>
            </a:p>
          </p:txBody>
        </p:sp>
      </p:grpSp>
      <p:sp>
        <p:nvSpPr>
          <p:cNvPr id="9" name="Rectangle 2"/>
          <p:cNvSpPr txBox="1">
            <a:spLocks noChangeArrowheads="1"/>
          </p:cNvSpPr>
          <p:nvPr/>
        </p:nvSpPr>
        <p:spPr bwMode="auto">
          <a:xfrm>
            <a:off x="0" y="0"/>
            <a:ext cx="9144000" cy="692696"/>
          </a:xfrm>
          <a:prstGeom prst="rect">
            <a:avLst/>
          </a:prstGeom>
          <a:gradFill flip="none" rotWithShape="1">
            <a:gsLst>
              <a:gs pos="0">
                <a:srgbClr val="800000"/>
              </a:gs>
              <a:gs pos="100000">
                <a:schemeClr val="tx1"/>
              </a:gs>
            </a:gsLst>
            <a:path path="rect">
              <a:fillToRect l="50000" t="50000" r="50000" b="50000"/>
            </a:path>
            <a:tileRect/>
          </a:gradFill>
          <a:ln w="9525">
            <a:noFill/>
            <a:miter lim="800000"/>
            <a:headEnd/>
            <a:tailEnd/>
          </a:ln>
          <a:effectLst/>
        </p:spPr>
        <p:txBody>
          <a:bodyPr vert="horz" wrap="square" lIns="91435" tIns="45718" rIns="91435" bIns="45718" numCol="1" anchor="ctr" anchorCtr="1" compatLnSpc="1">
            <a:prstTxWarp prst="textNoShape">
              <a:avLst/>
            </a:prstTxWarp>
          </a:bodyPr>
          <a:lstStyle>
            <a:lvl1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2pPr>
            <a:lvl3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3pPr>
            <a:lvl4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4pPr>
            <a:lvl5pPr algn="ctr" rtl="0" eaLnBrk="0" fontAlgn="base" hangingPunct="0">
              <a:spcBef>
                <a:spcPct val="0"/>
              </a:spcBef>
              <a:spcAft>
                <a:spcPct val="0"/>
              </a:spcAft>
              <a:defRPr sz="4200">
                <a:solidFill>
                  <a:schemeClr val="tx2"/>
                </a:solidFill>
                <a:effectLst>
                  <a:outerShdw blurRad="38100" dist="38100" dir="2700000" algn="tl">
                    <a:srgbClr val="000000"/>
                  </a:outerShdw>
                </a:effectLst>
                <a:latin typeface="Tahoma" pitchFamily="-111" charset="-52"/>
                <a:ea typeface="ＭＳ Ｐゴシック" charset="-128"/>
                <a:cs typeface="ＭＳ Ｐゴシック" charset="-128"/>
              </a:defRPr>
            </a:lvl5pPr>
            <a:lvl6pPr marL="457177"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6pPr>
            <a:lvl7pPr marL="914353"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7pPr>
            <a:lvl8pPr marL="1371530"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8pPr>
            <a:lvl9pPr marL="1828706" algn="ctr" rtl="0" fontAlgn="base">
              <a:spcBef>
                <a:spcPct val="0"/>
              </a:spcBef>
              <a:spcAft>
                <a:spcPct val="0"/>
              </a:spcAft>
              <a:defRPr sz="4200">
                <a:solidFill>
                  <a:schemeClr val="tx2"/>
                </a:solidFill>
                <a:effectLst>
                  <a:outerShdw blurRad="38100" dist="38100" dir="2700000" algn="tl">
                    <a:srgbClr val="000000"/>
                  </a:outerShdw>
                </a:effectLst>
                <a:latin typeface="Tahoma" pitchFamily="-111" charset="-52"/>
              </a:defRPr>
            </a:lvl9pPr>
          </a:lstStyle>
          <a:p>
            <a:pPr eaLnBrk="1" hangingPunct="1"/>
            <a:r>
              <a:rPr lang="en-US" sz="2800" b="1" dirty="0">
                <a:solidFill>
                  <a:srgbClr val="FFFFFF"/>
                </a:solidFill>
                <a:effectLst>
                  <a:outerShdw blurRad="38100" dist="38100" dir="2700000" algn="tl">
                    <a:srgbClr val="000000">
                      <a:alpha val="43137"/>
                    </a:srgbClr>
                  </a:outerShdw>
                </a:effectLst>
                <a:latin typeface="Arial" charset="0"/>
                <a:ea typeface="ＭＳ Ｐゴシック" charset="0"/>
                <a:cs typeface="Arial" charset="0"/>
              </a:rPr>
              <a:t>Jody Dillow is the key author of the Partakers View</a:t>
            </a:r>
          </a:p>
        </p:txBody>
      </p:sp>
    </p:spTree>
    <p:extLst>
      <p:ext uri="{BB962C8B-B14F-4D97-AF65-F5344CB8AC3E}">
        <p14:creationId xmlns:p14="http://schemas.microsoft.com/office/powerpoint/2010/main" val="2034953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111618"/>
                                        </p:tgtEl>
                                        <p:attrNameLst>
                                          <p:attrName>style.visibility</p:attrName>
                                        </p:attrNameLst>
                                      </p:cBhvr>
                                      <p:to>
                                        <p:strVal val="visible"/>
                                      </p:to>
                                    </p:set>
                                    <p:animEffect transition="in" filter="fade">
                                      <p:cBhvr>
                                        <p:cTn id="7" dur="1000"/>
                                        <p:tgtEl>
                                          <p:spTgt spid="111618"/>
                                        </p:tgtEl>
                                      </p:cBhvr>
                                    </p:animEffect>
                                    <p:anim calcmode="lin" valueType="num">
                                      <p:cBhvr>
                                        <p:cTn id="8" dur="1000" fill="hold"/>
                                        <p:tgtEl>
                                          <p:spTgt spid="111618"/>
                                        </p:tgtEl>
                                        <p:attrNameLst>
                                          <p:attrName>ppt_x</p:attrName>
                                        </p:attrNameLst>
                                      </p:cBhvr>
                                      <p:tavLst>
                                        <p:tav tm="0">
                                          <p:val>
                                            <p:strVal val="#ppt_x"/>
                                          </p:val>
                                        </p:tav>
                                        <p:tav tm="100000">
                                          <p:val>
                                            <p:strVal val="#ppt_x"/>
                                          </p:val>
                                        </p:tav>
                                      </p:tavLst>
                                    </p:anim>
                                    <p:anim calcmode="lin" valueType="num">
                                      <p:cBhvr>
                                        <p:cTn id="9" dur="900" decel="100000" fill="hold"/>
                                        <p:tgtEl>
                                          <p:spTgt spid="11161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11618"/>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900" decel="100000" fill="hold"/>
                                        <p:tgtEl>
                                          <p:spTgt spid="4"/>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1000" fill="hold"/>
                                        <p:tgtEl>
                                          <p:spTgt spid="9"/>
                                        </p:tgtEl>
                                        <p:attrNameLst>
                                          <p:attrName>ppt_w</p:attrName>
                                        </p:attrNameLst>
                                      </p:cBhvr>
                                      <p:tavLst>
                                        <p:tav tm="0">
                                          <p:val>
                                            <p:strVal val="#ppt_w*0.70"/>
                                          </p:val>
                                        </p:tav>
                                        <p:tav tm="100000">
                                          <p:val>
                                            <p:strVal val="#ppt_w"/>
                                          </p:val>
                                        </p:tav>
                                      </p:tavLst>
                                    </p:anim>
                                    <p:anim calcmode="lin" valueType="num">
                                      <p:cBhvr>
                                        <p:cTn id="24" dur="1000" fill="hold"/>
                                        <p:tgtEl>
                                          <p:spTgt spid="9"/>
                                        </p:tgtEl>
                                        <p:attrNameLst>
                                          <p:attrName>ppt_h</p:attrName>
                                        </p:attrNameLst>
                                      </p:cBhvr>
                                      <p:tavLst>
                                        <p:tav tm="0">
                                          <p:val>
                                            <p:strVal val="#ppt_h"/>
                                          </p:val>
                                        </p:tav>
                                        <p:tav tm="100000">
                                          <p:val>
                                            <p:strVal val="#ppt_h"/>
                                          </p:val>
                                        </p:tav>
                                      </p:tavLst>
                                    </p:anim>
                                    <p:animEffect transition="in" filter="fade">
                                      <p:cBhvr>
                                        <p:cTn id="2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p:bldP spid="9"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8937"/>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Inheritance in the OT</a:t>
            </a:r>
          </a:p>
        </p:txBody>
      </p:sp>
      <p:pic>
        <p:nvPicPr>
          <p:cNvPr id="2" name="Picture 1"/>
          <p:cNvPicPr>
            <a:picLocks noChangeAspect="1"/>
          </p:cNvPicPr>
          <p:nvPr/>
        </p:nvPicPr>
        <p:blipFill>
          <a:blip r:embed="rId3"/>
          <a:stretch>
            <a:fillRect/>
          </a:stretch>
        </p:blipFill>
        <p:spPr>
          <a:xfrm>
            <a:off x="979452" y="1273416"/>
            <a:ext cx="7023801" cy="4916661"/>
          </a:xfrm>
          <a:prstGeom prst="rect">
            <a:avLst/>
          </a:prstGeom>
        </p:spPr>
      </p:pic>
    </p:spTree>
    <p:extLst>
      <p:ext uri="{BB962C8B-B14F-4D97-AF65-F5344CB8AC3E}">
        <p14:creationId xmlns:p14="http://schemas.microsoft.com/office/powerpoint/2010/main" val="177739292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Inheritance in the OT</a:t>
            </a: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446088" indent="-446088" algn="l" defTabSz="457200"/>
            <a:r>
              <a:rPr lang="en-US" sz="2800" b="1" dirty="0">
                <a:solidFill>
                  <a:srgbClr val="FFFFFF"/>
                </a:solidFill>
              </a:rPr>
              <a:t>1.	A difference exists between inheriting the land of Canaan and living there.  The former refers to ownership and the latter to mere residence.</a:t>
            </a:r>
          </a:p>
          <a:p>
            <a:pPr marL="446088" indent="-446088" algn="l" defTabSz="457200"/>
            <a:endParaRPr lang="en-SG" sz="2800" b="1" dirty="0">
              <a:solidFill>
                <a:srgbClr val="FFFFFF"/>
              </a:solidFill>
            </a:endParaRPr>
          </a:p>
          <a:p>
            <a:pPr marL="446088" indent="-446088" algn="l" defTabSz="457200"/>
            <a:r>
              <a:rPr lang="en-US" sz="2800" b="1" dirty="0">
                <a:solidFill>
                  <a:srgbClr val="FFFFFF"/>
                </a:solidFill>
              </a:rPr>
              <a:t>2.	While Israel was promised the inheritance as a nation, the condition for maintaining their inheritance right to the land of Canaan was faith, obedience, and completion of one</a:t>
            </a:r>
            <a:r>
              <a:rPr lang="uk-UA" sz="2800" b="1" dirty="0">
                <a:solidFill>
                  <a:srgbClr val="FFFFFF"/>
                </a:solidFill>
              </a:rPr>
              <a:t>'</a:t>
            </a:r>
            <a:r>
              <a:rPr lang="en-US" sz="2800" b="1" dirty="0">
                <a:solidFill>
                  <a:srgbClr val="FFFFFF"/>
                </a:solidFill>
              </a:rPr>
              <a:t>s task.  The promise, while national, was applied only to the believing and obedient remnant.</a:t>
            </a:r>
            <a:endParaRPr lang="en-SG" sz="2800" b="1" dirty="0">
              <a:solidFill>
                <a:srgbClr val="FFFFFF"/>
              </a:solidFill>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Joseph Dillow, </a:t>
            </a:r>
            <a:r>
              <a:rPr lang="en-US" sz="2000" b="1" i="1" kern="0" dirty="0">
                <a:solidFill>
                  <a:srgbClr val="FFFFFF"/>
                </a:solidFill>
                <a:effectLst>
                  <a:outerShdw blurRad="38100" dist="38100" dir="2700000" algn="tl">
                    <a:srgbClr val="000000"/>
                  </a:outerShdw>
                </a:effectLst>
                <a:latin typeface="Arial"/>
                <a:cs typeface="Arial"/>
              </a:rPr>
              <a:t>Final Destiny</a:t>
            </a:r>
            <a:r>
              <a:rPr lang="en-US" sz="2000" b="1" kern="0" dirty="0">
                <a:solidFill>
                  <a:srgbClr val="FFFFFF"/>
                </a:solidFill>
                <a:effectLst>
                  <a:outerShdw blurRad="38100" dist="38100" dir="2700000" algn="tl">
                    <a:srgbClr val="000000"/>
                  </a:outerShdw>
                </a:effectLst>
                <a:latin typeface="Arial"/>
                <a:cs typeface="Arial"/>
              </a:rPr>
              <a:t>, 56</a:t>
            </a:r>
          </a:p>
        </p:txBody>
      </p:sp>
    </p:spTree>
    <p:extLst>
      <p:ext uri="{BB962C8B-B14F-4D97-AF65-F5344CB8AC3E}">
        <p14:creationId xmlns:p14="http://schemas.microsoft.com/office/powerpoint/2010/main" val="1524430173"/>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Inheritance in the OT</a:t>
            </a: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446088" indent="-446088"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a:r>
              <a:rPr lang="en-US" dirty="0">
                <a:solidFill>
                  <a:srgbClr val="FFFFFF"/>
                </a:solidFill>
              </a:rPr>
              <a:t>3.	The inheritance is not to be equated with heaven but with something in addition to heaven, promised to those believers who faithfully obey the Lord.</a:t>
            </a:r>
          </a:p>
          <a:p>
            <a:pPr defTabSz="457200"/>
            <a:endParaRPr lang="en-US" dirty="0">
              <a:solidFill>
                <a:srgbClr val="FFFFFF"/>
              </a:solidFill>
            </a:endParaRPr>
          </a:p>
          <a:p>
            <a:pPr defTabSz="457200"/>
            <a:r>
              <a:rPr lang="en-US" dirty="0">
                <a:solidFill>
                  <a:srgbClr val="FFFFFF"/>
                </a:solidFill>
              </a:rPr>
              <a:t>4.	Just as Old Testament believers forfeited their earthly inheritance through disobedience, we can also forfeit our future reward (inheritance) by a similar failure.  Loss of inheritance, however, does not mean loss of salvation. </a:t>
            </a:r>
            <a:endParaRPr lang="en-SG" dirty="0">
              <a:solidFill>
                <a:srgbClr val="FFFFFF"/>
              </a:solidFill>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Joseph Dillow, </a:t>
            </a:r>
            <a:r>
              <a:rPr lang="en-US" sz="2000" b="1" i="1" kern="0" dirty="0">
                <a:solidFill>
                  <a:srgbClr val="FFFFFF"/>
                </a:solidFill>
                <a:effectLst>
                  <a:outerShdw blurRad="38100" dist="38100" dir="2700000" algn="tl">
                    <a:srgbClr val="000000"/>
                  </a:outerShdw>
                </a:effectLst>
                <a:latin typeface="Arial"/>
                <a:cs typeface="Arial"/>
              </a:rPr>
              <a:t>Final Destiny</a:t>
            </a:r>
            <a:r>
              <a:rPr lang="en-US" sz="2000" b="1" kern="0" dirty="0">
                <a:solidFill>
                  <a:srgbClr val="FFFFFF"/>
                </a:solidFill>
                <a:effectLst>
                  <a:outerShdw blurRad="38100" dist="38100" dir="2700000" algn="tl">
                    <a:srgbClr val="000000"/>
                  </a:outerShdw>
                </a:effectLst>
                <a:latin typeface="Arial"/>
                <a:cs typeface="Arial"/>
              </a:rPr>
              <a:t>, 56</a:t>
            </a:r>
          </a:p>
        </p:txBody>
      </p:sp>
    </p:spTree>
    <p:extLst>
      <p:ext uri="{BB962C8B-B14F-4D97-AF65-F5344CB8AC3E}">
        <p14:creationId xmlns:p14="http://schemas.microsoft.com/office/powerpoint/2010/main" val="3785646608"/>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Inheritance in the OT</a:t>
            </a: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446088" indent="-446088"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a:r>
              <a:rPr lang="en-US" dirty="0">
                <a:solidFill>
                  <a:srgbClr val="FFFFFF"/>
                </a:solidFill>
              </a:rPr>
              <a:t>5.	Two kinds of inheritance were enjoyed in the Old Testament.  All Israelites who had believed and were therefore regenerate had God as their inheritance but not all inherited the land.  This paves the way for the concept that the New Testament may also teach two inheritances.  We are all heirs of God, but we are not all joint-heirs with Christ, unless we persevere to the end of life.  The former refers to our salvation and the latter to our reward.</a:t>
            </a:r>
            <a:endParaRPr lang="en-SG" dirty="0">
              <a:solidFill>
                <a:srgbClr val="FFFFFF"/>
              </a:solidFill>
            </a:endParaRP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Joseph Dillow, </a:t>
            </a:r>
            <a:r>
              <a:rPr lang="en-US" sz="2000" b="1" i="1" kern="0" dirty="0">
                <a:solidFill>
                  <a:srgbClr val="FFFFFF"/>
                </a:solidFill>
                <a:effectLst>
                  <a:outerShdw blurRad="38100" dist="38100" dir="2700000" algn="tl">
                    <a:srgbClr val="000000"/>
                  </a:outerShdw>
                </a:effectLst>
                <a:latin typeface="Arial"/>
                <a:cs typeface="Arial"/>
              </a:rPr>
              <a:t>Final Destiny</a:t>
            </a:r>
            <a:r>
              <a:rPr lang="en-US" sz="2000" b="1" kern="0" dirty="0">
                <a:solidFill>
                  <a:srgbClr val="FFFFFF"/>
                </a:solidFill>
                <a:effectLst>
                  <a:outerShdw blurRad="38100" dist="38100" dir="2700000" algn="tl">
                    <a:srgbClr val="000000"/>
                  </a:outerShdw>
                </a:effectLst>
                <a:latin typeface="Arial"/>
                <a:cs typeface="Arial"/>
              </a:rPr>
              <a:t>, 56</a:t>
            </a:r>
          </a:p>
        </p:txBody>
      </p:sp>
    </p:spTree>
    <p:extLst>
      <p:ext uri="{BB962C8B-B14F-4D97-AF65-F5344CB8AC3E}">
        <p14:creationId xmlns:p14="http://schemas.microsoft.com/office/powerpoint/2010/main" val="188365735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3169"/>
            <a:ext cx="9144000" cy="769349"/>
          </a:xfrm>
          <a:solidFill>
            <a:srgbClr val="800000"/>
          </a:solidFill>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Inheritance in the OT</a:t>
            </a:r>
          </a:p>
        </p:txBody>
      </p:sp>
      <p:sp>
        <p:nvSpPr>
          <p:cNvPr id="3" name="Rectangle 2"/>
          <p:cNvSpPr txBox="1">
            <a:spLocks noChangeArrowheads="1"/>
          </p:cNvSpPr>
          <p:nvPr/>
        </p:nvSpPr>
        <p:spPr bwMode="auto">
          <a:xfrm>
            <a:off x="0" y="1147360"/>
            <a:ext cx="9144000" cy="474522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446088" indent="-446088" eaLnBrk="0" fontAlgn="base" hangingPunct="0">
              <a:spcBef>
                <a:spcPct val="0"/>
              </a:spcBef>
              <a:spcAft>
                <a:spcPct val="0"/>
              </a:spcAft>
              <a:defRPr sz="2800" b="1">
                <a:solidFill>
                  <a:schemeClr val="bg1"/>
                </a:solidFill>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a:r>
              <a:rPr lang="en-US" dirty="0">
                <a:solidFill>
                  <a:srgbClr val="FFFFFF"/>
                </a:solidFill>
              </a:rPr>
              <a:t>6.	A child of Israel was both an heir of God and an heir of Canaan by virtue of faith in God resulting in regeneration.  Yet only those believers in Israel who were faithful would maintain their status as firstborn sons who would actually receive what had been promised to them as an inheritance.</a:t>
            </a:r>
            <a:r>
              <a:rPr lang="en-SG" dirty="0">
                <a:solidFill>
                  <a:srgbClr val="FFFFFF"/>
                </a:solidFill>
              </a:rPr>
              <a:t> </a:t>
            </a:r>
          </a:p>
        </p:txBody>
      </p:sp>
      <p:sp>
        <p:nvSpPr>
          <p:cNvPr id="4" name="Text Box 5"/>
          <p:cNvSpPr txBox="1">
            <a:spLocks noChangeArrowheads="1"/>
          </p:cNvSpPr>
          <p:nvPr/>
        </p:nvSpPr>
        <p:spPr bwMode="auto">
          <a:xfrm>
            <a:off x="-23813" y="6327381"/>
            <a:ext cx="9228216" cy="484851"/>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eaLnBrk="0" fontAlgn="auto" hangingPunct="0">
              <a:spcBef>
                <a:spcPts val="0"/>
              </a:spcBef>
              <a:spcAft>
                <a:spcPts val="0"/>
              </a:spcAft>
              <a:defRPr/>
            </a:pPr>
            <a:r>
              <a:rPr lang="en-US" sz="2000" b="1" kern="0" dirty="0">
                <a:solidFill>
                  <a:srgbClr val="FFFFFF"/>
                </a:solidFill>
                <a:effectLst>
                  <a:outerShdw blurRad="38100" dist="38100" dir="2700000" algn="tl">
                    <a:srgbClr val="000000"/>
                  </a:outerShdw>
                </a:effectLst>
                <a:latin typeface="Arial"/>
                <a:cs typeface="Arial"/>
              </a:rPr>
              <a:t>Joseph Dillow, </a:t>
            </a:r>
            <a:r>
              <a:rPr lang="en-US" sz="2000" b="1" i="1" kern="0" dirty="0">
                <a:solidFill>
                  <a:srgbClr val="FFFFFF"/>
                </a:solidFill>
                <a:effectLst>
                  <a:outerShdw blurRad="38100" dist="38100" dir="2700000" algn="tl">
                    <a:srgbClr val="000000"/>
                  </a:outerShdw>
                </a:effectLst>
                <a:latin typeface="Arial"/>
                <a:cs typeface="Arial"/>
              </a:rPr>
              <a:t>Final Destiny</a:t>
            </a:r>
            <a:r>
              <a:rPr lang="en-US" sz="2000" b="1" kern="0" dirty="0">
                <a:solidFill>
                  <a:srgbClr val="FFFFFF"/>
                </a:solidFill>
                <a:effectLst>
                  <a:outerShdw blurRad="38100" dist="38100" dir="2700000" algn="tl">
                    <a:srgbClr val="000000"/>
                  </a:outerShdw>
                </a:effectLst>
                <a:latin typeface="Arial"/>
                <a:cs typeface="Arial"/>
              </a:rPr>
              <a:t>, 56</a:t>
            </a:r>
          </a:p>
        </p:txBody>
      </p:sp>
    </p:spTree>
    <p:extLst>
      <p:ext uri="{BB962C8B-B14F-4D97-AF65-F5344CB8AC3E}">
        <p14:creationId xmlns:p14="http://schemas.microsoft.com/office/powerpoint/2010/main" val="85741799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Inheritance in the NT</a:t>
            </a:r>
          </a:p>
        </p:txBody>
      </p:sp>
      <p:pic>
        <p:nvPicPr>
          <p:cNvPr id="2" name="Picture 1"/>
          <p:cNvPicPr>
            <a:picLocks noChangeAspect="1"/>
          </p:cNvPicPr>
          <p:nvPr/>
        </p:nvPicPr>
        <p:blipFill>
          <a:blip r:embed="rId3"/>
          <a:stretch>
            <a:fillRect/>
          </a:stretch>
        </p:blipFill>
        <p:spPr>
          <a:xfrm>
            <a:off x="0" y="1476312"/>
            <a:ext cx="9144000" cy="4998720"/>
          </a:xfrm>
          <a:prstGeom prst="rect">
            <a:avLst/>
          </a:prstGeom>
        </p:spPr>
      </p:pic>
    </p:spTree>
    <p:extLst>
      <p:ext uri="{BB962C8B-B14F-4D97-AF65-F5344CB8AC3E}">
        <p14:creationId xmlns:p14="http://schemas.microsoft.com/office/powerpoint/2010/main" val="610105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ow to be discerning">
            <a:extLst>
              <a:ext uri="{FF2B5EF4-FFF2-40B4-BE49-F238E27FC236}">
                <a16:creationId xmlns:a16="http://schemas.microsoft.com/office/drawing/2014/main" id="{8A72CBBE-905D-2F42-8EB0-8179923AA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
        <p:nvSpPr>
          <p:cNvPr id="900098" name="Rectangle 2"/>
          <p:cNvSpPr>
            <a:spLocks noGrp="1" noChangeArrowheads="1"/>
          </p:cNvSpPr>
          <p:nvPr>
            <p:ph type="ctrTitle"/>
          </p:nvPr>
        </p:nvSpPr>
        <p:spPr>
          <a:xfrm>
            <a:off x="23813" y="26143"/>
            <a:ext cx="9120187" cy="1446653"/>
          </a:xfrm>
          <a:effectLst/>
        </p:spPr>
        <p:txBody>
          <a:bodyPr/>
          <a:lstStyle/>
          <a:p>
            <a:pPr>
              <a:defRPr/>
            </a:pPr>
            <a:r>
              <a:rPr lang="en-US" sz="8000" b="1" dirty="0">
                <a:solidFill>
                  <a:schemeClr val="tx1"/>
                </a:solidFill>
                <a:effectLst/>
                <a:latin typeface="Arial" charset="0"/>
                <a:ea typeface="ＭＳ Ｐゴシック" charset="0"/>
                <a:cs typeface="ＭＳ Ｐゴシック" charset="0"/>
              </a:rPr>
              <a:t>Be Discerning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4080726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954536"/>
          </a:xfrm>
          <a:solidFill>
            <a:srgbClr val="0000FF"/>
          </a:solidFill>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Two Types of Inheritance</a:t>
            </a:r>
          </a:p>
        </p:txBody>
      </p:sp>
      <p:sp>
        <p:nvSpPr>
          <p:cNvPr id="4" name="Rectangle 2"/>
          <p:cNvSpPr txBox="1">
            <a:spLocks noChangeArrowheads="1"/>
          </p:cNvSpPr>
          <p:nvPr/>
        </p:nvSpPr>
        <p:spPr bwMode="auto">
          <a:xfrm>
            <a:off x="0" y="1345290"/>
            <a:ext cx="9144000" cy="316282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Now if we are children, then we are heirs—</a:t>
            </a:r>
            <a:r>
              <a:rPr lang="en-US" sz="3200" b="1" dirty="0">
                <a:solidFill>
                  <a:srgbClr val="FFFF00"/>
                </a:solidFill>
                <a:effectLst>
                  <a:glow rad="127000">
                    <a:srgbClr val="000000"/>
                  </a:glow>
                </a:effectLst>
                <a:latin typeface="Arial" charset="0"/>
                <a:ea typeface="ＭＳ Ｐゴシック" charset="0"/>
                <a:cs typeface="ＭＳ Ｐゴシック" charset="0"/>
              </a:rPr>
              <a:t>heirs of God</a:t>
            </a:r>
            <a:r>
              <a:rPr lang="en-US" sz="3200" b="1" dirty="0">
                <a:solidFill>
                  <a:srgbClr val="FFFFFF"/>
                </a:solidFill>
                <a:effectLst>
                  <a:glow rad="127000">
                    <a:srgbClr val="000000"/>
                  </a:glow>
                </a:effectLst>
                <a:latin typeface="Arial" charset="0"/>
                <a:ea typeface="ＭＳ Ｐゴシック" charset="0"/>
                <a:cs typeface="ＭＳ Ｐゴシック" charset="0"/>
              </a:rPr>
              <a:t> and </a:t>
            </a:r>
            <a:r>
              <a:rPr lang="en-US" sz="3200" b="1" dirty="0">
                <a:solidFill>
                  <a:srgbClr val="FFFF00"/>
                </a:solidFill>
                <a:effectLst>
                  <a:glow rad="127000">
                    <a:srgbClr val="000000"/>
                  </a:glow>
                </a:effectLst>
                <a:latin typeface="Arial" charset="0"/>
                <a:ea typeface="ＭＳ Ｐゴシック" charset="0"/>
                <a:cs typeface="ＭＳ Ｐゴシック" charset="0"/>
              </a:rPr>
              <a:t>co-heirs with Christ</a:t>
            </a:r>
            <a:r>
              <a:rPr lang="en-US" sz="3200" b="1" dirty="0">
                <a:solidFill>
                  <a:srgbClr val="FFFFFF"/>
                </a:solidFill>
                <a:effectLst>
                  <a:glow rad="127000">
                    <a:srgbClr val="000000"/>
                  </a:glow>
                </a:effectLst>
                <a:latin typeface="Arial" charset="0"/>
                <a:ea typeface="ＭＳ Ｐゴシック" charset="0"/>
                <a:cs typeface="ＭＳ Ｐゴシック" charset="0"/>
              </a:rPr>
              <a:t>, if indeed we share in his sufferings in order that we may also share in his glory</a:t>
            </a:r>
            <a:r>
              <a:rPr lang="ru-RU" sz="3200" b="1" dirty="0">
                <a:solidFill>
                  <a:srgbClr val="FFFFFF"/>
                </a:solidFill>
                <a:effectLst>
                  <a:glow rad="127000">
                    <a:srgbClr val="000000"/>
                  </a:glow>
                </a:effectLst>
                <a:latin typeface="Arial" charset="0"/>
                <a:ea typeface="ＭＳ Ｐゴシック" charset="0"/>
                <a:cs typeface="ＭＳ Ｐゴシック" charset="0"/>
              </a:rPr>
              <a:t>"</a:t>
            </a:r>
            <a:r>
              <a:rPr lang="en-US" sz="3200" b="1" dirty="0">
                <a:solidFill>
                  <a:srgbClr val="FFFFFF"/>
                </a:solidFill>
                <a:effectLst>
                  <a:glow rad="127000">
                    <a:srgbClr val="000000"/>
                  </a:glow>
                </a:effectLst>
                <a:latin typeface="Arial" charset="0"/>
                <a:ea typeface="ＭＳ Ｐゴシック" charset="0"/>
                <a:cs typeface="ＭＳ Ｐゴシック" charset="0"/>
              </a:rPr>
              <a:t> </a:t>
            </a:r>
            <a:br>
              <a:rPr lang="en-US" sz="3200" b="1" dirty="0">
                <a:solidFill>
                  <a:srgbClr val="FFFFFF"/>
                </a:solidFill>
                <a:effectLst>
                  <a:glow rad="127000">
                    <a:srgbClr val="000000"/>
                  </a:glow>
                </a:effectLst>
                <a:latin typeface="Arial" charset="0"/>
                <a:ea typeface="ＭＳ Ｐゴシック" charset="0"/>
                <a:cs typeface="ＭＳ Ｐゴシック" charset="0"/>
              </a:rPr>
            </a:br>
            <a:r>
              <a:rPr lang="en-US" sz="3200" b="1" dirty="0">
                <a:solidFill>
                  <a:srgbClr val="FFFFFF"/>
                </a:solidFill>
                <a:effectLst>
                  <a:glow rad="127000">
                    <a:srgbClr val="000000"/>
                  </a:glow>
                </a:effectLst>
                <a:latin typeface="Arial" charset="0"/>
                <a:ea typeface="ＭＳ Ｐゴシック" charset="0"/>
                <a:cs typeface="ＭＳ Ｐゴシック" charset="0"/>
              </a:rPr>
              <a:t>(Rom. 8:17 </a:t>
            </a:r>
            <a:r>
              <a:rPr lang="en-US" sz="2800" b="1" dirty="0">
                <a:solidFill>
                  <a:srgbClr val="FFFFFF"/>
                </a:solidFill>
                <a:effectLst>
                  <a:glow rad="127000">
                    <a:srgbClr val="000000"/>
                  </a:glow>
                </a:effectLst>
                <a:latin typeface="Arial" charset="0"/>
                <a:ea typeface="ＭＳ Ｐゴシック" charset="0"/>
                <a:cs typeface="ＭＳ Ｐゴシック" charset="0"/>
              </a:rPr>
              <a:t>NIV</a:t>
            </a:r>
            <a:r>
              <a:rPr lang="en-US" sz="3200" b="1" dirty="0">
                <a:solidFill>
                  <a:srgbClr val="FFFFFF"/>
                </a:solidFill>
                <a:effectLst>
                  <a:glow rad="127000">
                    <a:srgbClr val="000000"/>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198907"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 Salvation</a:t>
            </a:r>
          </a:p>
        </p:txBody>
      </p:sp>
      <p:sp>
        <p:nvSpPr>
          <p:cNvPr id="6" name="Rectangle 2"/>
          <p:cNvSpPr txBox="1">
            <a:spLocks noChangeArrowheads="1"/>
          </p:cNvSpPr>
          <p:nvPr/>
        </p:nvSpPr>
        <p:spPr bwMode="auto">
          <a:xfrm>
            <a:off x="4712582" y="4833511"/>
            <a:ext cx="3748635" cy="954536"/>
          </a:xfrm>
          <a:prstGeom prst="rect">
            <a:avLst/>
          </a:prstGeom>
          <a:solidFill>
            <a:srgbClr val="0000FF"/>
          </a:solidFill>
          <a:ln>
            <a:noFill/>
          </a:ln>
          <a:effectLst>
            <a:outerShdw blurRad="63500" dist="35921" dir="2700000" algn="ctr" rotWithShape="0">
              <a:schemeClr val="tx2">
                <a:alpha val="74998"/>
              </a:schemeClr>
            </a:outerShdw>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 Reward</a:t>
            </a:r>
          </a:p>
        </p:txBody>
      </p:sp>
      <p:sp>
        <p:nvSpPr>
          <p:cNvPr id="2" name="Down Arrow 1"/>
          <p:cNvSpPr/>
          <p:nvPr/>
        </p:nvSpPr>
        <p:spPr bwMode="auto">
          <a:xfrm>
            <a:off x="1728961"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
        <p:nvSpPr>
          <p:cNvPr id="8" name="Down Arrow 7"/>
          <p:cNvSpPr/>
          <p:nvPr/>
        </p:nvSpPr>
        <p:spPr bwMode="auto">
          <a:xfrm>
            <a:off x="6028420" y="2325522"/>
            <a:ext cx="688526" cy="2477388"/>
          </a:xfrm>
          <a:prstGeom prst="downArrow">
            <a:avLst/>
          </a:prstGeom>
          <a:solidFill>
            <a:srgbClr val="0000FF"/>
          </a:solidFill>
          <a:ln w="9525" cap="flat" cmpd="sng" algn="ctr">
            <a:solidFill>
              <a:schemeClr val="bg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defTabSz="914400" eaLnBrk="0" fontAlgn="base" hangingPunct="0">
              <a:spcBef>
                <a:spcPct val="0"/>
              </a:spcBef>
              <a:spcAft>
                <a:spcPct val="0"/>
              </a:spcAft>
            </a:pPr>
            <a:endParaRPr lang="en-US" sz="2400">
              <a:solidFill>
                <a:srgbClr val="000000"/>
              </a:solidFill>
              <a:latin typeface="Comic Sans MS" pitchFamily="-112" charset="0"/>
              <a:ea typeface="ＭＳ Ｐゴシック" charset="0"/>
              <a:cs typeface="ＭＳ Ｐゴシック" charset="0"/>
            </a:endParaRPr>
          </a:p>
        </p:txBody>
      </p:sp>
    </p:spTree>
    <p:extLst>
      <p:ext uri="{BB962C8B-B14F-4D97-AF65-F5344CB8AC3E}">
        <p14:creationId xmlns:p14="http://schemas.microsoft.com/office/powerpoint/2010/main" val="18402984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55"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55"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strVal val="#ppt_w*0.70"/>
                                          </p:val>
                                        </p:tav>
                                        <p:tav tm="100000">
                                          <p:val>
                                            <p:strVal val="#ppt_w"/>
                                          </p:val>
                                        </p:tav>
                                      </p:tavLst>
                                    </p:anim>
                                    <p:anim calcmode="lin" valueType="num">
                                      <p:cBhvr>
                                        <p:cTn id="25" dur="1000" fill="hold"/>
                                        <p:tgtEl>
                                          <p:spTgt spid="6"/>
                                        </p:tgtEl>
                                        <p:attrNameLst>
                                          <p:attrName>ppt_h</p:attrName>
                                        </p:attrNameLst>
                                      </p:cBhvr>
                                      <p:tavLst>
                                        <p:tav tm="0">
                                          <p:val>
                                            <p:strVal val="#ppt_h"/>
                                          </p:val>
                                        </p:tav>
                                        <p:tav tm="100000">
                                          <p:val>
                                            <p:strVal val="#ppt_h"/>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2" grpId="0" animBg="1"/>
      <p:bldP spid="8" grpId="0" animBg="1"/>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
            <a:ext cx="9144000" cy="892470"/>
          </a:xfrm>
          <a:solidFill>
            <a:srgbClr val="660066"/>
          </a:solidFill>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Crowns in the NT</a:t>
            </a:r>
          </a:p>
        </p:txBody>
      </p:sp>
      <p:pic>
        <p:nvPicPr>
          <p:cNvPr id="2" name="Picture 1"/>
          <p:cNvPicPr>
            <a:picLocks noChangeAspect="1"/>
          </p:cNvPicPr>
          <p:nvPr/>
        </p:nvPicPr>
        <p:blipFill>
          <a:blip r:embed="rId4"/>
          <a:stretch>
            <a:fillRect/>
          </a:stretch>
        </p:blipFill>
        <p:spPr>
          <a:xfrm>
            <a:off x="2051240" y="1315821"/>
            <a:ext cx="5080000" cy="5080000"/>
          </a:xfrm>
          <a:prstGeom prst="rect">
            <a:avLst/>
          </a:prstGeom>
        </p:spPr>
      </p:pic>
      <p:sp>
        <p:nvSpPr>
          <p:cNvPr id="4" name="Rectangle 2"/>
          <p:cNvSpPr txBox="1">
            <a:spLocks noChangeArrowheads="1"/>
          </p:cNvSpPr>
          <p:nvPr/>
        </p:nvSpPr>
        <p:spPr bwMode="auto">
          <a:xfrm>
            <a:off x="1" y="837256"/>
            <a:ext cx="3037261" cy="10768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000000"/>
                </a:solidFill>
                <a:effectLst>
                  <a:glow rad="127000">
                    <a:srgbClr val="FFFFFF"/>
                  </a:glow>
                </a:effectLst>
                <a:latin typeface="Arial" charset="0"/>
                <a:ea typeface="ＭＳ Ｐゴシック" charset="0"/>
                <a:cs typeface="ＭＳ Ｐゴシック" charset="0"/>
              </a:rPr>
              <a:t>Incorruptible</a:t>
            </a:r>
          </a:p>
          <a:p>
            <a:pPr defTabSz="457200">
              <a:defRPr/>
            </a:pPr>
            <a:r>
              <a:rPr lang="en-US" sz="3200" b="1" dirty="0">
                <a:solidFill>
                  <a:srgbClr val="000000"/>
                </a:solidFill>
                <a:effectLst>
                  <a:glow rad="127000">
                    <a:srgbClr val="FFFFFF"/>
                  </a:glow>
                </a:effectLst>
                <a:latin typeface="Arial" charset="0"/>
                <a:ea typeface="ＭＳ Ｐゴシック" charset="0"/>
                <a:cs typeface="ＭＳ Ｐゴシック" charset="0"/>
              </a:rPr>
              <a:t>1 Cor. 9:25</a:t>
            </a:r>
          </a:p>
        </p:txBody>
      </p:sp>
      <p:sp>
        <p:nvSpPr>
          <p:cNvPr id="5" name="Rectangle 2"/>
          <p:cNvSpPr txBox="1">
            <a:spLocks noChangeArrowheads="1"/>
          </p:cNvSpPr>
          <p:nvPr/>
        </p:nvSpPr>
        <p:spPr bwMode="auto">
          <a:xfrm>
            <a:off x="6106739" y="2489704"/>
            <a:ext cx="3037261" cy="10768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000000"/>
                </a:solidFill>
                <a:effectLst>
                  <a:glow rad="127000">
                    <a:srgbClr val="FFFFFF"/>
                  </a:glow>
                </a:effectLst>
                <a:latin typeface="Arial" charset="0"/>
                <a:ea typeface="ＭＳ Ｐゴシック" charset="0"/>
                <a:cs typeface="ＭＳ Ｐゴシック" charset="0"/>
              </a:rPr>
              <a:t>Hope</a:t>
            </a:r>
          </a:p>
          <a:p>
            <a:pPr defTabSz="457200">
              <a:defRPr/>
            </a:pPr>
            <a:r>
              <a:rPr lang="en-US" sz="3200" b="1" dirty="0">
                <a:solidFill>
                  <a:srgbClr val="000000"/>
                </a:solidFill>
                <a:effectLst>
                  <a:glow rad="127000">
                    <a:srgbClr val="FFFFFF"/>
                  </a:glow>
                </a:effectLst>
                <a:latin typeface="Arial" charset="0"/>
                <a:ea typeface="ＭＳ Ｐゴシック" charset="0"/>
                <a:cs typeface="ＭＳ Ｐゴシック" charset="0"/>
              </a:rPr>
              <a:t>1 Thess. 2:19</a:t>
            </a:r>
          </a:p>
        </p:txBody>
      </p:sp>
      <p:pic>
        <p:nvPicPr>
          <p:cNvPr id="3" name="Picture 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996016" y="4194053"/>
            <a:ext cx="5098064" cy="2254409"/>
          </a:xfrm>
          <a:prstGeom prst="rect">
            <a:avLst/>
          </a:prstGeom>
        </p:spPr>
      </p:pic>
      <p:sp>
        <p:nvSpPr>
          <p:cNvPr id="6" name="Rectangle 2"/>
          <p:cNvSpPr txBox="1">
            <a:spLocks noChangeArrowheads="1"/>
          </p:cNvSpPr>
          <p:nvPr/>
        </p:nvSpPr>
        <p:spPr bwMode="auto">
          <a:xfrm>
            <a:off x="0" y="4978284"/>
            <a:ext cx="2448217" cy="15737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000000"/>
                </a:solidFill>
                <a:effectLst>
                  <a:glow rad="127000">
                    <a:srgbClr val="FFFFFF"/>
                  </a:glow>
                </a:effectLst>
                <a:latin typeface="Arial" charset="0"/>
                <a:ea typeface="ＭＳ Ｐゴシック" charset="0"/>
                <a:cs typeface="ＭＳ Ｐゴシック" charset="0"/>
              </a:rPr>
              <a:t>Life</a:t>
            </a:r>
          </a:p>
          <a:p>
            <a:pPr defTabSz="457200">
              <a:defRPr/>
            </a:pPr>
            <a:r>
              <a:rPr lang="en-US" sz="3200" b="1" dirty="0">
                <a:solidFill>
                  <a:srgbClr val="000000"/>
                </a:solidFill>
                <a:effectLst>
                  <a:glow rad="127000">
                    <a:srgbClr val="FFFFFF"/>
                  </a:glow>
                </a:effectLst>
                <a:latin typeface="Arial" charset="0"/>
                <a:ea typeface="ＭＳ Ｐゴシック" charset="0"/>
                <a:cs typeface="ＭＳ Ｐゴシック" charset="0"/>
              </a:rPr>
              <a:t>Jas 1:12; </a:t>
            </a:r>
            <a:br>
              <a:rPr lang="en-US" sz="3200" b="1" dirty="0">
                <a:solidFill>
                  <a:srgbClr val="000000"/>
                </a:solidFill>
                <a:effectLst>
                  <a:glow rad="127000">
                    <a:srgbClr val="FFFFFF"/>
                  </a:glow>
                </a:effectLst>
                <a:latin typeface="Arial" charset="0"/>
                <a:ea typeface="ＭＳ Ｐゴシック" charset="0"/>
                <a:cs typeface="ＭＳ Ｐゴシック" charset="0"/>
              </a:rPr>
            </a:br>
            <a:r>
              <a:rPr lang="en-US" sz="3200" b="1" dirty="0">
                <a:solidFill>
                  <a:srgbClr val="000000"/>
                </a:solidFill>
                <a:effectLst>
                  <a:glow rad="127000">
                    <a:srgbClr val="FFFFFF"/>
                  </a:glow>
                </a:effectLst>
                <a:latin typeface="Arial" charset="0"/>
                <a:ea typeface="ＭＳ Ｐゴシック" charset="0"/>
                <a:cs typeface="ＭＳ Ｐゴシック" charset="0"/>
              </a:rPr>
              <a:t>Rev 2:10</a:t>
            </a:r>
          </a:p>
        </p:txBody>
      </p:sp>
      <p:sp>
        <p:nvSpPr>
          <p:cNvPr id="8" name="Rectangle 2"/>
          <p:cNvSpPr txBox="1">
            <a:spLocks noChangeArrowheads="1"/>
          </p:cNvSpPr>
          <p:nvPr/>
        </p:nvSpPr>
        <p:spPr bwMode="auto">
          <a:xfrm>
            <a:off x="6969728" y="5015092"/>
            <a:ext cx="2015536" cy="1076817"/>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000000"/>
                </a:solidFill>
                <a:effectLst>
                  <a:glow rad="127000">
                    <a:srgbClr val="FFFFFF"/>
                  </a:glow>
                </a:effectLst>
                <a:latin typeface="Arial" charset="0"/>
                <a:ea typeface="ＭＳ Ｐゴシック" charset="0"/>
                <a:cs typeface="ＭＳ Ｐゴシック" charset="0"/>
              </a:rPr>
              <a:t>Glory</a:t>
            </a:r>
          </a:p>
          <a:p>
            <a:pPr defTabSz="457200">
              <a:defRPr/>
            </a:pPr>
            <a:r>
              <a:rPr lang="en-US" sz="3200" b="1" dirty="0">
                <a:solidFill>
                  <a:srgbClr val="000000"/>
                </a:solidFill>
                <a:effectLst>
                  <a:glow rad="127000">
                    <a:srgbClr val="FFFFFF"/>
                  </a:glow>
                </a:effectLst>
                <a:latin typeface="Arial" charset="0"/>
                <a:ea typeface="ＭＳ Ｐゴシック" charset="0"/>
                <a:cs typeface="ＭＳ Ｐゴシック" charset="0"/>
              </a:rPr>
              <a:t>1 Pet. 5:4</a:t>
            </a:r>
          </a:p>
        </p:txBody>
      </p:sp>
      <p:sp>
        <p:nvSpPr>
          <p:cNvPr id="7" name="Rectangle 2"/>
          <p:cNvSpPr txBox="1">
            <a:spLocks noChangeArrowheads="1"/>
          </p:cNvSpPr>
          <p:nvPr/>
        </p:nvSpPr>
        <p:spPr bwMode="auto">
          <a:xfrm>
            <a:off x="0" y="3303468"/>
            <a:ext cx="3552675" cy="107681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000000"/>
                </a:solidFill>
                <a:effectLst>
                  <a:glow rad="127000">
                    <a:srgbClr val="FFFFFF"/>
                  </a:glow>
                </a:effectLst>
                <a:latin typeface="Arial" charset="0"/>
                <a:ea typeface="ＭＳ Ｐゴシック" charset="0"/>
                <a:cs typeface="ＭＳ Ｐゴシック" charset="0"/>
              </a:rPr>
              <a:t>Righteousness</a:t>
            </a:r>
          </a:p>
          <a:p>
            <a:pPr defTabSz="457200">
              <a:defRPr/>
            </a:pPr>
            <a:r>
              <a:rPr lang="en-US" sz="3200" b="1" dirty="0">
                <a:solidFill>
                  <a:srgbClr val="000000"/>
                </a:solidFill>
                <a:effectLst>
                  <a:glow rad="127000">
                    <a:srgbClr val="FFFFFF"/>
                  </a:glow>
                </a:effectLst>
                <a:latin typeface="Arial" charset="0"/>
                <a:ea typeface="ＭＳ Ｐゴシック" charset="0"/>
                <a:cs typeface="ＭＳ Ｐゴシック" charset="0"/>
              </a:rPr>
              <a:t>2 Tim. 4:8</a:t>
            </a:r>
          </a:p>
        </p:txBody>
      </p:sp>
    </p:spTree>
    <p:extLst>
      <p:ext uri="{BB962C8B-B14F-4D97-AF65-F5344CB8AC3E}">
        <p14:creationId xmlns:p14="http://schemas.microsoft.com/office/powerpoint/2010/main" val="31184052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animBg="1"/>
      <p:bldP spid="7"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0"/>
            <a:ext cx="9144001" cy="6858000"/>
          </a:xfrm>
          <a:prstGeom prst="rect">
            <a:avLst/>
          </a:prstGeom>
        </p:spPr>
      </p:pic>
      <p:sp>
        <p:nvSpPr>
          <p:cNvPr id="1361923" name="Rectangle 2"/>
          <p:cNvSpPr>
            <a:spLocks noGrp="1" noChangeArrowheads="1"/>
          </p:cNvSpPr>
          <p:nvPr>
            <p:ph type="ctrTitle"/>
          </p:nvPr>
        </p:nvSpPr>
        <p:spPr>
          <a:xfrm>
            <a:off x="5033918" y="3225098"/>
            <a:ext cx="4110081" cy="3446122"/>
          </a:xfrm>
        </p:spPr>
        <p:txBody>
          <a:bodyPr anchor="b"/>
          <a:lstStyle/>
          <a:p>
            <a:r>
              <a:rPr lang="ru-RU" sz="2800" b="1" dirty="0">
                <a:effectLst>
                  <a:glow rad="177800">
                    <a:schemeClr val="tx1"/>
                  </a:glow>
                </a:effectLst>
                <a:latin typeface="Arial" charset="0"/>
                <a:ea typeface="ＭＳ Ｐゴシック" charset="0"/>
              </a:rPr>
              <a:t>"</a:t>
            </a:r>
            <a:r>
              <a:rPr lang="en-US" sz="2800" b="1" dirty="0">
                <a:effectLst>
                  <a:glow rad="177800">
                    <a:schemeClr val="tx1"/>
                  </a:glow>
                </a:effectLst>
                <a:latin typeface="Arial" charset="0"/>
                <a:ea typeface="ＭＳ Ｐゴシック" charset="0"/>
              </a:rPr>
              <a:t>And there will be no night there—no need for lamps or sun—for the Lord God will shine on them. And they will reign forever and ever</a:t>
            </a:r>
            <a:r>
              <a:rPr lang="ru-RU" sz="2800" b="1" dirty="0">
                <a:effectLst>
                  <a:glow rad="177800">
                    <a:schemeClr val="tx1"/>
                  </a:glow>
                </a:effectLst>
                <a:latin typeface="Arial" charset="0"/>
                <a:ea typeface="ＭＳ Ｐゴシック" charset="0"/>
              </a:rPr>
              <a:t>"</a:t>
            </a:r>
            <a:r>
              <a:rPr lang="en-US" sz="2800" b="1" dirty="0">
                <a:effectLst>
                  <a:glow rad="177800">
                    <a:schemeClr val="tx1"/>
                  </a:glow>
                </a:effectLst>
                <a:latin typeface="Arial" charset="0"/>
                <a:ea typeface="ＭＳ Ｐゴシック" charset="0"/>
              </a:rPr>
              <a:t> </a:t>
            </a:r>
            <a:br>
              <a:rPr lang="en-US" sz="2800" b="1" dirty="0">
                <a:effectLst>
                  <a:glow rad="177800">
                    <a:schemeClr val="tx1"/>
                  </a:glow>
                </a:effectLst>
                <a:latin typeface="Arial" charset="0"/>
                <a:ea typeface="ＭＳ Ｐゴシック" charset="0"/>
              </a:rPr>
            </a:br>
            <a:r>
              <a:rPr lang="en-US" sz="2800" b="1" dirty="0">
                <a:effectLst>
                  <a:glow rad="177800">
                    <a:schemeClr val="tx1"/>
                  </a:glow>
                </a:effectLst>
                <a:latin typeface="Arial" charset="0"/>
                <a:ea typeface="ＭＳ Ｐゴシック" charset="0"/>
              </a:rPr>
              <a:t>(Rev 22:5 </a:t>
            </a:r>
            <a:r>
              <a:rPr lang="en-US" sz="2400" b="1" dirty="0">
                <a:effectLst>
                  <a:glow rad="177800">
                    <a:schemeClr val="tx1"/>
                  </a:glow>
                </a:effectLst>
                <a:latin typeface="Arial" charset="0"/>
                <a:ea typeface="ＭＳ Ｐゴシック" charset="0"/>
              </a:rPr>
              <a:t>NLT</a:t>
            </a:r>
            <a:r>
              <a:rPr lang="en-US" sz="2800" b="1" dirty="0">
                <a:effectLst>
                  <a:glow rad="177800">
                    <a:schemeClr val="tx1"/>
                  </a:glow>
                </a:effectLst>
                <a:latin typeface="Arial" charset="0"/>
                <a:ea typeface="ＭＳ Ｐゴシック" charset="0"/>
              </a:rPr>
              <a:t>).</a:t>
            </a:r>
            <a:endParaRPr lang="en-US" b="1" dirty="0">
              <a:solidFill>
                <a:srgbClr val="CC0000"/>
              </a:solidFill>
              <a:effectLst>
                <a:glow rad="177800">
                  <a:schemeClr val="tx1"/>
                </a:glow>
              </a:effectLst>
              <a:latin typeface="Arial" charset="0"/>
              <a:ea typeface="ＭＳ Ｐゴシック" charset="0"/>
            </a:endParaRPr>
          </a:p>
        </p:txBody>
      </p:sp>
    </p:spTree>
    <p:extLst>
      <p:ext uri="{BB962C8B-B14F-4D97-AF65-F5344CB8AC3E}">
        <p14:creationId xmlns:p14="http://schemas.microsoft.com/office/powerpoint/2010/main" val="347139248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1042306"/>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Divine Discipline</a:t>
            </a:r>
          </a:p>
        </p:txBody>
      </p:sp>
      <p:pic>
        <p:nvPicPr>
          <p:cNvPr id="2" name="Picture 1"/>
          <p:cNvPicPr>
            <a:picLocks noChangeAspect="1"/>
          </p:cNvPicPr>
          <p:nvPr/>
        </p:nvPicPr>
        <p:blipFill>
          <a:blip r:embed="rId3"/>
          <a:stretch>
            <a:fillRect/>
          </a:stretch>
        </p:blipFill>
        <p:spPr>
          <a:xfrm>
            <a:off x="615243" y="1226338"/>
            <a:ext cx="7647385" cy="5228677"/>
          </a:xfrm>
          <a:prstGeom prst="rect">
            <a:avLst/>
          </a:prstGeom>
        </p:spPr>
      </p:pic>
    </p:spTree>
    <p:extLst>
      <p:ext uri="{BB962C8B-B14F-4D97-AF65-F5344CB8AC3E}">
        <p14:creationId xmlns:p14="http://schemas.microsoft.com/office/powerpoint/2010/main" val="169382528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01"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202"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dirty="0">
              <a:solidFill>
                <a:srgbClr val="000000"/>
              </a:solidFill>
              <a:latin typeface="Comic Sans MS" pitchFamily="-112" charset="0"/>
            </a:endParaRPr>
          </a:p>
        </p:txBody>
      </p:sp>
      <p:grpSp>
        <p:nvGrpSpPr>
          <p:cNvPr id="819211"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19231"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2:7</a:t>
              </a:r>
            </a:p>
          </p:txBody>
        </p:sp>
      </p:grpSp>
      <p:grpSp>
        <p:nvGrpSpPr>
          <p:cNvPr id="819212"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19229"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eaLnBrk="0" hangingPunct="0">
                <a:defRPr/>
              </a:pPr>
              <a:r>
                <a:rPr lang="en-US" dirty="0">
                  <a:solidFill>
                    <a:srgbClr val="000000"/>
                  </a:solidFill>
                  <a:latin typeface="Comic Sans MS" charset="0"/>
                </a:rPr>
                <a:t>2:17</a:t>
              </a:r>
            </a:p>
          </p:txBody>
        </p:sp>
      </p:grpSp>
      <p:grpSp>
        <p:nvGrpSpPr>
          <p:cNvPr id="819214"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19227"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2:26</a:t>
              </a:r>
            </a:p>
          </p:txBody>
        </p:sp>
      </p:grpSp>
      <p:grpSp>
        <p:nvGrpSpPr>
          <p:cNvPr id="819215"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19225"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3:5</a:t>
              </a:r>
            </a:p>
          </p:txBody>
        </p:sp>
      </p:grpSp>
      <p:grpSp>
        <p:nvGrpSpPr>
          <p:cNvPr id="819216"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19223"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3:12</a:t>
              </a:r>
            </a:p>
          </p:txBody>
        </p:sp>
      </p:grpSp>
      <p:grpSp>
        <p:nvGrpSpPr>
          <p:cNvPr id="34"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19221" name="TextBox 35"/>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3:21</a:t>
              </a:r>
            </a:p>
          </p:txBody>
        </p:sp>
      </p:grpSp>
      <p:sp>
        <p:nvSpPr>
          <p:cNvPr id="5" name="TextBox 4"/>
          <p:cNvSpPr txBox="1">
            <a:spLocks noChangeArrowheads="1"/>
          </p:cNvSpPr>
          <p:nvPr/>
        </p:nvSpPr>
        <p:spPr bwMode="auto">
          <a:xfrm>
            <a:off x="3059113" y="2565400"/>
            <a:ext cx="3313112" cy="267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a:solidFill>
                  <a:srgbClr val="000000"/>
                </a:solidFill>
              </a:rPr>
              <a:t>He who overcomes, I will grant to him to </a:t>
            </a:r>
            <a:r>
              <a:rPr lang="en-US">
                <a:solidFill>
                  <a:srgbClr val="FF0000"/>
                </a:solidFill>
              </a:rPr>
              <a:t>sit down with Me on My throne</a:t>
            </a:r>
            <a:r>
              <a:rPr lang="en-US">
                <a:solidFill>
                  <a:srgbClr val="000000"/>
                </a:solidFill>
              </a:rPr>
              <a:t>, as I also overcame and sat down with My Father on His throne (3:21)</a:t>
            </a:r>
          </a:p>
        </p:txBody>
      </p:sp>
      <p:sp>
        <p:nvSpPr>
          <p:cNvPr id="36"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25827518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par>
                          <p:cTn id="10" fill="hold" nodeType="afterGroup">
                            <p:stCondLst>
                              <p:cond delay="1000"/>
                            </p:stCondLst>
                            <p:childTnLst>
                              <p:par>
                                <p:cTn id="11" presetID="6" presetClass="entr" presetSubtype="16"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circle(in)">
                                      <p:cBhvr>
                                        <p:cTn id="13" dur="2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813515" y="1572736"/>
            <a:ext cx="3689585" cy="3962400"/>
          </a:xfrm>
        </p:spPr>
        <p:txBody>
          <a:bodyPr/>
          <a:lstStyle/>
          <a:p>
            <a:r>
              <a:rPr lang="en-US" sz="4000" b="1" i="1" dirty="0">
                <a:solidFill>
                  <a:schemeClr val="tx1"/>
                </a:solidFill>
                <a:effectLst>
                  <a:outerShdw blurRad="38100" dist="38100" dir="2700000" algn="tl">
                    <a:srgbClr val="DDDDDD"/>
                  </a:outerShdw>
                </a:effectLst>
                <a:latin typeface="Arial" charset="0"/>
                <a:ea typeface="ヒラギノ角ゴ Pro W3" charset="0"/>
                <a:cs typeface="ヒラギノ角ゴ Pro W3" charset="0"/>
              </a:rPr>
              <a:t>Rule with Christ just as he rules with the Father (Rev 3:21-22).</a:t>
            </a:r>
            <a:endParaRPr lang="en-US" i="1" dirty="0">
              <a:solidFill>
                <a:schemeClr val="tx1"/>
              </a:solidFill>
              <a:latin typeface="Arial" charset="0"/>
              <a:ea typeface="ヒラギノ角ゴ Pro W3" charset="0"/>
              <a:cs typeface="ヒラギノ角ゴ Pro W3" charset="0"/>
            </a:endParaRPr>
          </a:p>
        </p:txBody>
      </p:sp>
      <p:sp>
        <p:nvSpPr>
          <p:cNvPr id="3"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234808460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02817" name="Picture 3" descr="7 Churches Blank.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21" name="Group 20"/>
          <p:cNvGrpSpPr>
            <a:grpSpLocks/>
          </p:cNvGrpSpPr>
          <p:nvPr/>
        </p:nvGrpSpPr>
        <p:grpSpPr bwMode="auto">
          <a:xfrm>
            <a:off x="3059113" y="2349500"/>
            <a:ext cx="2665412" cy="2662238"/>
            <a:chOff x="3059832" y="2348260"/>
            <a:chExt cx="2664304" cy="2664932"/>
          </a:xfrm>
        </p:grpSpPr>
        <p:sp>
          <p:nvSpPr>
            <p:cNvPr id="802843" name="Oval Callout 2"/>
            <p:cNvSpPr>
              <a:spLocks noChangeArrowheads="1"/>
            </p:cNvSpPr>
            <p:nvPr/>
          </p:nvSpPr>
          <p:spPr bwMode="auto">
            <a:xfrm>
              <a:off x="3059832" y="2348880"/>
              <a:ext cx="2664304" cy="2664312"/>
            </a:xfrm>
            <a:prstGeom prst="wedgeEllipseCallout">
              <a:avLst>
                <a:gd name="adj1" fmla="val 1375"/>
                <a:gd name="adj2" fmla="val 106630"/>
              </a:avLst>
            </a:prstGeom>
            <a:solidFill>
              <a:srgbClr val="FF0000"/>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pPr eaLnBrk="0" hangingPunct="0"/>
              <a:endParaRPr lang="en-US">
                <a:solidFill>
                  <a:prstClr val="black"/>
                </a:solidFill>
                <a:latin typeface="Comic Sans MS" charset="0"/>
              </a:endParaRPr>
            </a:p>
          </p:txBody>
        </p:sp>
        <p:sp>
          <p:nvSpPr>
            <p:cNvPr id="27" name="TextBox 26"/>
            <p:cNvSpPr txBox="1"/>
            <p:nvPr/>
          </p:nvSpPr>
          <p:spPr>
            <a:xfrm>
              <a:off x="3204234" y="2348260"/>
              <a:ext cx="2448495" cy="2307383"/>
            </a:xfrm>
            <a:prstGeom prst="rect">
              <a:avLst/>
            </a:prstGeom>
            <a:noFill/>
            <a:ln>
              <a:noFill/>
            </a:ln>
          </p:spPr>
          <p:txBody>
            <a:bodyPr>
              <a:spAutoFit/>
            </a:bodyPr>
            <a:lstStyle/>
            <a:p>
              <a:pPr algn="ct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Christ:</a:t>
              </a:r>
              <a:br>
                <a:rPr lang="en-US" b="1" dirty="0">
                  <a:solidFill>
                    <a:prstClr val="white"/>
                  </a:solidFill>
                  <a:effectLst>
                    <a:outerShdw blurRad="38100" dist="38100" dir="2700000" algn="tl">
                      <a:srgbClr val="000000">
                        <a:alpha val="43137"/>
                      </a:srgbClr>
                    </a:outerShdw>
                  </a:effectLst>
                  <a:latin typeface="Arial"/>
                  <a:cs typeface="Arial"/>
                </a:rPr>
              </a:br>
              <a:r>
                <a:rPr lang="en-US" b="1" dirty="0">
                  <a:solidFill>
                    <a:prstClr val="white"/>
                  </a:solidFill>
                  <a:effectLst>
                    <a:outerShdw blurRad="38100" dist="38100" dir="2700000" algn="tl">
                      <a:srgbClr val="000000">
                        <a:alpha val="43137"/>
                      </a:srgbClr>
                    </a:outerShdw>
                  </a:effectLst>
                  <a:latin typeface="Arial"/>
                  <a:cs typeface="Arial"/>
                </a:rPr>
                <a:t>The Amen, the faithful and true Witness, the Ruler of God</a:t>
              </a:r>
              <a:r>
                <a:rPr lang="uk-UA" b="1" dirty="0">
                  <a:solidFill>
                    <a:prstClr val="white"/>
                  </a:solidFill>
                  <a:effectLst>
                    <a:outerShdw blurRad="38100" dist="38100" dir="2700000" algn="tl">
                      <a:srgbClr val="000000">
                        <a:alpha val="43137"/>
                      </a:srgbClr>
                    </a:outerShdw>
                  </a:effectLst>
                  <a:latin typeface="Arial"/>
                  <a:cs typeface="Arial"/>
                </a:rPr>
                <a:t>'</a:t>
              </a:r>
              <a:r>
                <a:rPr lang="en-US" b="1" dirty="0">
                  <a:solidFill>
                    <a:prstClr val="white"/>
                  </a:solidFill>
                  <a:effectLst>
                    <a:outerShdw blurRad="38100" dist="38100" dir="2700000" algn="tl">
                      <a:srgbClr val="000000">
                        <a:alpha val="43137"/>
                      </a:srgbClr>
                    </a:outerShdw>
                  </a:effectLst>
                  <a:latin typeface="Arial"/>
                  <a:cs typeface="Arial"/>
                </a:rPr>
                <a:t>s creation</a:t>
              </a:r>
            </a:p>
          </p:txBody>
        </p:sp>
      </p:grpSp>
      <p:grpSp>
        <p:nvGrpSpPr>
          <p:cNvPr id="7" name="Group 6"/>
          <p:cNvGrpSpPr>
            <a:grpSpLocks/>
          </p:cNvGrpSpPr>
          <p:nvPr/>
        </p:nvGrpSpPr>
        <p:grpSpPr bwMode="auto">
          <a:xfrm>
            <a:off x="2987675" y="2349500"/>
            <a:ext cx="2811463" cy="2663825"/>
            <a:chOff x="2983932" y="2348880"/>
            <a:chExt cx="2963986" cy="2664296"/>
          </a:xfrm>
        </p:grpSpPr>
        <p:sp>
          <p:nvSpPr>
            <p:cNvPr id="802841" name="Oval 23"/>
            <p:cNvSpPr>
              <a:spLocks noChangeArrowheads="1"/>
            </p:cNvSpPr>
            <p:nvPr/>
          </p:nvSpPr>
          <p:spPr bwMode="auto">
            <a:xfrm>
              <a:off x="3059832" y="2348880"/>
              <a:ext cx="2808312" cy="2664296"/>
            </a:xfrm>
            <a:prstGeom prst="ellipse">
              <a:avLst/>
            </a:prstGeom>
            <a:solidFill>
              <a:srgbClr val="008000"/>
            </a:solidFill>
            <a:ln w="9525">
              <a:solidFill>
                <a:schemeClr val="tx1"/>
              </a:solidFill>
              <a:round/>
              <a:headEnd/>
              <a:tailEnd type="stealth" w="lg" len="lg"/>
            </a:ln>
          </p:spPr>
          <p:txBody>
            <a:bodyPr lIns="90000" tIns="46800" rIns="90000" bIns="46800">
              <a:spAutoFit/>
            </a:bodyPr>
            <a:lstStyle/>
            <a:p>
              <a:pPr eaLnBrk="0" hangingPunct="0"/>
              <a:endParaRPr lang="en-US">
                <a:solidFill>
                  <a:prstClr val="black"/>
                </a:solidFill>
                <a:latin typeface="Comic Sans MS" charset="0"/>
              </a:endParaRPr>
            </a:p>
          </p:txBody>
        </p:sp>
        <p:sp>
          <p:nvSpPr>
            <p:cNvPr id="25" name="TextBox 24"/>
            <p:cNvSpPr txBox="1"/>
            <p:nvPr/>
          </p:nvSpPr>
          <p:spPr>
            <a:xfrm>
              <a:off x="2983932" y="2420331"/>
              <a:ext cx="2963986" cy="1200362"/>
            </a:xfrm>
            <a:prstGeom prst="rect">
              <a:avLst/>
            </a:prstGeom>
            <a:noFill/>
          </p:spPr>
          <p:txBody>
            <a:bodyPr>
              <a:spAutoFit/>
            </a:bodyPr>
            <a:lstStyle/>
            <a:p>
              <a:pPr algn="ct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Commendation:</a:t>
              </a:r>
            </a:p>
            <a:p>
              <a:pPr algn="ctr" eaLnBrk="0" hangingPunct="0">
                <a:defRPr/>
              </a:pPr>
              <a:endParaRPr lang="en-US" b="1" dirty="0">
                <a:solidFill>
                  <a:prstClr val="white"/>
                </a:solidFill>
                <a:effectLst>
                  <a:outerShdw blurRad="38100" dist="38100" dir="2700000" algn="tl">
                    <a:srgbClr val="000000">
                      <a:alpha val="43137"/>
                    </a:srgbClr>
                  </a:outerShdw>
                </a:effectLst>
                <a:latin typeface="Arial"/>
                <a:cs typeface="Arial"/>
              </a:endParaRPr>
            </a:p>
            <a:p>
              <a:pPr algn="ct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None!</a:t>
              </a:r>
            </a:p>
          </p:txBody>
        </p:sp>
      </p:grpSp>
      <p:grpSp>
        <p:nvGrpSpPr>
          <p:cNvPr id="9" name="Group 8"/>
          <p:cNvGrpSpPr>
            <a:grpSpLocks/>
          </p:cNvGrpSpPr>
          <p:nvPr/>
        </p:nvGrpSpPr>
        <p:grpSpPr bwMode="auto">
          <a:xfrm>
            <a:off x="2555875" y="1844675"/>
            <a:ext cx="3671888" cy="3671888"/>
            <a:chOff x="2555776" y="1844824"/>
            <a:chExt cx="3744416" cy="3672408"/>
          </a:xfrm>
        </p:grpSpPr>
        <p:sp>
          <p:nvSpPr>
            <p:cNvPr id="802839" name="Oval 21"/>
            <p:cNvSpPr>
              <a:spLocks noChangeArrowheads="1"/>
            </p:cNvSpPr>
            <p:nvPr/>
          </p:nvSpPr>
          <p:spPr bwMode="auto">
            <a:xfrm>
              <a:off x="2555776" y="1844824"/>
              <a:ext cx="3744416" cy="3672408"/>
            </a:xfrm>
            <a:prstGeom prst="ellipse">
              <a:avLst/>
            </a:prstGeom>
            <a:solidFill>
              <a:schemeClr val="tx1"/>
            </a:solidFill>
            <a:ln w="9525">
              <a:solidFill>
                <a:schemeClr val="tx1"/>
              </a:solidFill>
              <a:round/>
              <a:headEnd/>
              <a:tailEnd type="stealth" w="lg" len="lg"/>
            </a:ln>
          </p:spPr>
          <p:txBody>
            <a:bodyPr lIns="90000" tIns="46800" rIns="90000" bIns="46800">
              <a:spAutoFit/>
            </a:bodyPr>
            <a:lstStyle/>
            <a:p>
              <a:pPr eaLnBrk="0" hangingPunct="0"/>
              <a:endParaRPr lang="en-US">
                <a:solidFill>
                  <a:prstClr val="black"/>
                </a:solidFill>
                <a:latin typeface="Comic Sans MS" charset="0"/>
              </a:endParaRPr>
            </a:p>
          </p:txBody>
        </p:sp>
        <p:sp>
          <p:nvSpPr>
            <p:cNvPr id="23" name="TextBox 22"/>
            <p:cNvSpPr txBox="1"/>
            <p:nvPr/>
          </p:nvSpPr>
          <p:spPr>
            <a:xfrm>
              <a:off x="2923257" y="1844824"/>
              <a:ext cx="3009454" cy="3046844"/>
            </a:xfrm>
            <a:prstGeom prst="rect">
              <a:avLst/>
            </a:prstGeom>
            <a:noFill/>
          </p:spPr>
          <p:txBody>
            <a:bodyPr>
              <a:spAutoFit/>
            </a:bodyPr>
            <a:lstStyle/>
            <a:p>
              <a:pPr algn="ct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Rebuke</a:t>
              </a:r>
            </a:p>
            <a:p>
              <a:pPr algn="ctr" eaLnBrk="0" hangingPunct="0">
                <a:defRPr/>
              </a:pPr>
              <a:endParaRPr lang="en-US" b="1" dirty="0">
                <a:solidFill>
                  <a:prstClr val="white"/>
                </a:solidFill>
                <a:effectLst>
                  <a:outerShdw blurRad="38100" dist="38100" dir="2700000" algn="tl">
                    <a:srgbClr val="000000">
                      <a:alpha val="43137"/>
                    </a:srgbClr>
                  </a:outerShdw>
                </a:effectLst>
                <a:latin typeface="Arial"/>
                <a:cs typeface="Arial"/>
              </a:endParaRPr>
            </a:p>
            <a:p>
              <a:pPr algn="ct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Lukewarm, neither cold nor hot.</a:t>
              </a:r>
            </a:p>
            <a:p>
              <a:pPr algn="ctr" eaLnBrk="0" hangingPunct="0">
                <a:defRPr/>
              </a:pPr>
              <a:endParaRPr lang="en-US" b="1" dirty="0">
                <a:solidFill>
                  <a:prstClr val="white"/>
                </a:solidFill>
                <a:effectLst>
                  <a:outerShdw blurRad="38100" dist="38100" dir="2700000" algn="tl">
                    <a:srgbClr val="000000">
                      <a:alpha val="43137"/>
                    </a:srgbClr>
                  </a:outerShdw>
                </a:effectLst>
                <a:latin typeface="Arial"/>
                <a:cs typeface="Arial"/>
              </a:endParaRPr>
            </a:p>
            <a:p>
              <a:pPr algn="ct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Wretched, pitiful, poor, blind, and naked</a:t>
              </a:r>
            </a:p>
          </p:txBody>
        </p:sp>
      </p:grpSp>
      <p:grpSp>
        <p:nvGrpSpPr>
          <p:cNvPr id="11" name="Group 10"/>
          <p:cNvGrpSpPr>
            <a:grpSpLocks/>
          </p:cNvGrpSpPr>
          <p:nvPr/>
        </p:nvGrpSpPr>
        <p:grpSpPr bwMode="auto">
          <a:xfrm>
            <a:off x="2060575" y="1349375"/>
            <a:ext cx="4672013" cy="4600575"/>
            <a:chOff x="2060104" y="1349152"/>
            <a:chExt cx="4672136" cy="4600128"/>
          </a:xfrm>
        </p:grpSpPr>
        <p:sp>
          <p:nvSpPr>
            <p:cNvPr id="17" name="Oval 16"/>
            <p:cNvSpPr/>
            <p:nvPr/>
          </p:nvSpPr>
          <p:spPr bwMode="auto">
            <a:xfrm>
              <a:off x="2060104" y="1349152"/>
              <a:ext cx="4672136" cy="4600128"/>
            </a:xfrm>
            <a:prstGeom prst="ellipse">
              <a:avLst/>
            </a:prstGeom>
            <a:solidFill>
              <a:schemeClr val="accent6"/>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eaLnBrk="0" hangingPunct="0">
                <a:defRPr/>
              </a:pPr>
              <a:endParaRPr lang="en-US">
                <a:solidFill>
                  <a:prstClr val="black"/>
                </a:solidFill>
                <a:latin typeface="Comic Sans MS" pitchFamily="-112" charset="0"/>
              </a:endParaRPr>
            </a:p>
          </p:txBody>
        </p:sp>
        <p:sp>
          <p:nvSpPr>
            <p:cNvPr id="19" name="TextBox 18"/>
            <p:cNvSpPr txBox="1"/>
            <p:nvPr/>
          </p:nvSpPr>
          <p:spPr>
            <a:xfrm>
              <a:off x="3060255" y="1412646"/>
              <a:ext cx="2663895" cy="3415968"/>
            </a:xfrm>
            <a:prstGeom prst="rect">
              <a:avLst/>
            </a:prstGeom>
            <a:noFill/>
          </p:spPr>
          <p:txBody>
            <a:bodyPr>
              <a:spAutoFit/>
            </a:bodyPr>
            <a:lstStyle/>
            <a:p>
              <a:pPr algn="ctr" eaLnBrk="0" hangingPunct="0">
                <a:defRPr/>
              </a:pPr>
              <a:r>
                <a:rPr lang="en-US" b="1" dirty="0">
                  <a:solidFill>
                    <a:srgbClr val="000000"/>
                  </a:solidFill>
                  <a:effectLst>
                    <a:outerShdw blurRad="38100" dist="38100" dir="2700000" algn="tl">
                      <a:srgbClr val="000000">
                        <a:alpha val="43137"/>
                      </a:srgbClr>
                    </a:outerShdw>
                  </a:effectLst>
                  <a:latin typeface="Arial"/>
                  <a:cs typeface="Arial"/>
                </a:rPr>
                <a:t>Exhortation</a:t>
              </a:r>
            </a:p>
            <a:p>
              <a:pPr algn="ctr" eaLnBrk="0" hangingPunct="0">
                <a:defRPr/>
              </a:pPr>
              <a:endParaRPr lang="en-US" b="1" dirty="0">
                <a:solidFill>
                  <a:srgbClr val="000000"/>
                </a:solidFill>
                <a:effectLst>
                  <a:outerShdw blurRad="38100" dist="38100" dir="2700000" algn="tl">
                    <a:srgbClr val="000000">
                      <a:alpha val="43137"/>
                    </a:srgbClr>
                  </a:outerShdw>
                </a:effectLst>
                <a:latin typeface="Arial"/>
                <a:cs typeface="Arial"/>
              </a:endParaRPr>
            </a:p>
            <a:p>
              <a:pPr algn="ctr" eaLnBrk="0" hangingPunct="0">
                <a:defRPr/>
              </a:pPr>
              <a:r>
                <a:rPr lang="en-US" b="1" dirty="0">
                  <a:solidFill>
                    <a:srgbClr val="000000"/>
                  </a:solidFill>
                  <a:effectLst>
                    <a:outerShdw blurRad="38100" dist="38100" dir="2700000" algn="tl">
                      <a:srgbClr val="000000">
                        <a:alpha val="43137"/>
                      </a:srgbClr>
                    </a:outerShdw>
                  </a:effectLst>
                  <a:latin typeface="Arial"/>
                  <a:cs typeface="Arial"/>
                </a:rPr>
                <a:t>Buy from Christ refined gold, white clothes, and eye salve.  </a:t>
              </a:r>
            </a:p>
            <a:p>
              <a:pPr algn="ctr" eaLnBrk="0" hangingPunct="0">
                <a:defRPr/>
              </a:pPr>
              <a:endParaRPr lang="en-US" b="1" dirty="0">
                <a:solidFill>
                  <a:srgbClr val="000000"/>
                </a:solidFill>
                <a:effectLst>
                  <a:outerShdw blurRad="38100" dist="38100" dir="2700000" algn="tl">
                    <a:srgbClr val="000000">
                      <a:alpha val="43137"/>
                    </a:srgbClr>
                  </a:outerShdw>
                </a:effectLst>
                <a:latin typeface="Arial"/>
                <a:cs typeface="Arial"/>
              </a:endParaRPr>
            </a:p>
            <a:p>
              <a:pPr algn="ctr" eaLnBrk="0" hangingPunct="0">
                <a:defRPr/>
              </a:pPr>
              <a:r>
                <a:rPr lang="en-US" b="1" dirty="0">
                  <a:solidFill>
                    <a:srgbClr val="000000"/>
                  </a:solidFill>
                  <a:effectLst>
                    <a:outerShdw blurRad="38100" dist="38100" dir="2700000" algn="tl">
                      <a:srgbClr val="000000">
                        <a:alpha val="43137"/>
                      </a:srgbClr>
                    </a:outerShdw>
                  </a:effectLst>
                  <a:latin typeface="Arial"/>
                  <a:cs typeface="Arial"/>
                </a:rPr>
                <a:t>Be earnest and repent.</a:t>
              </a:r>
            </a:p>
          </p:txBody>
        </p:sp>
      </p:grpSp>
      <p:grpSp>
        <p:nvGrpSpPr>
          <p:cNvPr id="28" name="Group 27"/>
          <p:cNvGrpSpPr>
            <a:grpSpLocks noChangeAspect="1"/>
          </p:cNvGrpSpPr>
          <p:nvPr/>
        </p:nvGrpSpPr>
        <p:grpSpPr bwMode="auto">
          <a:xfrm>
            <a:off x="1604962" y="735013"/>
            <a:ext cx="5688013" cy="5688012"/>
            <a:chOff x="1475656" y="836712"/>
            <a:chExt cx="5904656" cy="5688632"/>
          </a:xfrm>
        </p:grpSpPr>
        <p:sp>
          <p:nvSpPr>
            <p:cNvPr id="802835" name="Oval 4"/>
            <p:cNvSpPr>
              <a:spLocks noChangeArrowheads="1"/>
            </p:cNvSpPr>
            <p:nvPr/>
          </p:nvSpPr>
          <p:spPr bwMode="auto">
            <a:xfrm>
              <a:off x="1475656" y="836712"/>
              <a:ext cx="5904656" cy="5688632"/>
            </a:xfrm>
            <a:prstGeom prst="ellipse">
              <a:avLst/>
            </a:prstGeom>
            <a:solidFill>
              <a:srgbClr val="FFFF00"/>
            </a:solidFill>
            <a:ln w="9525">
              <a:solidFill>
                <a:schemeClr val="tx1"/>
              </a:solidFill>
              <a:round/>
              <a:headEnd/>
              <a:tailEnd type="stealth" w="lg" len="lg"/>
            </a:ln>
          </p:spPr>
          <p:txBody>
            <a:bodyPr lIns="90000" tIns="46800" rIns="90000" bIns="46800">
              <a:spAutoFit/>
            </a:bodyPr>
            <a:lstStyle/>
            <a:p>
              <a:pPr eaLnBrk="0" hangingPunct="0"/>
              <a:endParaRPr lang="en-US">
                <a:solidFill>
                  <a:prstClr val="black"/>
                </a:solidFill>
                <a:latin typeface="Comic Sans MS" charset="0"/>
              </a:endParaRPr>
            </a:p>
          </p:txBody>
        </p:sp>
        <p:sp>
          <p:nvSpPr>
            <p:cNvPr id="30" name="TextBox 29"/>
            <p:cNvSpPr txBox="1"/>
            <p:nvPr/>
          </p:nvSpPr>
          <p:spPr>
            <a:xfrm>
              <a:off x="1923902" y="836712"/>
              <a:ext cx="5008164" cy="1570208"/>
            </a:xfrm>
            <a:prstGeom prst="rect">
              <a:avLst/>
            </a:prstGeom>
            <a:noFill/>
          </p:spPr>
          <p:txBody>
            <a:bodyPr>
              <a:spAutoFit/>
            </a:bodyPr>
            <a:lstStyle/>
            <a:p>
              <a:pPr algn="ctr" eaLnBrk="0" hangingPunct="0">
                <a:defRPr/>
              </a:pPr>
              <a:r>
                <a:rPr lang="en-US" b="1" dirty="0">
                  <a:solidFill>
                    <a:prstClr val="black"/>
                  </a:solidFill>
                  <a:effectLst>
                    <a:outerShdw blurRad="38100" dist="38100" dir="2700000" algn="tl">
                      <a:srgbClr val="000000">
                        <a:alpha val="43137"/>
                      </a:srgbClr>
                    </a:outerShdw>
                  </a:effectLst>
                  <a:latin typeface="Arial"/>
                  <a:cs typeface="Arial"/>
                </a:rPr>
                <a:t>Warning</a:t>
              </a:r>
            </a:p>
            <a:p>
              <a:pPr algn="ctr" eaLnBrk="0" hangingPunct="0">
                <a:defRPr/>
              </a:pPr>
              <a:endParaRPr lang="en-US" b="1" dirty="0">
                <a:solidFill>
                  <a:prstClr val="black"/>
                </a:solidFill>
                <a:effectLst>
                  <a:outerShdw blurRad="38100" dist="38100" dir="2700000" algn="tl">
                    <a:srgbClr val="000000">
                      <a:alpha val="43137"/>
                    </a:srgbClr>
                  </a:outerShdw>
                </a:effectLst>
                <a:latin typeface="Arial"/>
                <a:cs typeface="Arial"/>
              </a:endParaRPr>
            </a:p>
            <a:p>
              <a:pPr algn="ctr" eaLnBrk="0" hangingPunct="0">
                <a:defRPr/>
              </a:pPr>
              <a:endParaRPr lang="en-US" b="1" dirty="0">
                <a:solidFill>
                  <a:prstClr val="black"/>
                </a:solidFill>
                <a:effectLst>
                  <a:outerShdw blurRad="38100" dist="38100" dir="2700000" algn="tl">
                    <a:srgbClr val="000000">
                      <a:alpha val="43137"/>
                    </a:srgbClr>
                  </a:outerShdw>
                </a:effectLst>
                <a:latin typeface="Arial"/>
                <a:cs typeface="Arial"/>
              </a:endParaRPr>
            </a:p>
            <a:p>
              <a:pPr algn="ctr" eaLnBrk="0" hangingPunct="0">
                <a:defRPr/>
              </a:pPr>
              <a:r>
                <a:rPr lang="en-US" b="1" dirty="0">
                  <a:solidFill>
                    <a:prstClr val="black"/>
                  </a:solidFill>
                  <a:effectLst>
                    <a:outerShdw blurRad="38100" dist="38100" dir="2700000" algn="tl">
                      <a:srgbClr val="000000">
                        <a:alpha val="43137"/>
                      </a:srgbClr>
                    </a:outerShdw>
                  </a:effectLst>
                  <a:latin typeface="Arial"/>
                  <a:cs typeface="Arial"/>
                </a:rPr>
                <a:t>None!</a:t>
              </a:r>
            </a:p>
          </p:txBody>
        </p:sp>
      </p:grpSp>
      <p:sp>
        <p:nvSpPr>
          <p:cNvPr id="802823" name="Title 1"/>
          <p:cNvSpPr>
            <a:spLocks noGrp="1"/>
          </p:cNvSpPr>
          <p:nvPr>
            <p:ph type="title"/>
          </p:nvPr>
        </p:nvSpPr>
        <p:spPr>
          <a:xfrm>
            <a:off x="-31750" y="-26988"/>
            <a:ext cx="9212263" cy="719138"/>
          </a:xfrm>
        </p:spPr>
        <p:txBody>
          <a:bodyPr>
            <a:normAutofit fontScale="90000"/>
          </a:bodyPr>
          <a:lstStyle/>
          <a:p>
            <a:r>
              <a:rPr lang="en-US" dirty="0">
                <a:latin typeface="Arial" charset="0"/>
                <a:ea typeface="ＭＳ Ｐゴシック" charset="0"/>
              </a:rPr>
              <a:t>Laodicea (Rev. 3:14-22)</a:t>
            </a:r>
          </a:p>
        </p:txBody>
      </p:sp>
      <p:sp>
        <p:nvSpPr>
          <p:cNvPr id="8" name="TextBox 7"/>
          <p:cNvSpPr txBox="1"/>
          <p:nvPr/>
        </p:nvSpPr>
        <p:spPr>
          <a:xfrm>
            <a:off x="107950" y="5013325"/>
            <a:ext cx="1885950" cy="461963"/>
          </a:xfrm>
          <a:prstGeom prst="rect">
            <a:avLst/>
          </a:prstGeom>
          <a:noFill/>
        </p:spPr>
        <p:txBody>
          <a:bodyPr>
            <a:spAutoFit/>
          </a:bodyPr>
          <a:lstStyle/>
          <a:p>
            <a:pPr algn="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eaLnBrk="0" hangingPunct="0">
              <a:defRPr/>
            </a:pPr>
            <a:r>
              <a:rPr lang="en-US" b="1" dirty="0">
                <a:solidFill>
                  <a:srgbClr val="FFFF00"/>
                </a:solidFill>
                <a:effectLst>
                  <a:outerShdw blurRad="38100" dist="38100" dir="2700000" algn="tl">
                    <a:srgbClr val="000000">
                      <a:alpha val="43137"/>
                    </a:srgbClr>
                  </a:outerShdw>
                </a:effectLst>
                <a:latin typeface="Arial"/>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Philadelphia</a:t>
            </a:r>
          </a:p>
        </p:txBody>
      </p:sp>
      <p:sp>
        <p:nvSpPr>
          <p:cNvPr id="14" name="TextBox 13"/>
          <p:cNvSpPr txBox="1"/>
          <p:nvPr/>
        </p:nvSpPr>
        <p:spPr>
          <a:xfrm>
            <a:off x="7292975" y="2895600"/>
            <a:ext cx="1671638" cy="461963"/>
          </a:xfrm>
          <a:prstGeom prst="rect">
            <a:avLst/>
          </a:prstGeom>
          <a:noFill/>
        </p:spPr>
        <p:txBody>
          <a:bodyPr>
            <a:spAutoFit/>
          </a:bodyPr>
          <a:lstStyle/>
          <a:p>
            <a:pP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eaLnBrk="0" hangingPunct="0">
              <a:defRPr/>
            </a:pPr>
            <a:r>
              <a:rPr lang="en-US" b="1" dirty="0">
                <a:solidFill>
                  <a:prstClr val="white"/>
                </a:solidFill>
                <a:effectLst>
                  <a:outerShdw blurRad="38100" dist="38100" dir="2700000" algn="tl">
                    <a:srgbClr val="000000">
                      <a:alpha val="43137"/>
                    </a:srgbClr>
                  </a:outerShdw>
                </a:effectLst>
                <a:latin typeface="Arial"/>
                <a:cs typeface="Arial"/>
              </a:rPr>
              <a:t>Smyrna</a:t>
            </a:r>
          </a:p>
        </p:txBody>
      </p:sp>
      <p:grpSp>
        <p:nvGrpSpPr>
          <p:cNvPr id="13" name="Group 12"/>
          <p:cNvGrpSpPr>
            <a:grpSpLocks noChangeAspect="1"/>
          </p:cNvGrpSpPr>
          <p:nvPr/>
        </p:nvGrpSpPr>
        <p:grpSpPr bwMode="auto">
          <a:xfrm>
            <a:off x="1044575" y="273844"/>
            <a:ext cx="6696075" cy="6694488"/>
            <a:chOff x="1475656" y="836712"/>
            <a:chExt cx="5904656" cy="5688632"/>
          </a:xfrm>
        </p:grpSpPr>
        <p:sp>
          <p:nvSpPr>
            <p:cNvPr id="802833" name="Oval 4"/>
            <p:cNvSpPr>
              <a:spLocks noChangeArrowheads="1"/>
            </p:cNvSpPr>
            <p:nvPr/>
          </p:nvSpPr>
          <p:spPr bwMode="auto">
            <a:xfrm>
              <a:off x="1475656" y="836712"/>
              <a:ext cx="5904656" cy="5688632"/>
            </a:xfrm>
            <a:prstGeom prst="ellipse">
              <a:avLst/>
            </a:prstGeom>
            <a:solidFill>
              <a:srgbClr val="660066"/>
            </a:solidFill>
            <a:ln w="9525">
              <a:solidFill>
                <a:schemeClr val="tx1"/>
              </a:solidFill>
              <a:round/>
              <a:headEnd/>
              <a:tailEnd type="stealth" w="lg" len="lg"/>
            </a:ln>
          </p:spPr>
          <p:txBody>
            <a:bodyPr lIns="90000" tIns="46800" rIns="90000" bIns="46800">
              <a:spAutoFit/>
            </a:bodyPr>
            <a:lstStyle/>
            <a:p>
              <a:pPr eaLnBrk="0" hangingPunct="0"/>
              <a:endParaRPr lang="en-US">
                <a:solidFill>
                  <a:prstClr val="black"/>
                </a:solidFill>
                <a:latin typeface="Comic Sans MS" charset="0"/>
              </a:endParaRPr>
            </a:p>
          </p:txBody>
        </p:sp>
        <p:sp>
          <p:nvSpPr>
            <p:cNvPr id="15" name="TextBox 14"/>
            <p:cNvSpPr txBox="1"/>
            <p:nvPr/>
          </p:nvSpPr>
          <p:spPr>
            <a:xfrm>
              <a:off x="3060310" y="836712"/>
              <a:ext cx="2743747" cy="3373772"/>
            </a:xfrm>
            <a:prstGeom prst="rect">
              <a:avLst/>
            </a:prstGeom>
            <a:noFill/>
          </p:spPr>
          <p:txBody>
            <a:bodyPr>
              <a:spAutoFit/>
            </a:bodyPr>
            <a:lstStyle/>
            <a:p>
              <a:pPr algn="ctr" eaLnBrk="0" hangingPunct="0">
                <a:defRPr/>
              </a:pPr>
              <a:r>
                <a:rPr lang="en-US" sz="3600" b="1" dirty="0">
                  <a:solidFill>
                    <a:prstClr val="white"/>
                  </a:solidFill>
                  <a:effectLst>
                    <a:outerShdw blurRad="38100" dist="38100" dir="2700000" algn="tl">
                      <a:srgbClr val="000000">
                        <a:alpha val="43137"/>
                      </a:srgbClr>
                    </a:outerShdw>
                  </a:effectLst>
                  <a:latin typeface="Arial"/>
                  <a:cs typeface="Arial"/>
                </a:rPr>
                <a:t>Promise</a:t>
              </a:r>
            </a:p>
            <a:p>
              <a:pPr algn="ctr" eaLnBrk="0" hangingPunct="0">
                <a:defRPr/>
              </a:pPr>
              <a:endParaRPr lang="en-US" sz="3600" b="1" dirty="0">
                <a:solidFill>
                  <a:prstClr val="white"/>
                </a:solidFill>
                <a:effectLst>
                  <a:outerShdw blurRad="38100" dist="38100" dir="2700000" algn="tl">
                    <a:srgbClr val="000000">
                      <a:alpha val="43137"/>
                    </a:srgbClr>
                  </a:outerShdw>
                </a:effectLst>
                <a:latin typeface="Arial"/>
                <a:cs typeface="Arial"/>
              </a:endParaRPr>
            </a:p>
            <a:p>
              <a:pPr algn="ctr" eaLnBrk="0" hangingPunct="0">
                <a:defRPr/>
              </a:pPr>
              <a:r>
                <a:rPr lang="en-US" sz="3600" b="1" dirty="0">
                  <a:solidFill>
                    <a:prstClr val="white"/>
                  </a:solidFill>
                  <a:effectLst>
                    <a:outerShdw blurRad="38100" dist="38100" dir="2700000" algn="tl">
                      <a:srgbClr val="000000">
                        <a:alpha val="43137"/>
                      </a:srgbClr>
                    </a:outerShdw>
                  </a:effectLst>
                  <a:latin typeface="Arial"/>
                  <a:cs typeface="Arial"/>
                </a:rPr>
                <a:t>Overcomers will eat with Christ and rule with Christ</a:t>
              </a:r>
            </a:p>
          </p:txBody>
        </p:sp>
      </p:grpSp>
      <p:sp>
        <p:nvSpPr>
          <p:cNvPr id="31" name="Text Box 1041"/>
          <p:cNvSpPr txBox="1">
            <a:spLocks noChangeArrowheads="1"/>
          </p:cNvSpPr>
          <p:nvPr/>
        </p:nvSpPr>
        <p:spPr bwMode="auto">
          <a:xfrm>
            <a:off x="8388424" y="7620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en-US" b="1" dirty="0">
                <a:solidFill>
                  <a:srgbClr val="FFFFFF"/>
                </a:solidFill>
                <a:latin typeface="Arial"/>
                <a:cs typeface="Arial"/>
              </a:rPr>
              <a:t>363</a:t>
            </a:r>
            <a:endParaRPr lang="en-US" b="1" dirty="0">
              <a:solidFill>
                <a:srgbClr val="000000"/>
              </a:solidFill>
              <a:latin typeface="Arial"/>
              <a:cs typeface="Arial"/>
            </a:endParaRPr>
          </a:p>
        </p:txBody>
      </p:sp>
    </p:spTree>
    <p:extLst>
      <p:ext uri="{BB962C8B-B14F-4D97-AF65-F5344CB8AC3E}">
        <p14:creationId xmlns:p14="http://schemas.microsoft.com/office/powerpoint/2010/main" val="263414491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1249" name="Picture 3" descr="7 Churches Blank.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1250" name="Title 1"/>
          <p:cNvSpPr>
            <a:spLocks noGrp="1"/>
          </p:cNvSpPr>
          <p:nvPr>
            <p:ph type="title"/>
          </p:nvPr>
        </p:nvSpPr>
        <p:spPr>
          <a:xfrm>
            <a:off x="-31750" y="-26988"/>
            <a:ext cx="9212263" cy="719138"/>
          </a:xfrm>
        </p:spPr>
        <p:txBody>
          <a:bodyPr/>
          <a:lstStyle/>
          <a:p>
            <a:r>
              <a:rPr lang="en-US">
                <a:latin typeface="Arial" charset="0"/>
                <a:ea typeface="ＭＳ Ｐゴシック" charset="0"/>
              </a:rPr>
              <a:t>The Overcomers (Rev. 2–3)</a:t>
            </a:r>
          </a:p>
        </p:txBody>
      </p:sp>
      <p:sp>
        <p:nvSpPr>
          <p:cNvPr id="8" name="TextBox 7"/>
          <p:cNvSpPr txBox="1"/>
          <p:nvPr/>
        </p:nvSpPr>
        <p:spPr>
          <a:xfrm>
            <a:off x="107950" y="5013325"/>
            <a:ext cx="1885950" cy="461963"/>
          </a:xfrm>
          <a:prstGeom prst="rect">
            <a:avLst/>
          </a:prstGeom>
          <a:noFill/>
        </p:spPr>
        <p:txBody>
          <a:bodyPr>
            <a:spAutoFit/>
          </a:bodyPr>
          <a:lstStyle/>
          <a:p>
            <a:pPr algn="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Ephesus</a:t>
            </a:r>
          </a:p>
        </p:txBody>
      </p:sp>
      <p:sp>
        <p:nvSpPr>
          <p:cNvPr id="10" name="TextBox 9"/>
          <p:cNvSpPr txBox="1"/>
          <p:nvPr/>
        </p:nvSpPr>
        <p:spPr>
          <a:xfrm>
            <a:off x="3492500" y="6423025"/>
            <a:ext cx="1885950" cy="461963"/>
          </a:xfrm>
          <a:prstGeom prst="rect">
            <a:avLst/>
          </a:prstGeom>
          <a:noFill/>
        </p:spPr>
        <p:txBody>
          <a:bodyPr>
            <a:spAutoFit/>
          </a:bodyPr>
          <a:lstStyle/>
          <a:p>
            <a:pPr algn="ct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Laodicea</a:t>
            </a:r>
          </a:p>
        </p:txBody>
      </p:sp>
      <p:sp>
        <p:nvSpPr>
          <p:cNvPr id="12" name="TextBox 11"/>
          <p:cNvSpPr txBox="1"/>
          <p:nvPr/>
        </p:nvSpPr>
        <p:spPr>
          <a:xfrm>
            <a:off x="6861175" y="5127625"/>
            <a:ext cx="2174875" cy="461963"/>
          </a:xfrm>
          <a:prstGeom prst="rect">
            <a:avLst/>
          </a:prstGeom>
          <a:noFill/>
        </p:spPr>
        <p:txBody>
          <a:bodyPr>
            <a:spAutoFit/>
          </a:bodyPr>
          <a:lstStyle/>
          <a:p>
            <a:pP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Philadelphia</a:t>
            </a:r>
          </a:p>
        </p:txBody>
      </p:sp>
      <p:sp>
        <p:nvSpPr>
          <p:cNvPr id="14" name="TextBox 13"/>
          <p:cNvSpPr txBox="1"/>
          <p:nvPr/>
        </p:nvSpPr>
        <p:spPr>
          <a:xfrm>
            <a:off x="7292975" y="3327400"/>
            <a:ext cx="1671638" cy="461963"/>
          </a:xfrm>
          <a:prstGeom prst="rect">
            <a:avLst/>
          </a:prstGeom>
          <a:noFill/>
        </p:spPr>
        <p:txBody>
          <a:bodyPr>
            <a:spAutoFit/>
          </a:bodyPr>
          <a:lstStyle/>
          <a:p>
            <a:pP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Sardis</a:t>
            </a:r>
          </a:p>
        </p:txBody>
      </p:sp>
      <p:sp>
        <p:nvSpPr>
          <p:cNvPr id="16" name="TextBox 15"/>
          <p:cNvSpPr txBox="1"/>
          <p:nvPr/>
        </p:nvSpPr>
        <p:spPr>
          <a:xfrm>
            <a:off x="5781675" y="836613"/>
            <a:ext cx="1958975" cy="461962"/>
          </a:xfrm>
          <a:prstGeom prst="rect">
            <a:avLst/>
          </a:prstGeom>
          <a:noFill/>
        </p:spPr>
        <p:txBody>
          <a:bodyPr>
            <a:spAutoFit/>
          </a:bodyPr>
          <a:lstStyle/>
          <a:p>
            <a:pP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Thyatira</a:t>
            </a:r>
          </a:p>
        </p:txBody>
      </p:sp>
      <p:sp>
        <p:nvSpPr>
          <p:cNvPr id="18" name="TextBox 17"/>
          <p:cNvSpPr txBox="1"/>
          <p:nvPr/>
        </p:nvSpPr>
        <p:spPr>
          <a:xfrm>
            <a:off x="971550" y="908050"/>
            <a:ext cx="1887538" cy="461963"/>
          </a:xfrm>
          <a:prstGeom prst="rect">
            <a:avLst/>
          </a:prstGeom>
          <a:noFill/>
        </p:spPr>
        <p:txBody>
          <a:bodyPr>
            <a:spAutoFit/>
          </a:bodyPr>
          <a:lstStyle/>
          <a:p>
            <a:pPr algn="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Pergamum</a:t>
            </a:r>
          </a:p>
        </p:txBody>
      </p:sp>
      <p:sp>
        <p:nvSpPr>
          <p:cNvPr id="20" name="TextBox 19"/>
          <p:cNvSpPr txBox="1"/>
          <p:nvPr/>
        </p:nvSpPr>
        <p:spPr>
          <a:xfrm>
            <a:off x="0" y="2924175"/>
            <a:ext cx="1476375" cy="461963"/>
          </a:xfrm>
          <a:prstGeom prst="rect">
            <a:avLst/>
          </a:prstGeom>
          <a:noFill/>
        </p:spPr>
        <p:txBody>
          <a:bodyPr>
            <a:spAutoFit/>
          </a:bodyPr>
          <a:lstStyle/>
          <a:p>
            <a:pPr algn="r" eaLnBrk="0" hangingPunct="0">
              <a:defRPr/>
            </a:pPr>
            <a:r>
              <a:rPr lang="en-US" b="1" dirty="0">
                <a:solidFill>
                  <a:srgbClr val="FFFFFF"/>
                </a:solidFill>
                <a:effectLst>
                  <a:outerShdw blurRad="38100" dist="38100" dir="2700000" algn="tl">
                    <a:srgbClr val="000000">
                      <a:alpha val="43137"/>
                    </a:srgbClr>
                  </a:outerShdw>
                </a:effectLst>
                <a:latin typeface="Arial"/>
                <a:cs typeface="Arial"/>
              </a:rPr>
              <a:t>Smyrna</a:t>
            </a:r>
          </a:p>
        </p:txBody>
      </p:sp>
      <p:sp>
        <p:nvSpPr>
          <p:cNvPr id="3" name="5-Point Star 2"/>
          <p:cNvSpPr>
            <a:spLocks/>
          </p:cNvSpPr>
          <p:nvPr/>
        </p:nvSpPr>
        <p:spPr bwMode="auto">
          <a:xfrm>
            <a:off x="755650" y="44450"/>
            <a:ext cx="7921625" cy="6697663"/>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dirty="0">
              <a:solidFill>
                <a:srgbClr val="000000"/>
              </a:solidFill>
              <a:latin typeface="Comic Sans MS" pitchFamily="-112" charset="0"/>
            </a:endParaRPr>
          </a:p>
        </p:txBody>
      </p:sp>
      <p:grpSp>
        <p:nvGrpSpPr>
          <p:cNvPr id="821259" name="Group 3"/>
          <p:cNvGrpSpPr>
            <a:grpSpLocks/>
          </p:cNvGrpSpPr>
          <p:nvPr/>
        </p:nvGrpSpPr>
        <p:grpSpPr bwMode="auto">
          <a:xfrm>
            <a:off x="1116013" y="5157788"/>
            <a:ext cx="1727200" cy="1295400"/>
            <a:chOff x="1115616" y="5157192"/>
            <a:chExt cx="1728192" cy="1296144"/>
          </a:xfrm>
        </p:grpSpPr>
        <p:sp>
          <p:nvSpPr>
            <p:cNvPr id="13" name="5-Point Star 12"/>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21278" name="TextBox 1"/>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2:7</a:t>
              </a:r>
            </a:p>
          </p:txBody>
        </p:sp>
      </p:grpSp>
      <p:grpSp>
        <p:nvGrpSpPr>
          <p:cNvPr id="821260" name="Group 16"/>
          <p:cNvGrpSpPr>
            <a:grpSpLocks/>
          </p:cNvGrpSpPr>
          <p:nvPr/>
        </p:nvGrpSpPr>
        <p:grpSpPr bwMode="auto">
          <a:xfrm>
            <a:off x="611188" y="2997200"/>
            <a:ext cx="1728787" cy="1295400"/>
            <a:chOff x="1115616" y="5157192"/>
            <a:chExt cx="1728192" cy="1296144"/>
          </a:xfrm>
        </p:grpSpPr>
        <p:sp>
          <p:nvSpPr>
            <p:cNvPr id="19" name="5-Point Star 1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21276" name="TextBox 20"/>
            <p:cNvSpPr txBox="1">
              <a:spLocks noChangeArrowheads="1"/>
            </p:cNvSpPr>
            <p:nvPr/>
          </p:nvSpPr>
          <p:spPr bwMode="auto">
            <a:xfrm>
              <a:off x="1619672" y="5631631"/>
              <a:ext cx="74160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2:11</a:t>
              </a:r>
            </a:p>
          </p:txBody>
        </p:sp>
      </p:grpSp>
      <p:grpSp>
        <p:nvGrpSpPr>
          <p:cNvPr id="22" name="Group 21"/>
          <p:cNvGrpSpPr/>
          <p:nvPr/>
        </p:nvGrpSpPr>
        <p:grpSpPr>
          <a:xfrm>
            <a:off x="2123728" y="908720"/>
            <a:ext cx="1728192" cy="1296144"/>
            <a:chOff x="1115616" y="5157192"/>
            <a:chExt cx="1728192" cy="1296144"/>
          </a:xfrm>
          <a:solidFill>
            <a:srgbClr val="85FFE0"/>
          </a:solidFill>
        </p:grpSpPr>
        <p:sp>
          <p:nvSpPr>
            <p:cNvPr id="23" name="5-Point Star 22"/>
            <p:cNvSpPr>
              <a:spLocks/>
            </p:cNvSpPr>
            <p:nvPr/>
          </p:nvSpPr>
          <p:spPr bwMode="auto">
            <a:xfrm>
              <a:off x="1115616" y="5157192"/>
              <a:ext cx="1728192" cy="1296144"/>
            </a:xfrm>
            <a:prstGeom prst="star5">
              <a:avLst/>
            </a:prstGeom>
            <a:grp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24" name="TextBox 23"/>
            <p:cNvSpPr txBox="1"/>
            <p:nvPr/>
          </p:nvSpPr>
          <p:spPr>
            <a:xfrm>
              <a:off x="1619672" y="5631631"/>
              <a:ext cx="790902" cy="461665"/>
            </a:xfrm>
            <a:prstGeom prst="rect">
              <a:avLst/>
            </a:prstGeom>
            <a:noFill/>
          </p:spPr>
          <p:txBody>
            <a:bodyPr wrap="none">
              <a:spAutoFit/>
            </a:bodyPr>
            <a:lstStyle/>
            <a:p>
              <a:pPr eaLnBrk="0" hangingPunct="0">
                <a:defRPr/>
              </a:pPr>
              <a:r>
                <a:rPr lang="en-US" dirty="0">
                  <a:solidFill>
                    <a:srgbClr val="000000"/>
                  </a:solidFill>
                  <a:latin typeface="Comic Sans MS" charset="0"/>
                </a:rPr>
                <a:t>2:17</a:t>
              </a:r>
            </a:p>
          </p:txBody>
        </p:sp>
      </p:grpSp>
      <p:grpSp>
        <p:nvGrpSpPr>
          <p:cNvPr id="821262" name="Group 24"/>
          <p:cNvGrpSpPr>
            <a:grpSpLocks/>
          </p:cNvGrpSpPr>
          <p:nvPr/>
        </p:nvGrpSpPr>
        <p:grpSpPr bwMode="auto">
          <a:xfrm>
            <a:off x="6443663" y="836613"/>
            <a:ext cx="1728787" cy="1296987"/>
            <a:chOff x="1115616" y="5157192"/>
            <a:chExt cx="1728192" cy="1296144"/>
          </a:xfrm>
        </p:grpSpPr>
        <p:sp>
          <p:nvSpPr>
            <p:cNvPr id="26" name="5-Point Star 25"/>
            <p:cNvSpPr>
              <a:spLocks/>
            </p:cNvSpPr>
            <p:nvPr/>
          </p:nvSpPr>
          <p:spPr bwMode="auto">
            <a:xfrm>
              <a:off x="1115616" y="5157192"/>
              <a:ext cx="1728192" cy="1296144"/>
            </a:xfrm>
            <a:prstGeom prst="star5">
              <a:avLst/>
            </a:prstGeom>
            <a:solidFill>
              <a:schemeClr val="accent1">
                <a:lumMod val="40000"/>
                <a:lumOff val="60000"/>
              </a:schemeClr>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21274" name="TextBox 26"/>
            <p:cNvSpPr txBox="1">
              <a:spLocks noChangeArrowheads="1"/>
            </p:cNvSpPr>
            <p:nvPr/>
          </p:nvSpPr>
          <p:spPr bwMode="auto">
            <a:xfrm>
              <a:off x="1619672" y="5631631"/>
              <a:ext cx="84019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2:26</a:t>
              </a:r>
            </a:p>
          </p:txBody>
        </p:sp>
      </p:grpSp>
      <p:grpSp>
        <p:nvGrpSpPr>
          <p:cNvPr id="821263" name="Group 27"/>
          <p:cNvGrpSpPr>
            <a:grpSpLocks/>
          </p:cNvGrpSpPr>
          <p:nvPr/>
        </p:nvGrpSpPr>
        <p:grpSpPr bwMode="auto">
          <a:xfrm>
            <a:off x="7380288" y="3573463"/>
            <a:ext cx="1728787" cy="1295400"/>
            <a:chOff x="1115616" y="5157192"/>
            <a:chExt cx="1728192" cy="1296144"/>
          </a:xfrm>
        </p:grpSpPr>
        <p:sp>
          <p:nvSpPr>
            <p:cNvPr id="29" name="5-Point Star 28"/>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21272" name="TextBox 29"/>
            <p:cNvSpPr txBox="1">
              <a:spLocks noChangeArrowheads="1"/>
            </p:cNvSpPr>
            <p:nvPr/>
          </p:nvSpPr>
          <p:spPr bwMode="auto">
            <a:xfrm>
              <a:off x="1619672" y="5631631"/>
              <a:ext cx="65234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3:5</a:t>
              </a:r>
            </a:p>
          </p:txBody>
        </p:sp>
      </p:grpSp>
      <p:grpSp>
        <p:nvGrpSpPr>
          <p:cNvPr id="821264" name="Group 30"/>
          <p:cNvGrpSpPr>
            <a:grpSpLocks/>
          </p:cNvGrpSpPr>
          <p:nvPr/>
        </p:nvGrpSpPr>
        <p:grpSpPr bwMode="auto">
          <a:xfrm>
            <a:off x="6948488" y="5445125"/>
            <a:ext cx="1727200" cy="1296988"/>
            <a:chOff x="1115616" y="5157192"/>
            <a:chExt cx="1728192" cy="1296144"/>
          </a:xfrm>
        </p:grpSpPr>
        <p:sp>
          <p:nvSpPr>
            <p:cNvPr id="32" name="5-Point Star 31"/>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21270" name="TextBox 32"/>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3:12</a:t>
              </a:r>
            </a:p>
          </p:txBody>
        </p:sp>
      </p:grpSp>
      <p:grpSp>
        <p:nvGrpSpPr>
          <p:cNvPr id="821265" name="Group 33"/>
          <p:cNvGrpSpPr>
            <a:grpSpLocks/>
          </p:cNvGrpSpPr>
          <p:nvPr/>
        </p:nvGrpSpPr>
        <p:grpSpPr bwMode="auto">
          <a:xfrm>
            <a:off x="3563938" y="5373688"/>
            <a:ext cx="1728787" cy="1295400"/>
            <a:chOff x="1115616" y="5157192"/>
            <a:chExt cx="1728192" cy="1296144"/>
          </a:xfrm>
        </p:grpSpPr>
        <p:sp>
          <p:nvSpPr>
            <p:cNvPr id="35" name="5-Point Star 34"/>
            <p:cNvSpPr>
              <a:spLocks/>
            </p:cNvSpPr>
            <p:nvPr/>
          </p:nvSpPr>
          <p:spPr bwMode="auto">
            <a:xfrm>
              <a:off x="1115616" y="5157192"/>
              <a:ext cx="1728192" cy="1296144"/>
            </a:xfrm>
            <a:prstGeom prst="star5">
              <a:avLst/>
            </a:prstGeom>
            <a:solidFill>
              <a:srgbClr val="85FFE0"/>
            </a:solidFill>
            <a:ln w="9525" cap="flat" cmpd="sng" algn="ctr">
              <a:solidFill>
                <a:schemeClr val="tx1"/>
              </a:solidFill>
              <a:prstDash val="solid"/>
              <a:round/>
              <a:headEnd type="none" w="med" len="med"/>
              <a:tailEnd type="stealth" w="lg" len="lg"/>
            </a:ln>
            <a:effectLst/>
          </p:spPr>
          <p:txBody>
            <a:bodyPr lIns="90000" tIns="46800" rIns="90000" bIns="46800">
              <a:spAutoFit/>
            </a:bodyPr>
            <a:lstStyle/>
            <a:p>
              <a:pPr algn="ctr" eaLnBrk="0" hangingPunct="0">
                <a:defRPr/>
              </a:pPr>
              <a:endParaRPr lang="en-US" sz="1600" dirty="0">
                <a:solidFill>
                  <a:srgbClr val="000000"/>
                </a:solidFill>
                <a:latin typeface="Comic Sans MS" pitchFamily="-112" charset="0"/>
              </a:endParaRPr>
            </a:p>
          </p:txBody>
        </p:sp>
        <p:sp>
          <p:nvSpPr>
            <p:cNvPr id="821268" name="TextBox 35"/>
            <p:cNvSpPr txBox="1">
              <a:spLocks noChangeArrowheads="1"/>
            </p:cNvSpPr>
            <p:nvPr/>
          </p:nvSpPr>
          <p:spPr bwMode="auto">
            <a:xfrm>
              <a:off x="1619672" y="5631631"/>
              <a:ext cx="790902"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eaLnBrk="0" hangingPunct="0"/>
              <a:r>
                <a:rPr lang="en-US">
                  <a:solidFill>
                    <a:srgbClr val="000000"/>
                  </a:solidFill>
                </a:rPr>
                <a:t>3:21</a:t>
              </a:r>
            </a:p>
          </p:txBody>
        </p:sp>
      </p:grpSp>
      <p:sp>
        <p:nvSpPr>
          <p:cNvPr id="5" name="TextBox 4"/>
          <p:cNvSpPr txBox="1">
            <a:spLocks noChangeArrowheads="1"/>
          </p:cNvSpPr>
          <p:nvPr/>
        </p:nvSpPr>
        <p:spPr bwMode="auto">
          <a:xfrm>
            <a:off x="3059113" y="2852738"/>
            <a:ext cx="3313112" cy="1938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algn="ctr" eaLnBrk="0" hangingPunct="0"/>
            <a:r>
              <a:rPr lang="en-US">
                <a:solidFill>
                  <a:srgbClr val="000000"/>
                </a:solidFill>
              </a:rPr>
              <a:t>He who overcomes </a:t>
            </a:r>
            <a:r>
              <a:rPr lang="en-US">
                <a:solidFill>
                  <a:srgbClr val="FF0000"/>
                </a:solidFill>
              </a:rPr>
              <a:t>will inherit these things, and I will be his God and he will be My son</a:t>
            </a:r>
            <a:r>
              <a:rPr lang="en-US">
                <a:solidFill>
                  <a:srgbClr val="000000"/>
                </a:solidFill>
              </a:rPr>
              <a:t> (21:7)</a:t>
            </a:r>
          </a:p>
        </p:txBody>
      </p:sp>
      <p:sp>
        <p:nvSpPr>
          <p:cNvPr id="34" name="Text Box 1041"/>
          <p:cNvSpPr txBox="1">
            <a:spLocks noChangeArrowheads="1"/>
          </p:cNvSpPr>
          <p:nvPr/>
        </p:nvSpPr>
        <p:spPr bwMode="auto">
          <a:xfrm>
            <a:off x="8436049" y="44450"/>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0" hangingPunct="0"/>
            <a:r>
              <a:rPr lang="en-US" b="1" dirty="0">
                <a:solidFill>
                  <a:srgbClr val="FFFFFF"/>
                </a:solidFill>
                <a:latin typeface="Arial"/>
                <a:cs typeface="Arial"/>
              </a:rPr>
              <a:t>365</a:t>
            </a:r>
            <a:endParaRPr lang="en-US" b="1" dirty="0">
              <a:solidFill>
                <a:srgbClr val="000000"/>
              </a:solidFill>
              <a:latin typeface="Arial"/>
              <a:cs typeface="Arial"/>
            </a:endParaRPr>
          </a:p>
        </p:txBody>
      </p:sp>
    </p:spTree>
    <p:extLst>
      <p:ext uri="{BB962C8B-B14F-4D97-AF65-F5344CB8AC3E}">
        <p14:creationId xmlns:p14="http://schemas.microsoft.com/office/powerpoint/2010/main" val="15081845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5"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17500"/>
            <a:ext cx="9144000" cy="6217920"/>
          </a:xfrm>
          <a:prstGeom prst="rect">
            <a:avLst/>
          </a:prstGeom>
        </p:spPr>
      </p:pic>
      <p:sp>
        <p:nvSpPr>
          <p:cNvPr id="111618" name="Rectangle 2"/>
          <p:cNvSpPr>
            <a:spLocks noGrp="1" noChangeArrowheads="1"/>
          </p:cNvSpPr>
          <p:nvPr>
            <p:ph type="ctrTitle"/>
          </p:nvPr>
        </p:nvSpPr>
        <p:spPr>
          <a:xfrm>
            <a:off x="-4630" y="-7404"/>
            <a:ext cx="9148629" cy="2818284"/>
          </a:xfrm>
        </p:spPr>
        <p:txBody>
          <a:bodyPr/>
          <a:lstStyle/>
          <a:p>
            <a:r>
              <a:rPr lang="en-US" sz="6600" b="1" dirty="0">
                <a:effectLst>
                  <a:glow rad="177800">
                    <a:schemeClr val="tx1"/>
                  </a:glow>
                </a:effectLst>
                <a:latin typeface="Arial" charset="0"/>
                <a:ea typeface="ＭＳ Ｐゴシック" charset="0"/>
              </a:rPr>
              <a:t>Are you ready to rule the world?</a:t>
            </a:r>
          </a:p>
        </p:txBody>
      </p:sp>
    </p:spTree>
    <p:extLst>
      <p:ext uri="{BB962C8B-B14F-4D97-AF65-F5344CB8AC3E}">
        <p14:creationId xmlns:p14="http://schemas.microsoft.com/office/powerpoint/2010/main" val="3812747302"/>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7378" name="Picture 2" descr="king-of-king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57379" name="Rectangle 3"/>
          <p:cNvSpPr>
            <a:spLocks noGrp="1" noChangeArrowheads="1"/>
          </p:cNvSpPr>
          <p:nvPr>
            <p:ph type="title"/>
          </p:nvPr>
        </p:nvSpPr>
        <p:spPr>
          <a:xfrm>
            <a:off x="0" y="533400"/>
            <a:ext cx="8763000" cy="838200"/>
          </a:xfrm>
        </p:spPr>
        <p:txBody>
          <a:bodyPr/>
          <a:lstStyle/>
          <a:p>
            <a:r>
              <a:rPr lang="en-US" sz="7200" b="1">
                <a:effectLst>
                  <a:outerShdw blurRad="38100" dist="38100" dir="2700000" algn="tl">
                    <a:srgbClr val="DDDDDD"/>
                  </a:outerShdw>
                </a:effectLst>
              </a:rPr>
              <a:t>The Rule of Christ</a:t>
            </a:r>
            <a:endParaRPr lang="en-US" sz="4800" b="1">
              <a:effectLst>
                <a:outerShdw blurRad="38100" dist="38100" dir="2700000" algn="tl">
                  <a:srgbClr val="DDDDDD"/>
                </a:outerShdw>
              </a:effectLst>
            </a:endParaRPr>
          </a:p>
        </p:txBody>
      </p:sp>
      <p:sp>
        <p:nvSpPr>
          <p:cNvPr id="357380" name="Rectangle 4"/>
          <p:cNvSpPr>
            <a:spLocks noChangeArrowheads="1"/>
          </p:cNvSpPr>
          <p:nvPr/>
        </p:nvSpPr>
        <p:spPr bwMode="auto">
          <a:xfrm>
            <a:off x="0" y="1524000"/>
            <a:ext cx="91440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461963" indent="-461963" algn="ctr">
              <a:spcBef>
                <a:spcPct val="20000"/>
              </a:spcBef>
            </a:pPr>
            <a:r>
              <a:rPr lang="en-US" sz="4400" b="1" i="1" dirty="0">
                <a:solidFill>
                  <a:srgbClr val="000000"/>
                </a:solidFill>
                <a:effectLst>
                  <a:outerShdw blurRad="38100" dist="38100" dir="2700000" algn="tl">
                    <a:srgbClr val="DDDDDD"/>
                  </a:outerShdw>
                </a:effectLst>
                <a:latin typeface="Arial" charset="0"/>
              </a:rPr>
              <a:t>Psalm 2:8-9 quoted in Rev. 2:27</a:t>
            </a:r>
          </a:p>
        </p:txBody>
      </p:sp>
    </p:spTree>
    <p:extLst>
      <p:ext uri="{BB962C8B-B14F-4D97-AF65-F5344CB8AC3E}">
        <p14:creationId xmlns:p14="http://schemas.microsoft.com/office/powerpoint/2010/main" val="12044342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a:xfrm>
            <a:off x="1173163" y="-76200"/>
            <a:ext cx="7772400" cy="1143000"/>
          </a:xfrm>
        </p:spPr>
        <p:txBody>
          <a:bodyPr/>
          <a:lstStyle/>
          <a:p>
            <a:pPr eaLnBrk="1" hangingPunct="1"/>
            <a:r>
              <a:rPr lang="en-US" b="1">
                <a:latin typeface="Arial" charset="0"/>
                <a:ea typeface="ＭＳ Ｐゴシック" charset="0"/>
                <a:cs typeface="Arial" charset="0"/>
              </a:rPr>
              <a:t>A Case Study…</a:t>
            </a:r>
          </a:p>
        </p:txBody>
      </p:sp>
      <p:sp>
        <p:nvSpPr>
          <p:cNvPr id="24579" name="Rectangle 3"/>
          <p:cNvSpPr>
            <a:spLocks noGrp="1" noChangeArrowheads="1"/>
          </p:cNvSpPr>
          <p:nvPr>
            <p:ph type="body" idx="1"/>
          </p:nvPr>
        </p:nvSpPr>
        <p:spPr>
          <a:xfrm>
            <a:off x="1173163" y="914400"/>
            <a:ext cx="5075237" cy="3162672"/>
          </a:xfrm>
        </p:spPr>
        <p:txBody>
          <a:bodyPr/>
          <a:lstStyle/>
          <a:p>
            <a:pPr eaLnBrk="1" hangingPunct="1"/>
            <a:r>
              <a:rPr lang="en-US" sz="2800" b="1" dirty="0">
                <a:latin typeface="Arial" charset="0"/>
                <a:ea typeface="ＭＳ Ｐゴシック" charset="0"/>
                <a:cs typeface="Arial" charset="0"/>
              </a:rPr>
              <a:t>Suppose two Jehovah</a:t>
            </a:r>
            <a:r>
              <a:rPr lang="uk-UA" sz="2800" b="1" dirty="0">
                <a:latin typeface="Arial" charset="0"/>
                <a:ea typeface="ＭＳ Ｐゴシック" charset="0"/>
                <a:cs typeface="Arial" charset="0"/>
              </a:rPr>
              <a:t>'</a:t>
            </a:r>
            <a:r>
              <a:rPr lang="en-US" altLang="ja-JP" sz="2800" b="1" dirty="0">
                <a:latin typeface="Arial" charset="0"/>
                <a:ea typeface="ＭＳ Ｐゴシック" charset="0"/>
                <a:cs typeface="Arial" charset="0"/>
              </a:rPr>
              <a:t>s Witnesses come to your door.  Will you invite them inside your home?  Why or why not?</a:t>
            </a:r>
          </a:p>
          <a:p>
            <a:pPr eaLnBrk="1" hangingPunct="1"/>
            <a:r>
              <a:rPr lang="en-US" sz="2800" b="1" dirty="0">
                <a:latin typeface="Arial" charset="0"/>
                <a:ea typeface="ＭＳ Ｐゴシック" charset="0"/>
                <a:cs typeface="Arial" charset="0"/>
              </a:rPr>
              <a:t>Please get into the right group…</a:t>
            </a:r>
          </a:p>
        </p:txBody>
      </p:sp>
      <p:sp>
        <p:nvSpPr>
          <p:cNvPr id="128003" name="Text Box 4"/>
          <p:cNvSpPr txBox="1">
            <a:spLocks noChangeArrowheads="1"/>
          </p:cNvSpPr>
          <p:nvPr/>
        </p:nvSpPr>
        <p:spPr bwMode="auto">
          <a:xfrm>
            <a:off x="1447800" y="4876800"/>
            <a:ext cx="1219200" cy="1566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000000"/>
                </a:solidFill>
                <a:latin typeface="Arial" charset="0"/>
                <a:cs typeface="Arial" charset="0"/>
              </a:rPr>
              <a:t>Keep them out</a:t>
            </a:r>
          </a:p>
        </p:txBody>
      </p:sp>
      <p:sp>
        <p:nvSpPr>
          <p:cNvPr id="128004" name="Text Box 5"/>
          <p:cNvSpPr txBox="1">
            <a:spLocks noChangeArrowheads="1"/>
          </p:cNvSpPr>
          <p:nvPr/>
        </p:nvSpPr>
        <p:spPr bwMode="auto">
          <a:xfrm>
            <a:off x="6705600" y="4876800"/>
            <a:ext cx="1219200" cy="1566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000000"/>
                </a:solidFill>
                <a:latin typeface="Arial" charset="0"/>
                <a:cs typeface="Arial" charset="0"/>
              </a:rPr>
              <a:t>Let them in</a:t>
            </a:r>
          </a:p>
        </p:txBody>
      </p:sp>
      <p:sp>
        <p:nvSpPr>
          <p:cNvPr id="128005" name="Text Box 6"/>
          <p:cNvSpPr txBox="1">
            <a:spLocks noChangeArrowheads="1"/>
          </p:cNvSpPr>
          <p:nvPr/>
        </p:nvSpPr>
        <p:spPr bwMode="auto">
          <a:xfrm>
            <a:off x="3779912" y="4254500"/>
            <a:ext cx="1728192" cy="4699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b="1" dirty="0">
                <a:solidFill>
                  <a:srgbClr val="000000"/>
                </a:solidFill>
                <a:latin typeface="Arial" charset="0"/>
                <a:cs typeface="Arial" charset="0"/>
              </a:rPr>
              <a:t>Podium</a:t>
            </a:r>
          </a:p>
        </p:txBody>
      </p:sp>
      <p:sp>
        <p:nvSpPr>
          <p:cNvPr id="128006" name="Text Box 7"/>
          <p:cNvSpPr txBox="1">
            <a:spLocks noChangeArrowheads="1"/>
          </p:cNvSpPr>
          <p:nvPr/>
        </p:nvSpPr>
        <p:spPr bwMode="auto">
          <a:xfrm>
            <a:off x="3352800" y="6019800"/>
            <a:ext cx="2743200" cy="5921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3200" b="1">
                <a:solidFill>
                  <a:srgbClr val="000000"/>
                </a:solidFill>
                <a:latin typeface="Arial" charset="0"/>
                <a:cs typeface="Arial" charset="0"/>
              </a:rPr>
              <a:t>It depends</a:t>
            </a:r>
          </a:p>
        </p:txBody>
      </p:sp>
      <p:pic>
        <p:nvPicPr>
          <p:cNvPr id="128007" name="Picture 7" descr="sarah-jehovah-doo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24600" y="304800"/>
            <a:ext cx="2676525"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2">
            <a:extLst>
              <a:ext uri="{FF2B5EF4-FFF2-40B4-BE49-F238E27FC236}">
                <a16:creationId xmlns:a16="http://schemas.microsoft.com/office/drawing/2014/main" id="{9E0DD085-AE78-FB4A-A734-A98422A29114}"/>
              </a:ext>
            </a:extLst>
          </p:cNvPr>
          <p:cNvSpPr txBox="1">
            <a:spLocks noChangeArrowheads="1"/>
          </p:cNvSpPr>
          <p:nvPr/>
        </p:nvSpPr>
        <p:spPr bwMode="auto">
          <a:xfrm>
            <a:off x="6096000" y="3115223"/>
            <a:ext cx="272531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11311784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anim to="" calcmode="lin" valueType="num">
                                      <p:cBhvr>
                                        <p:cTn id="11" dur="1" fill="hold"/>
                                        <p:tgtEl>
                                          <p:spTgt spid="24579">
                                            <p:txEl>
                                              <p:pRg st="1" end="1"/>
                                            </p:txEl>
                                          </p:spTgt>
                                        </p:tgtEl>
                                        <p:attrNameLst>
                                          <p:attrName/>
                                        </p:attrNameLst>
                                      </p:cBhvr>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800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800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800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800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P spid="128003" grpId="0" animBg="1"/>
      <p:bldP spid="128004" grpId="0" animBg="1"/>
      <p:bldP spid="128005" grpId="0" animBg="1"/>
      <p:bldP spid="128006" grpId="0" animBg="1"/>
      <p:bldP spid="9" grpId="0"/>
    </p:bldLst>
  </p:timing>
</p:sld>
</file>

<file path=ppt/slides/slide1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59426" name="Rectangle 2"/>
          <p:cNvSpPr>
            <a:spLocks noGrp="1" noChangeArrowheads="1"/>
          </p:cNvSpPr>
          <p:nvPr>
            <p:ph type="title"/>
          </p:nvPr>
        </p:nvSpPr>
        <p:spPr>
          <a:xfrm>
            <a:off x="990600" y="228600"/>
            <a:ext cx="7239000" cy="1700213"/>
          </a:xfrm>
          <a:gradFill rotWithShape="0">
            <a:gsLst>
              <a:gs pos="0">
                <a:srgbClr val="AC1D73"/>
              </a:gs>
              <a:gs pos="100000">
                <a:srgbClr val="AC1D73">
                  <a:gamma/>
                  <a:shade val="46275"/>
                  <a:invGamma/>
                </a:srgbClr>
              </a:gs>
            </a:gsLst>
            <a:path path="shape">
              <a:fillToRect l="50000" t="50000" r="50000" b="50000"/>
            </a:path>
          </a:gradFill>
          <a:ln/>
          <a:effectLst>
            <a:outerShdw blurRad="63500" dist="107763" dir="13500000" algn="ctr" rotWithShape="0">
              <a:schemeClr val="tx2">
                <a:alpha val="74998"/>
              </a:schemeClr>
            </a:outerShdw>
          </a:effectLst>
          <a:extLst>
            <a:ext uri="{91240B29-F687-4f45-9708-019B960494DF}">
              <a14:hiddenLine xmlns:a14="http://schemas.microsoft.com/office/drawing/2010/main" xmlns="" w="9525" cap="flat" cmpd="sng">
                <a:solidFill>
                  <a:schemeClr val="tx1"/>
                </a:solidFill>
                <a:prstDash val="solid"/>
                <a:miter lim="800000"/>
                <a:headEnd/>
                <a:tailEnd/>
              </a14:hiddenLine>
            </a:ext>
          </a:extLst>
        </p:spPr>
        <p:txBody>
          <a:bodyPr/>
          <a:lstStyle/>
          <a:p>
            <a:r>
              <a:rPr lang="en-US" sz="6000" b="1" dirty="0">
                <a:solidFill>
                  <a:schemeClr val="bg1"/>
                </a:solidFill>
                <a:effectLst>
                  <a:outerShdw blurRad="38100" dist="38100" dir="2700000" algn="tl">
                    <a:srgbClr val="000000"/>
                  </a:outerShdw>
                </a:effectLst>
              </a:rPr>
              <a:t>Our Future</a:t>
            </a:r>
            <a:br>
              <a:rPr lang="en-US" b="1" dirty="0">
                <a:solidFill>
                  <a:schemeClr val="bg1"/>
                </a:solidFill>
                <a:effectLst>
                  <a:outerShdw blurRad="38100" dist="38100" dir="2700000" algn="tl">
                    <a:srgbClr val="000000"/>
                  </a:outerShdw>
                </a:effectLst>
              </a:rPr>
            </a:br>
            <a:r>
              <a:rPr lang="en-US" b="1" dirty="0">
                <a:solidFill>
                  <a:schemeClr val="bg1"/>
                </a:solidFill>
                <a:effectLst>
                  <a:outerShdw blurRad="38100" dist="38100" dir="2700000" algn="tl">
                    <a:srgbClr val="000000"/>
                  </a:outerShdw>
                </a:effectLst>
              </a:rPr>
              <a:t>(Rev. 19–20)</a:t>
            </a:r>
          </a:p>
        </p:txBody>
      </p:sp>
      <p:grpSp>
        <p:nvGrpSpPr>
          <p:cNvPr id="359427" name="Group 3"/>
          <p:cNvGrpSpPr>
            <a:grpSpLocks/>
          </p:cNvGrpSpPr>
          <p:nvPr/>
        </p:nvGrpSpPr>
        <p:grpSpPr bwMode="auto">
          <a:xfrm>
            <a:off x="5835650" y="2133600"/>
            <a:ext cx="3384550" cy="4724400"/>
            <a:chOff x="3676" y="1344"/>
            <a:chExt cx="2132" cy="2976"/>
          </a:xfrm>
        </p:grpSpPr>
        <p:pic>
          <p:nvPicPr>
            <p:cNvPr id="359428" name="Picture 4" descr="img83[1]"/>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744" y="1344"/>
              <a:ext cx="2016" cy="2976"/>
            </a:xfrm>
            <a:prstGeom prst="rect">
              <a:avLst/>
            </a:prstGeom>
            <a:noFill/>
            <a:extLst>
              <a:ext uri="{909E8E84-426E-40dd-AFC4-6F175D3DCCD1}">
                <a14:hiddenFill xmlns:a14="http://schemas.microsoft.com/office/drawing/2010/main" xmlns="">
                  <a:solidFill>
                    <a:srgbClr val="FFFFFF"/>
                  </a:solidFill>
                </a14:hiddenFill>
              </a:ext>
            </a:extLst>
          </p:spPr>
        </p:pic>
        <p:sp>
          <p:nvSpPr>
            <p:cNvPr id="359429" name="Rectangle 5"/>
            <p:cNvSpPr>
              <a:spLocks noChangeArrowheads="1"/>
            </p:cNvSpPr>
            <p:nvPr/>
          </p:nvSpPr>
          <p:spPr bwMode="auto">
            <a:xfrm>
              <a:off x="3676" y="1920"/>
              <a:ext cx="2132" cy="107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a:r>
                <a:rPr lang="en-US" sz="4400" b="1" dirty="0">
                  <a:solidFill>
                    <a:srgbClr val="FFFFFF"/>
                  </a:solidFill>
                  <a:latin typeface="Arial" charset="0"/>
                </a:rPr>
                <a:t>Heaven </a:t>
              </a:r>
              <a:br>
                <a:rPr lang="en-US" sz="4400" b="1" dirty="0">
                  <a:solidFill>
                    <a:srgbClr val="FFFFFF"/>
                  </a:solidFill>
                  <a:latin typeface="Arial" charset="0"/>
                </a:rPr>
              </a:br>
              <a:r>
                <a:rPr lang="en-US" sz="3600" b="1" dirty="0">
                  <a:solidFill>
                    <a:srgbClr val="FFFFFF"/>
                  </a:solidFill>
                  <a:latin typeface="Arial" charset="0"/>
                </a:rPr>
                <a:t>(Rev. 21–22)</a:t>
              </a:r>
              <a:endParaRPr lang="en-US" sz="4400" b="1" dirty="0">
                <a:solidFill>
                  <a:srgbClr val="FFFFFF"/>
                </a:solidFill>
                <a:latin typeface="Arial" charset="0"/>
              </a:endParaRPr>
            </a:p>
          </p:txBody>
        </p:sp>
      </p:grpSp>
      <p:grpSp>
        <p:nvGrpSpPr>
          <p:cNvPr id="359430" name="Group 6"/>
          <p:cNvGrpSpPr>
            <a:grpSpLocks/>
          </p:cNvGrpSpPr>
          <p:nvPr/>
        </p:nvGrpSpPr>
        <p:grpSpPr bwMode="auto">
          <a:xfrm>
            <a:off x="-152400" y="2971800"/>
            <a:ext cx="3097213" cy="3886200"/>
            <a:chOff x="-96" y="1872"/>
            <a:chExt cx="1951" cy="2448"/>
          </a:xfrm>
        </p:grpSpPr>
        <p:pic>
          <p:nvPicPr>
            <p:cNvPr id="359431" name="Picture 7" descr="Rev 19 Second Coming"/>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13" y="1872"/>
              <a:ext cx="1740" cy="2448"/>
            </a:xfrm>
            <a:prstGeom prst="rect">
              <a:avLst/>
            </a:prstGeom>
            <a:noFill/>
            <a:extLst>
              <a:ext uri="{909E8E84-426E-40dd-AFC4-6F175D3DCCD1}">
                <a14:hiddenFill xmlns:a14="http://schemas.microsoft.com/office/drawing/2010/main" xmlns="">
                  <a:solidFill>
                    <a:srgbClr val="FFFFFF"/>
                  </a:solidFill>
                </a14:hiddenFill>
              </a:ext>
            </a:extLst>
          </p:spPr>
        </p:pic>
        <p:sp>
          <p:nvSpPr>
            <p:cNvPr id="359432" name="Rectangle 8"/>
            <p:cNvSpPr>
              <a:spLocks noChangeArrowheads="1"/>
            </p:cNvSpPr>
            <p:nvPr/>
          </p:nvSpPr>
          <p:spPr bwMode="auto">
            <a:xfrm>
              <a:off x="-96" y="3312"/>
              <a:ext cx="1951" cy="908"/>
            </a:xfrm>
            <a:prstGeom prst="rect">
              <a:avLst/>
            </a:prstGeom>
            <a:noFill/>
            <a:ln>
              <a:noFill/>
            </a:ln>
            <a:effectLst>
              <a:outerShdw blurRad="63500" dist="38099"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a:r>
                <a:rPr lang="en-US" sz="4400" b="1">
                  <a:solidFill>
                    <a:srgbClr val="FFFFFF"/>
                  </a:solidFill>
                  <a:latin typeface="Arial" charset="0"/>
                </a:rPr>
                <a:t>Return</a:t>
              </a:r>
              <a:br>
                <a:rPr lang="en-US" sz="4400" b="1">
                  <a:solidFill>
                    <a:srgbClr val="FFFFFF"/>
                  </a:solidFill>
                  <a:latin typeface="Arial" charset="0"/>
                </a:rPr>
              </a:br>
              <a:r>
                <a:rPr lang="en-US" sz="3600" b="1">
                  <a:solidFill>
                    <a:srgbClr val="FFFFFF"/>
                  </a:solidFill>
                  <a:latin typeface="Arial" charset="0"/>
                </a:rPr>
                <a:t>(Rev. 19)</a:t>
              </a:r>
              <a:endParaRPr lang="en-US" sz="4400" b="1">
                <a:solidFill>
                  <a:srgbClr val="FFFFFF"/>
                </a:solidFill>
                <a:latin typeface="Arial" charset="0"/>
              </a:endParaRPr>
            </a:p>
          </p:txBody>
        </p:sp>
      </p:grpSp>
      <p:grpSp>
        <p:nvGrpSpPr>
          <p:cNvPr id="359433" name="Group 9"/>
          <p:cNvGrpSpPr>
            <a:grpSpLocks/>
          </p:cNvGrpSpPr>
          <p:nvPr/>
        </p:nvGrpSpPr>
        <p:grpSpPr bwMode="auto">
          <a:xfrm>
            <a:off x="2667000" y="2514600"/>
            <a:ext cx="3460750" cy="4343400"/>
            <a:chOff x="1680" y="1584"/>
            <a:chExt cx="2180" cy="2736"/>
          </a:xfrm>
        </p:grpSpPr>
        <p:pic>
          <p:nvPicPr>
            <p:cNvPr id="359434" name="Picture 10" descr="king-of-kings"/>
            <p:cNvPicPr>
              <a:picLocks noChangeAspect="1" noChangeArrowheads="1"/>
            </p:cNvPicPr>
            <p:nvPr/>
          </p:nvPicPr>
          <p:blipFill>
            <a:blip r:embed="rId6" cstate="screen">
              <a:lum bright="18000"/>
              <a:extLst>
                <a:ext uri="{28A0092B-C50C-407E-A947-70E740481C1C}">
                  <a14:useLocalDpi xmlns:a14="http://schemas.microsoft.com/office/drawing/2010/main"/>
                </a:ext>
              </a:extLst>
            </a:blip>
            <a:srcRect/>
            <a:stretch>
              <a:fillRect/>
            </a:stretch>
          </p:blipFill>
          <p:spPr bwMode="auto">
            <a:xfrm>
              <a:off x="1728" y="1584"/>
              <a:ext cx="2132" cy="2736"/>
            </a:xfrm>
            <a:prstGeom prst="rect">
              <a:avLst/>
            </a:prstGeom>
            <a:noFill/>
            <a:extLst>
              <a:ext uri="{909E8E84-426E-40dd-AFC4-6F175D3DCCD1}">
                <a14:hiddenFill xmlns:a14="http://schemas.microsoft.com/office/drawing/2010/main" xmlns="">
                  <a:solidFill>
                    <a:srgbClr val="FFFFFF"/>
                  </a:solidFill>
                </a14:hiddenFill>
              </a:ext>
            </a:extLst>
          </p:spPr>
        </p:pic>
        <p:sp>
          <p:nvSpPr>
            <p:cNvPr id="359435" name="Rectangle 11"/>
            <p:cNvSpPr>
              <a:spLocks noChangeArrowheads="1"/>
            </p:cNvSpPr>
            <p:nvPr/>
          </p:nvSpPr>
          <p:spPr bwMode="auto">
            <a:xfrm>
              <a:off x="1680" y="2640"/>
              <a:ext cx="2180" cy="1071"/>
            </a:xfrm>
            <a:prstGeom prst="rect">
              <a:avLst/>
            </a:prstGeom>
            <a:noFill/>
            <a:ln>
              <a:noFill/>
            </a:ln>
            <a:effectLst>
              <a:outerShdw blurRad="63500" dist="35921" dir="2700000" algn="ctr" rotWithShape="0">
                <a:schemeClr val="bg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ctr"/>
              <a:r>
                <a:rPr lang="en-US" sz="4400" b="1">
                  <a:solidFill>
                    <a:srgbClr val="000000"/>
                  </a:solidFill>
                  <a:latin typeface="Arial" charset="0"/>
                </a:rPr>
                <a:t>Millennium </a:t>
              </a:r>
              <a:br>
                <a:rPr lang="en-US" sz="4400" b="1">
                  <a:solidFill>
                    <a:srgbClr val="000000"/>
                  </a:solidFill>
                  <a:latin typeface="Arial" charset="0"/>
                </a:rPr>
              </a:br>
              <a:r>
                <a:rPr lang="en-US" sz="3600" b="1">
                  <a:solidFill>
                    <a:srgbClr val="000000"/>
                  </a:solidFill>
                  <a:latin typeface="Arial" charset="0"/>
                </a:rPr>
                <a:t>(Rev. 20)</a:t>
              </a:r>
              <a:endParaRPr lang="en-US" sz="4400" b="1">
                <a:solidFill>
                  <a:srgbClr val="000000"/>
                </a:solidFill>
                <a:latin typeface="Arial" charset="0"/>
              </a:endParaRPr>
            </a:p>
          </p:txBody>
        </p:sp>
      </p:grpSp>
    </p:spTree>
    <p:extLst>
      <p:ext uri="{BB962C8B-B14F-4D97-AF65-F5344CB8AC3E}">
        <p14:creationId xmlns:p14="http://schemas.microsoft.com/office/powerpoint/2010/main" val="37701283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359430"/>
                                        </p:tgtEl>
                                        <p:attrNameLst>
                                          <p:attrName>style.visibility</p:attrName>
                                        </p:attrNameLst>
                                      </p:cBhvr>
                                      <p:to>
                                        <p:strVal val="visible"/>
                                      </p:to>
                                    </p:set>
                                  </p:childTnLst>
                                </p:cTn>
                              </p:par>
                            </p:childTnLst>
                          </p:cTn>
                        </p:par>
                        <p:par>
                          <p:cTn id="7" fill="hold" nodeType="afterGroup">
                            <p:stCondLst>
                              <p:cond delay="0"/>
                            </p:stCondLst>
                            <p:childTnLst>
                              <p:par>
                                <p:cTn id="8" presetID="9" presetClass="entr" presetSubtype="0" fill="hold" nodeType="afterEffect">
                                  <p:stCondLst>
                                    <p:cond delay="2000"/>
                                  </p:stCondLst>
                                  <p:childTnLst>
                                    <p:set>
                                      <p:cBhvr>
                                        <p:cTn id="9" dur="1" fill="hold">
                                          <p:stCondLst>
                                            <p:cond delay="0"/>
                                          </p:stCondLst>
                                        </p:cTn>
                                        <p:tgtEl>
                                          <p:spTgt spid="359433"/>
                                        </p:tgtEl>
                                        <p:attrNameLst>
                                          <p:attrName>style.visibility</p:attrName>
                                        </p:attrNameLst>
                                      </p:cBhvr>
                                      <p:to>
                                        <p:strVal val="visible"/>
                                      </p:to>
                                    </p:set>
                                    <p:animEffect transition="in" filter="dissolve">
                                      <p:cBhvr>
                                        <p:cTn id="10" dur="500"/>
                                        <p:tgtEl>
                                          <p:spTgt spid="359433"/>
                                        </p:tgtEl>
                                      </p:cBhvr>
                                    </p:animEffect>
                                  </p:childTnLst>
                                </p:cTn>
                              </p:par>
                            </p:childTnLst>
                          </p:cTn>
                        </p:par>
                        <p:par>
                          <p:cTn id="11" fill="hold" nodeType="afterGroup">
                            <p:stCondLst>
                              <p:cond delay="2500"/>
                            </p:stCondLst>
                            <p:childTnLst>
                              <p:par>
                                <p:cTn id="12" presetID="9" presetClass="entr" presetSubtype="0" fill="hold" nodeType="afterEffect">
                                  <p:stCondLst>
                                    <p:cond delay="2000"/>
                                  </p:stCondLst>
                                  <p:childTnLst>
                                    <p:set>
                                      <p:cBhvr>
                                        <p:cTn id="13" dur="1" fill="hold">
                                          <p:stCondLst>
                                            <p:cond delay="0"/>
                                          </p:stCondLst>
                                        </p:cTn>
                                        <p:tgtEl>
                                          <p:spTgt spid="359427"/>
                                        </p:tgtEl>
                                        <p:attrNameLst>
                                          <p:attrName>style.visibility</p:attrName>
                                        </p:attrNameLst>
                                      </p:cBhvr>
                                      <p:to>
                                        <p:strVal val="visible"/>
                                      </p:to>
                                    </p:set>
                                    <p:animEffect transition="in" filter="dissolve">
                                      <p:cBhvr>
                                        <p:cTn id="14" dur="500"/>
                                        <p:tgtEl>
                                          <p:spTgt spid="3594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Grp="1" noChangeArrowheads="1"/>
          </p:cNvSpPr>
          <p:nvPr>
            <p:ph type="ctrTitle"/>
          </p:nvPr>
        </p:nvSpPr>
        <p:spPr>
          <a:xfrm>
            <a:off x="457200" y="304800"/>
            <a:ext cx="7772400" cy="1219200"/>
          </a:xfrm>
        </p:spPr>
        <p:txBody>
          <a:bodyPr/>
          <a:lstStyle/>
          <a:p>
            <a:r>
              <a:rPr lang="en-US">
                <a:latin typeface="PerryGothic Regular" charset="0"/>
              </a:rPr>
              <a:t>Revelation 20:4 </a:t>
            </a:r>
            <a:r>
              <a:rPr lang="en-US" sz="1800">
                <a:latin typeface="PerryGothic Regular" charset="0"/>
              </a:rPr>
              <a:t>(NAU)</a:t>
            </a:r>
          </a:p>
        </p:txBody>
      </p:sp>
      <p:sp>
        <p:nvSpPr>
          <p:cNvPr id="363523" name="Rectangle 3"/>
          <p:cNvSpPr>
            <a:spLocks noChangeArrowheads="1"/>
          </p:cNvSpPr>
          <p:nvPr/>
        </p:nvSpPr>
        <p:spPr bwMode="auto">
          <a:xfrm>
            <a:off x="685800" y="1828800"/>
            <a:ext cx="8077200" cy="449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2075" tIns="46038" rIns="92075" bIns="46038" anchor="ctr"/>
          <a:lstStyle/>
          <a:p>
            <a:pPr>
              <a:lnSpc>
                <a:spcPct val="90000"/>
              </a:lnSpc>
              <a:spcBef>
                <a:spcPct val="20000"/>
              </a:spcBef>
              <a:buClr>
                <a:srgbClr val="000000"/>
              </a:buClr>
              <a:buSzPct val="80000"/>
              <a:buFont typeface="Wingdings" charset="0"/>
              <a:buNone/>
            </a:pPr>
            <a:r>
              <a:rPr lang="en-US" sz="3000" b="1" baseline="30000">
                <a:solidFill>
                  <a:srgbClr val="000000"/>
                </a:solidFill>
                <a:latin typeface="Arial" charset="0"/>
              </a:rPr>
              <a:t>4</a:t>
            </a:r>
            <a:r>
              <a:rPr lang="en-US" sz="3000" b="1">
                <a:solidFill>
                  <a:srgbClr val="000000"/>
                </a:solidFill>
                <a:latin typeface="Arial" charset="0"/>
              </a:rPr>
              <a:t>Then I saw </a:t>
            </a:r>
            <a:r>
              <a:rPr lang="en-US" sz="3000" b="1" u="sng">
                <a:solidFill>
                  <a:srgbClr val="000000"/>
                </a:solidFill>
                <a:latin typeface="Arial" charset="0"/>
              </a:rPr>
              <a:t>thrones</a:t>
            </a:r>
            <a:r>
              <a:rPr lang="en-US" sz="3000" b="1">
                <a:solidFill>
                  <a:srgbClr val="000000"/>
                </a:solidFill>
                <a:latin typeface="Arial" charset="0"/>
              </a:rPr>
              <a:t>, and they sat on them, and </a:t>
            </a:r>
            <a:r>
              <a:rPr lang="en-US" sz="3000" b="1" u="sng">
                <a:solidFill>
                  <a:srgbClr val="000000"/>
                </a:solidFill>
                <a:latin typeface="Arial" charset="0"/>
              </a:rPr>
              <a:t>judgment was given to them</a:t>
            </a:r>
            <a:r>
              <a:rPr lang="en-US" sz="3000" b="1">
                <a:solidFill>
                  <a:srgbClr val="000000"/>
                </a:solidFill>
                <a:latin typeface="Arial" charset="0"/>
              </a:rPr>
              <a:t>. And I saw the souls of those who had been beheaded because of their testimony of Jesus and because of the word of God, and those who had not worshiped the beast or his image, and had not received the mark on their forehead and on their hand; and they came to life and </a:t>
            </a:r>
            <a:r>
              <a:rPr lang="en-US" sz="3000" b="1" u="sng">
                <a:solidFill>
                  <a:srgbClr val="000000"/>
                </a:solidFill>
                <a:latin typeface="Arial" charset="0"/>
              </a:rPr>
              <a:t>reigned with Christ</a:t>
            </a:r>
            <a:r>
              <a:rPr lang="en-US" sz="3000" b="1">
                <a:solidFill>
                  <a:srgbClr val="000000"/>
                </a:solidFill>
                <a:latin typeface="Arial" charset="0"/>
              </a:rPr>
              <a:t> for a thousand years. </a:t>
            </a:r>
          </a:p>
        </p:txBody>
      </p:sp>
    </p:spTree>
    <p:extLst>
      <p:ext uri="{BB962C8B-B14F-4D97-AF65-F5344CB8AC3E}">
        <p14:creationId xmlns:p14="http://schemas.microsoft.com/office/powerpoint/2010/main" val="56727267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1907703" y="1124744"/>
            <a:ext cx="6128025" cy="5184576"/>
          </a:xfrm>
        </p:spPr>
        <p:txBody>
          <a:bodyPr/>
          <a:lstStyle/>
          <a:p>
            <a:r>
              <a:rPr lang="ru-RU" altLang="ja-JP" sz="4800" b="1" dirty="0"/>
              <a:t>"</a:t>
            </a:r>
            <a:r>
              <a:rPr lang="en-US" sz="4800" b="1" dirty="0"/>
              <a:t>Do you not know that </a:t>
            </a:r>
            <a:r>
              <a:rPr lang="en-US" sz="4800" b="1" dirty="0">
                <a:solidFill>
                  <a:srgbClr val="000090"/>
                </a:solidFill>
              </a:rPr>
              <a:t>saints will judge the world</a:t>
            </a:r>
            <a:r>
              <a:rPr lang="en-US" sz="4800" b="1" dirty="0"/>
              <a:t>?</a:t>
            </a:r>
            <a:r>
              <a:rPr lang="ru-RU" altLang="ja-JP" sz="4800" b="1" dirty="0"/>
              <a:t>"</a:t>
            </a:r>
            <a:br>
              <a:rPr lang="en-US" sz="4800" b="1" dirty="0"/>
            </a:br>
            <a:r>
              <a:rPr lang="en-US" sz="4800" b="1" dirty="0"/>
              <a:t>(1 Cor. 6:2a)</a:t>
            </a:r>
          </a:p>
        </p:txBody>
      </p:sp>
    </p:spTree>
    <p:extLst>
      <p:ext uri="{BB962C8B-B14F-4D97-AF65-F5344CB8AC3E}">
        <p14:creationId xmlns:p14="http://schemas.microsoft.com/office/powerpoint/2010/main" val="308741161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7384"/>
            <a:ext cx="9144000" cy="6319325"/>
          </a:xfrm>
          <a:prstGeom prst="rect">
            <a:avLst/>
          </a:prstGeom>
        </p:spPr>
      </p:pic>
      <p:sp>
        <p:nvSpPr>
          <p:cNvPr id="111618" name="Rectangle 2"/>
          <p:cNvSpPr>
            <a:spLocks noGrp="1" noChangeArrowheads="1"/>
          </p:cNvSpPr>
          <p:nvPr>
            <p:ph type="ctrTitle"/>
          </p:nvPr>
        </p:nvSpPr>
        <p:spPr>
          <a:xfrm>
            <a:off x="-4630" y="3933056"/>
            <a:ext cx="9148629" cy="2924943"/>
          </a:xfrm>
          <a:solidFill>
            <a:schemeClr val="tx1"/>
          </a:solidFill>
        </p:spPr>
        <p:txBody>
          <a:bodyPr/>
          <a:lstStyle/>
          <a:p>
            <a:r>
              <a:rPr lang="ru-RU" b="1" dirty="0">
                <a:effectLst>
                  <a:glow rad="177800">
                    <a:schemeClr val="tx1"/>
                  </a:glow>
                </a:effectLst>
                <a:latin typeface="Arial" charset="0"/>
                <a:ea typeface="ＭＳ Ｐゴシック" charset="0"/>
              </a:rPr>
              <a:t>"</a:t>
            </a:r>
            <a:r>
              <a:rPr lang="en-US" b="1" dirty="0">
                <a:effectLst>
                  <a:glow rad="177800">
                    <a:schemeClr val="tx1"/>
                  </a:glow>
                </a:effectLst>
                <a:latin typeface="Arial" charset="0"/>
                <a:ea typeface="ＭＳ Ｐゴシック" charset="0"/>
              </a:rPr>
              <a:t>If we endure hardship, </a:t>
            </a:r>
            <a:br>
              <a:rPr lang="en-US" b="1" dirty="0">
                <a:effectLst>
                  <a:glow rad="177800">
                    <a:schemeClr val="tx1"/>
                  </a:glow>
                </a:effectLst>
                <a:latin typeface="Arial" charset="0"/>
                <a:ea typeface="ＭＳ Ｐゴシック" charset="0"/>
              </a:rPr>
            </a:br>
            <a:r>
              <a:rPr lang="en-US" sz="6000" b="1" dirty="0">
                <a:solidFill>
                  <a:srgbClr val="FFFF00"/>
                </a:solidFill>
                <a:effectLst>
                  <a:glow rad="177800">
                    <a:schemeClr val="tx1"/>
                  </a:glow>
                </a:effectLst>
                <a:latin typeface="Arial" charset="0"/>
                <a:ea typeface="ＭＳ Ｐゴシック" charset="0"/>
              </a:rPr>
              <a:t>we will reign with him</a:t>
            </a:r>
            <a:r>
              <a:rPr lang="ru-RU" sz="6000" b="1" dirty="0">
                <a:solidFill>
                  <a:srgbClr val="FFFF00"/>
                </a:solidFill>
                <a:effectLst>
                  <a:glow rad="177800">
                    <a:schemeClr val="tx1"/>
                  </a:glow>
                </a:effectLst>
                <a:latin typeface="Arial" charset="0"/>
                <a:ea typeface="ＭＳ Ｐゴシック" charset="0"/>
              </a:rPr>
              <a:t>"</a:t>
            </a:r>
            <a:r>
              <a:rPr lang="en-US" sz="6000" b="1" dirty="0">
                <a:solidFill>
                  <a:srgbClr val="FFFF00"/>
                </a:solidFill>
                <a:effectLst>
                  <a:glow rad="177800">
                    <a:schemeClr val="tx1"/>
                  </a:glow>
                </a:effectLst>
                <a:latin typeface="Arial" charset="0"/>
                <a:ea typeface="ＭＳ Ｐゴシック" charset="0"/>
              </a:rPr>
              <a:t> </a:t>
            </a:r>
            <a:br>
              <a:rPr lang="en-US" sz="6000" b="1" dirty="0">
                <a:solidFill>
                  <a:srgbClr val="FFFF00"/>
                </a:solidFill>
                <a:effectLst>
                  <a:glow rad="177800">
                    <a:schemeClr val="tx1"/>
                  </a:glow>
                </a:effectLst>
                <a:latin typeface="Arial" charset="0"/>
                <a:ea typeface="ＭＳ Ｐゴシック" charset="0"/>
              </a:rPr>
            </a:br>
            <a:r>
              <a:rPr lang="en-US" b="1" dirty="0">
                <a:effectLst>
                  <a:glow rad="177800">
                    <a:schemeClr val="tx1"/>
                  </a:glow>
                </a:effectLst>
                <a:latin typeface="Arial" charset="0"/>
                <a:ea typeface="ＭＳ Ｐゴシック" charset="0"/>
              </a:rPr>
              <a:t>(2 Tim. 2:12 </a:t>
            </a:r>
            <a:r>
              <a:rPr lang="en-US" sz="4000" b="1" dirty="0">
                <a:effectLst>
                  <a:glow rad="177800">
                    <a:schemeClr val="tx1"/>
                  </a:glow>
                </a:effectLst>
                <a:latin typeface="Arial" charset="0"/>
                <a:ea typeface="ＭＳ Ｐゴシック" charset="0"/>
              </a:rPr>
              <a:t>NLT</a:t>
            </a:r>
            <a:r>
              <a:rPr lang="en-US"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376481219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411141" y="0"/>
            <a:ext cx="5732859" cy="6858000"/>
          </a:xfrm>
          <a:prstGeom prst="rect">
            <a:avLst/>
          </a:prstGeom>
        </p:spPr>
      </p:pic>
      <p:sp>
        <p:nvSpPr>
          <p:cNvPr id="111618" name="Rectangle 2"/>
          <p:cNvSpPr>
            <a:spLocks noGrp="1" noChangeArrowheads="1"/>
          </p:cNvSpPr>
          <p:nvPr>
            <p:ph type="ctrTitle"/>
          </p:nvPr>
        </p:nvSpPr>
        <p:spPr>
          <a:xfrm>
            <a:off x="-4630" y="0"/>
            <a:ext cx="3415771" cy="6858000"/>
          </a:xfrm>
        </p:spPr>
        <p:txBody>
          <a:bodyPr/>
          <a:lstStyle/>
          <a:p>
            <a:r>
              <a:rPr lang="ru-RU" sz="3600" b="1" dirty="0">
                <a:effectLst>
                  <a:glow rad="177800">
                    <a:schemeClr val="tx1"/>
                  </a:glow>
                </a:effectLst>
                <a:latin typeface="Arial" charset="0"/>
                <a:ea typeface="ＭＳ Ｐゴシック" charset="0"/>
              </a:rPr>
              <a:t>"</a:t>
            </a:r>
            <a:r>
              <a:rPr lang="en-US" sz="3600" b="1" dirty="0">
                <a:solidFill>
                  <a:srgbClr val="FFFF00"/>
                </a:solidFill>
                <a:effectLst>
                  <a:glow rad="177800">
                    <a:schemeClr val="tx1"/>
                  </a:glow>
                </a:effectLst>
                <a:latin typeface="Arial" charset="0"/>
                <a:ea typeface="ＭＳ Ｐゴシック" charset="0"/>
              </a:rPr>
              <a:t>Those who are victorious will sit with me on my throne</a:t>
            </a:r>
            <a:r>
              <a:rPr lang="en-US" sz="3600" b="1" dirty="0">
                <a:effectLst>
                  <a:glow rad="177800">
                    <a:schemeClr val="tx1"/>
                  </a:glow>
                </a:effectLst>
                <a:latin typeface="Arial" charset="0"/>
                <a:ea typeface="ＭＳ Ｐゴシック" charset="0"/>
              </a:rPr>
              <a:t>, just as I was victorious and sat with my Father on his throne</a:t>
            </a:r>
            <a:r>
              <a:rPr lang="ru-RU" sz="3600" b="1" dirty="0">
                <a:effectLst>
                  <a:glow rad="177800">
                    <a:schemeClr val="tx1"/>
                  </a:glow>
                </a:effectLst>
                <a:latin typeface="Arial" charset="0"/>
                <a:ea typeface="ＭＳ Ｐゴシック" charset="0"/>
              </a:rPr>
              <a:t>"</a:t>
            </a:r>
            <a:r>
              <a:rPr lang="en-US" sz="3600" b="1" dirty="0">
                <a:effectLst>
                  <a:glow rad="177800">
                    <a:schemeClr val="tx1"/>
                  </a:glow>
                </a:effectLst>
                <a:latin typeface="Arial" charset="0"/>
                <a:ea typeface="ＭＳ Ｐゴシック" charset="0"/>
              </a:rPr>
              <a:t> </a:t>
            </a:r>
            <a:br>
              <a:rPr lang="en-US" sz="3600" b="1" dirty="0">
                <a:effectLst>
                  <a:glow rad="177800">
                    <a:schemeClr val="tx1"/>
                  </a:glow>
                </a:effectLst>
                <a:latin typeface="Arial" charset="0"/>
                <a:ea typeface="ＭＳ Ｐゴシック" charset="0"/>
              </a:rPr>
            </a:br>
            <a:r>
              <a:rPr lang="en-US" sz="3600" b="1" dirty="0">
                <a:effectLst>
                  <a:glow rad="177800">
                    <a:schemeClr val="tx1"/>
                  </a:glow>
                </a:effectLst>
                <a:latin typeface="Arial" charset="0"/>
                <a:ea typeface="ＭＳ Ｐゴシック" charset="0"/>
              </a:rPr>
              <a:t>(Rev. 3:21 </a:t>
            </a:r>
            <a:r>
              <a:rPr lang="en-US" sz="3200" b="1" dirty="0">
                <a:effectLst>
                  <a:glow rad="177800">
                    <a:schemeClr val="tx1"/>
                  </a:glow>
                </a:effectLst>
                <a:latin typeface="Arial" charset="0"/>
                <a:ea typeface="ＭＳ Ｐゴシック" charset="0"/>
              </a:rPr>
              <a:t>NLT</a:t>
            </a:r>
            <a:r>
              <a:rPr lang="en-US" sz="3600" b="1" dirty="0">
                <a:effectLst>
                  <a:glow rad="177800">
                    <a:schemeClr val="tx1"/>
                  </a:glow>
                </a:effectLst>
                <a:latin typeface="Arial" charset="0"/>
                <a:ea typeface="ＭＳ Ｐゴシック" charset="0"/>
              </a:rPr>
              <a:t>).</a:t>
            </a:r>
          </a:p>
        </p:txBody>
      </p:sp>
    </p:spTree>
    <p:extLst>
      <p:ext uri="{BB962C8B-B14F-4D97-AF65-F5344CB8AC3E}">
        <p14:creationId xmlns:p14="http://schemas.microsoft.com/office/powerpoint/2010/main" val="829907102"/>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sp>
        <p:nvSpPr>
          <p:cNvPr id="628737" name="Text Box 1"/>
          <p:cNvSpPr txBox="1">
            <a:spLocks noChangeArrowheads="1"/>
          </p:cNvSpPr>
          <p:nvPr/>
        </p:nvSpPr>
        <p:spPr bwMode="auto">
          <a:xfrm>
            <a:off x="-46452" y="-26987"/>
            <a:ext cx="9250087" cy="700488"/>
          </a:xfrm>
          <a:prstGeom prst="rect">
            <a:avLst/>
          </a:prstGeom>
          <a:solidFill>
            <a:schemeClr val="tx1"/>
          </a:solidFill>
          <a:ln w="28575">
            <a:solidFill>
              <a:schemeClr val="bg1"/>
            </a:solidFill>
          </a:ln>
          <a:extLst>
            <a:ext uri="{91240B29-F687-4f45-9708-019B960494DF}">
              <a14:hiddenLine xmlns:a14="http://schemas.microsoft.com/office/drawing/2010/main" xmlns=""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rPr>
              <a:t>Assurance and Apostasy</a:t>
            </a:r>
          </a:p>
        </p:txBody>
      </p:sp>
      <p:sp>
        <p:nvSpPr>
          <p:cNvPr id="31746" name="Oval 2"/>
          <p:cNvSpPr>
            <a:spLocks noChangeAspect="1" noChangeArrowheads="1"/>
          </p:cNvSpPr>
          <p:nvPr/>
        </p:nvSpPr>
        <p:spPr bwMode="auto">
          <a:xfrm>
            <a:off x="38680" y="1448970"/>
            <a:ext cx="4205330" cy="4209185"/>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31747" name="Text Box 3"/>
          <p:cNvSpPr txBox="1">
            <a:spLocks noChangeArrowheads="1"/>
          </p:cNvSpPr>
          <p:nvPr/>
        </p:nvSpPr>
        <p:spPr bwMode="auto">
          <a:xfrm>
            <a:off x="1215688" y="673500"/>
            <a:ext cx="1669346"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Reformed</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(Calvinist)</a:t>
            </a:r>
          </a:p>
        </p:txBody>
      </p:sp>
      <p:sp>
        <p:nvSpPr>
          <p:cNvPr id="31748" name="Text Box 4"/>
          <p:cNvSpPr txBox="1">
            <a:spLocks noChangeArrowheads="1"/>
          </p:cNvSpPr>
          <p:nvPr/>
        </p:nvSpPr>
        <p:spPr bwMode="auto">
          <a:xfrm>
            <a:off x="2286495" y="3694430"/>
            <a:ext cx="2054667"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defPPr>
              <a:defRPr lang="en-US"/>
            </a:defPPr>
            <a:lvl1pPr marR="0" lvl="0" indent="0" algn="ctr" defTabSz="449263" fontAlgn="base">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umimoji="0" sz="2400" b="1" i="0" u="none" strike="noStrike" cap="none" spc="0" normalizeH="0" baseline="0">
                <a:ln>
                  <a:noFill/>
                </a:ln>
                <a:solidFill>
                  <a:srgbClr val="00FFFF"/>
                </a:solidFill>
                <a:effectLst/>
                <a:uLnTx/>
                <a:uFillTx/>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0" fontAlgn="base" latinLnBrk="0" hangingPunct="0">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Eternal</a:t>
            </a:r>
            <a:b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Security</a:t>
            </a:r>
          </a:p>
        </p:txBody>
      </p:sp>
      <p:sp>
        <p:nvSpPr>
          <p:cNvPr id="31749" name="Oval 5"/>
          <p:cNvSpPr>
            <a:spLocks noChangeAspect="1" noChangeArrowheads="1"/>
          </p:cNvSpPr>
          <p:nvPr/>
        </p:nvSpPr>
        <p:spPr bwMode="auto">
          <a:xfrm>
            <a:off x="4817406" y="1448970"/>
            <a:ext cx="4282349" cy="4286275"/>
          </a:xfrm>
          <a:prstGeom prst="ellipse">
            <a:avLst/>
          </a:prstGeom>
          <a:noFill/>
          <a:ln w="57240">
            <a:solidFill>
              <a:schemeClr val="bg1"/>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31750" name="Text Box 6"/>
          <p:cNvSpPr txBox="1">
            <a:spLocks noChangeArrowheads="1"/>
          </p:cNvSpPr>
          <p:nvPr/>
        </p:nvSpPr>
        <p:spPr bwMode="auto">
          <a:xfrm>
            <a:off x="5311232" y="673500"/>
            <a:ext cx="312420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Arminian</a:t>
            </a:r>
            <a:b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(Wesleyan)</a:t>
            </a:r>
          </a:p>
        </p:txBody>
      </p:sp>
      <p:sp>
        <p:nvSpPr>
          <p:cNvPr id="31751" name="Text Box 7"/>
          <p:cNvSpPr txBox="1">
            <a:spLocks noChangeArrowheads="1"/>
          </p:cNvSpPr>
          <p:nvPr/>
        </p:nvSpPr>
        <p:spPr bwMode="auto">
          <a:xfrm>
            <a:off x="6348082" y="1911019"/>
            <a:ext cx="2023690"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Apostasy leads to loss of salvation</a:t>
            </a:r>
          </a:p>
        </p:txBody>
      </p:sp>
      <p:sp>
        <p:nvSpPr>
          <p:cNvPr id="31752" name="Oval 8"/>
          <p:cNvSpPr>
            <a:spLocks noChangeAspect="1" noChangeArrowheads="1"/>
          </p:cNvSpPr>
          <p:nvPr/>
        </p:nvSpPr>
        <p:spPr bwMode="auto">
          <a:xfrm>
            <a:off x="2376858" y="2316580"/>
            <a:ext cx="4491301" cy="4495418"/>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charset="0"/>
              <a:ea typeface="ＭＳ Ｐゴシック" charset="-128"/>
            </a:endParaRPr>
          </a:p>
        </p:txBody>
      </p:sp>
      <p:sp>
        <p:nvSpPr>
          <p:cNvPr id="31753" name="Text Box 9"/>
          <p:cNvSpPr txBox="1">
            <a:spLocks noChangeArrowheads="1"/>
          </p:cNvSpPr>
          <p:nvPr/>
        </p:nvSpPr>
        <p:spPr bwMode="auto">
          <a:xfrm>
            <a:off x="3828712" y="1879121"/>
            <a:ext cx="1587592"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Partakers</a:t>
            </a:r>
          </a:p>
        </p:txBody>
      </p:sp>
      <p:sp>
        <p:nvSpPr>
          <p:cNvPr id="31754" name="Text Box 10"/>
          <p:cNvSpPr txBox="1">
            <a:spLocks noChangeArrowheads="1"/>
          </p:cNvSpPr>
          <p:nvPr/>
        </p:nvSpPr>
        <p:spPr bwMode="auto">
          <a:xfrm>
            <a:off x="4764499" y="3694430"/>
            <a:ext cx="210366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Apostasy Possible</a:t>
            </a:r>
          </a:p>
        </p:txBody>
      </p:sp>
      <p:sp>
        <p:nvSpPr>
          <p:cNvPr id="31755" name="Text Box 11"/>
          <p:cNvSpPr txBox="1">
            <a:spLocks noChangeArrowheads="1"/>
          </p:cNvSpPr>
          <p:nvPr/>
        </p:nvSpPr>
        <p:spPr bwMode="auto">
          <a:xfrm>
            <a:off x="634873" y="1911019"/>
            <a:ext cx="2209800" cy="157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Perseverance of believers</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(Apostasy impossible)</a:t>
            </a:r>
          </a:p>
        </p:txBody>
      </p:sp>
      <p:sp>
        <p:nvSpPr>
          <p:cNvPr id="13" name="Text Box 10">
            <a:extLst>
              <a:ext uri="{FF2B5EF4-FFF2-40B4-BE49-F238E27FC236}">
                <a16:creationId xmlns:a16="http://schemas.microsoft.com/office/drawing/2014/main" id="{ADA2AD8A-F501-7F42-9AC0-789613B27771}"/>
              </a:ext>
            </a:extLst>
          </p:cNvPr>
          <p:cNvSpPr txBox="1">
            <a:spLocks noChangeArrowheads="1"/>
          </p:cNvSpPr>
          <p:nvPr/>
        </p:nvSpPr>
        <p:spPr bwMode="auto">
          <a:xfrm>
            <a:off x="3595175" y="4763400"/>
            <a:ext cx="2054667" cy="12025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Apostasy leads to loss of rewards</a:t>
            </a:r>
          </a:p>
        </p:txBody>
      </p:sp>
      <p:sp>
        <p:nvSpPr>
          <p:cNvPr id="14" name="Text Box 11">
            <a:extLst>
              <a:ext uri="{FF2B5EF4-FFF2-40B4-BE49-F238E27FC236}">
                <a16:creationId xmlns:a16="http://schemas.microsoft.com/office/drawing/2014/main" id="{200C7BA5-9D3E-0C4D-B536-CB20B08A4430}"/>
              </a:ext>
            </a:extLst>
          </p:cNvPr>
          <p:cNvSpPr txBox="1">
            <a:spLocks noChangeArrowheads="1"/>
          </p:cNvSpPr>
          <p:nvPr/>
        </p:nvSpPr>
        <p:spPr bwMode="auto">
          <a:xfrm>
            <a:off x="170177" y="3694430"/>
            <a:ext cx="2209800"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Security but </a:t>
            </a:r>
            <a:b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no assurance</a:t>
            </a:r>
          </a:p>
        </p:txBody>
      </p:sp>
      <p:sp>
        <p:nvSpPr>
          <p:cNvPr id="15" name="Text Box 11">
            <a:extLst>
              <a:ext uri="{FF2B5EF4-FFF2-40B4-BE49-F238E27FC236}">
                <a16:creationId xmlns:a16="http://schemas.microsoft.com/office/drawing/2014/main" id="{0AFBBB09-E528-8944-8C80-B409589027D2}"/>
              </a:ext>
            </a:extLst>
          </p:cNvPr>
          <p:cNvSpPr txBox="1">
            <a:spLocks noChangeArrowheads="1"/>
          </p:cNvSpPr>
          <p:nvPr/>
        </p:nvSpPr>
        <p:spPr bwMode="auto">
          <a:xfrm>
            <a:off x="6790474" y="3694430"/>
            <a:ext cx="2353526" cy="8331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No security, no assurance</a:t>
            </a:r>
          </a:p>
        </p:txBody>
      </p:sp>
      <p:sp>
        <p:nvSpPr>
          <p:cNvPr id="16" name="Text Box 10">
            <a:extLst>
              <a:ext uri="{FF2B5EF4-FFF2-40B4-BE49-F238E27FC236}">
                <a16:creationId xmlns:a16="http://schemas.microsoft.com/office/drawing/2014/main" id="{3BEECB68-17F7-DC46-A506-8E8B54161E83}"/>
              </a:ext>
            </a:extLst>
          </p:cNvPr>
          <p:cNvSpPr txBox="1">
            <a:spLocks noChangeArrowheads="1"/>
          </p:cNvSpPr>
          <p:nvPr/>
        </p:nvSpPr>
        <p:spPr bwMode="auto">
          <a:xfrm>
            <a:off x="3595175" y="6297560"/>
            <a:ext cx="2054667"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Assurance</a:t>
            </a:r>
          </a:p>
        </p:txBody>
      </p:sp>
    </p:spTree>
    <p:extLst>
      <p:ext uri="{BB962C8B-B14F-4D97-AF65-F5344CB8AC3E}">
        <p14:creationId xmlns:p14="http://schemas.microsoft.com/office/powerpoint/2010/main" val="4226790705"/>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decel="100000" fill="hold" nodeType="clickEffect">
                                  <p:stCondLst>
                                    <p:cond delay="0"/>
                                  </p:stCondLst>
                                  <p:childTnLst>
                                    <p:set>
                                      <p:cBhvr additive="repl">
                                        <p:cTn id="6" dur="1" fill="hold">
                                          <p:stCondLst>
                                            <p:cond delay="0"/>
                                          </p:stCondLst>
                                        </p:cTn>
                                        <p:tgtEl>
                                          <p:spTgt spid="31747"/>
                                        </p:tgtEl>
                                        <p:attrNameLst>
                                          <p:attrName>style.visibility</p:attrName>
                                        </p:attrNameLst>
                                      </p:cBhvr>
                                      <p:to>
                                        <p:strVal val="visible"/>
                                      </p:to>
                                    </p:set>
                                    <p:anim calcmode="lin" valueType="num">
                                      <p:cBhvr additive="repl">
                                        <p:cTn id="7" dur="1000" fill="hold"/>
                                        <p:tgtEl>
                                          <p:spTgt spid="31747"/>
                                        </p:tgtEl>
                                        <p:attrNameLst>
                                          <p:attrName>ppt_w</p:attrName>
                                        </p:attrNameLst>
                                      </p:cBhvr>
                                      <p:tavLst>
                                        <p:tav tm="100000">
                                          <p:val>
                                            <p:strVal val="#ppt_w+.3"/>
                                          </p:val>
                                        </p:tav>
                                        <p:tav>
                                          <p:val>
                                            <p:strVal val="#ppt_w"/>
                                          </p:val>
                                        </p:tav>
                                      </p:tavLst>
                                    </p:anim>
                                    <p:anim calcmode="lin" valueType="num">
                                      <p:cBhvr additive="repl">
                                        <p:cTn id="8" dur="1000" fill="hold"/>
                                        <p:tgtEl>
                                          <p:spTgt spid="31747"/>
                                        </p:tgtEl>
                                        <p:attrNameLst>
                                          <p:attrName>ppt_h</p:attrName>
                                        </p:attrNameLst>
                                      </p:cBhvr>
                                      <p:tavLst>
                                        <p:tav tm="100000">
                                          <p:val>
                                            <p:strVal val="#ppt_h"/>
                                          </p:val>
                                        </p:tav>
                                        <p:tav>
                                          <p:val>
                                            <p:strVal val="#ppt_h"/>
                                          </p:val>
                                        </p:tav>
                                      </p:tavLst>
                                    </p:anim>
                                    <p:animEffect transition="in" filter="fade">
                                      <p:cBhvr additive="repl">
                                        <p:cTn id="9" dur="1000"/>
                                        <p:tgtEl>
                                          <p:spTgt spid="31747"/>
                                        </p:tgtEl>
                                      </p:cBhvr>
                                    </p:animEffect>
                                  </p:childTnLst>
                                </p:cTn>
                              </p:par>
                            </p:childTnLst>
                          </p:cTn>
                        </p:par>
                        <p:par>
                          <p:cTn id="10" fill="hold" nodeType="afterGroup">
                            <p:stCondLst>
                              <p:cond delay="1000"/>
                            </p:stCondLst>
                            <p:childTnLst>
                              <p:par>
                                <p:cTn id="11" presetID="50" presetClass="entr" decel="100000" fill="hold" grpId="0" nodeType="afterEffect">
                                  <p:stCondLst>
                                    <p:cond delay="0"/>
                                  </p:stCondLst>
                                  <p:childTnLst>
                                    <p:set>
                                      <p:cBhvr additive="repl">
                                        <p:cTn id="12" dur="1" fill="hold">
                                          <p:stCondLst>
                                            <p:cond delay="0"/>
                                          </p:stCondLst>
                                        </p:cTn>
                                        <p:tgtEl>
                                          <p:spTgt spid="31746"/>
                                        </p:tgtEl>
                                        <p:attrNameLst>
                                          <p:attrName>style.visibility</p:attrName>
                                        </p:attrNameLst>
                                      </p:cBhvr>
                                      <p:to>
                                        <p:strVal val="visible"/>
                                      </p:to>
                                    </p:set>
                                    <p:anim calcmode="lin" valueType="num">
                                      <p:cBhvr additive="repl">
                                        <p:cTn id="13" dur="1000" fill="hold"/>
                                        <p:tgtEl>
                                          <p:spTgt spid="31746"/>
                                        </p:tgtEl>
                                        <p:attrNameLst>
                                          <p:attrName>ppt_w</p:attrName>
                                        </p:attrNameLst>
                                      </p:cBhvr>
                                      <p:tavLst>
                                        <p:tav tm="100000">
                                          <p:val>
                                            <p:strVal val="#ppt_w+.3"/>
                                          </p:val>
                                        </p:tav>
                                        <p:tav>
                                          <p:val>
                                            <p:strVal val="#ppt_w"/>
                                          </p:val>
                                        </p:tav>
                                      </p:tavLst>
                                    </p:anim>
                                    <p:anim calcmode="lin" valueType="num">
                                      <p:cBhvr additive="repl">
                                        <p:cTn id="14" dur="1000" fill="hold"/>
                                        <p:tgtEl>
                                          <p:spTgt spid="31746"/>
                                        </p:tgtEl>
                                        <p:attrNameLst>
                                          <p:attrName>ppt_h</p:attrName>
                                        </p:attrNameLst>
                                      </p:cBhvr>
                                      <p:tavLst>
                                        <p:tav tm="100000">
                                          <p:val>
                                            <p:strVal val="#ppt_h"/>
                                          </p:val>
                                        </p:tav>
                                        <p:tav>
                                          <p:val>
                                            <p:strVal val="#ppt_h"/>
                                          </p:val>
                                        </p:tav>
                                      </p:tavLst>
                                    </p:anim>
                                    <p:animEffect transition="in" filter="fade">
                                      <p:cBhvr additive="repl">
                                        <p:cTn id="15" dur="1000"/>
                                        <p:tgtEl>
                                          <p:spTgt spid="31746"/>
                                        </p:tgtEl>
                                      </p:cBhvr>
                                    </p:animEffect>
                                  </p:childTnLst>
                                </p:cTn>
                              </p:par>
                            </p:childTnLst>
                          </p:cTn>
                        </p:par>
                        <p:par>
                          <p:cTn id="16" fill="hold" nodeType="withGroup">
                            <p:stCondLst>
                              <p:cond delay="2000"/>
                            </p:stCondLst>
                            <p:childTnLst>
                              <p:par>
                                <p:cTn id="17" presetID="50" presetClass="entr" decel="100000" fill="hold" nodeType="afterEffect">
                                  <p:stCondLst>
                                    <p:cond delay="0"/>
                                  </p:stCondLst>
                                  <p:childTnLst>
                                    <p:set>
                                      <p:cBhvr additive="repl">
                                        <p:cTn id="18" dur="1" fill="hold">
                                          <p:stCondLst>
                                            <p:cond delay="0"/>
                                          </p:stCondLst>
                                        </p:cTn>
                                        <p:tgtEl>
                                          <p:spTgt spid="31755"/>
                                        </p:tgtEl>
                                        <p:attrNameLst>
                                          <p:attrName>style.visibility</p:attrName>
                                        </p:attrNameLst>
                                      </p:cBhvr>
                                      <p:to>
                                        <p:strVal val="visible"/>
                                      </p:to>
                                    </p:set>
                                    <p:anim calcmode="lin" valueType="num">
                                      <p:cBhvr additive="repl">
                                        <p:cTn id="19" dur="1000" fill="hold"/>
                                        <p:tgtEl>
                                          <p:spTgt spid="31755"/>
                                        </p:tgtEl>
                                        <p:attrNameLst>
                                          <p:attrName>ppt_w</p:attrName>
                                        </p:attrNameLst>
                                      </p:cBhvr>
                                      <p:tavLst>
                                        <p:tav tm="100000">
                                          <p:val>
                                            <p:strVal val="#ppt_w+.3"/>
                                          </p:val>
                                        </p:tav>
                                        <p:tav>
                                          <p:val>
                                            <p:strVal val="#ppt_w"/>
                                          </p:val>
                                        </p:tav>
                                      </p:tavLst>
                                    </p:anim>
                                    <p:anim calcmode="lin" valueType="num">
                                      <p:cBhvr additive="repl">
                                        <p:cTn id="20" dur="1000" fill="hold"/>
                                        <p:tgtEl>
                                          <p:spTgt spid="31755"/>
                                        </p:tgtEl>
                                        <p:attrNameLst>
                                          <p:attrName>ppt_h</p:attrName>
                                        </p:attrNameLst>
                                      </p:cBhvr>
                                      <p:tavLst>
                                        <p:tav tm="100000">
                                          <p:val>
                                            <p:strVal val="#ppt_h"/>
                                          </p:val>
                                        </p:tav>
                                        <p:tav>
                                          <p:val>
                                            <p:strVal val="#ppt_h"/>
                                          </p:val>
                                        </p:tav>
                                      </p:tavLst>
                                    </p:anim>
                                    <p:animEffect transition="in" filter="fade">
                                      <p:cBhvr additive="repl">
                                        <p:cTn id="21" dur="1000"/>
                                        <p:tgtEl>
                                          <p:spTgt spid="31755"/>
                                        </p:tgtEl>
                                      </p:cBhvr>
                                    </p:animEffect>
                                  </p:childTnLst>
                                </p:cTn>
                              </p:par>
                            </p:childTnLst>
                          </p:cTn>
                        </p:par>
                      </p:childTnLst>
                    </p:cTn>
                  </p:par>
                  <p:par>
                    <p:cTn id="22" fill="hold">
                      <p:stCondLst>
                        <p:cond delay="indefinite"/>
                      </p:stCondLst>
                      <p:childTnLst>
                        <p:par>
                          <p:cTn id="23" fill="hold">
                            <p:stCondLst>
                              <p:cond delay="0"/>
                            </p:stCondLst>
                            <p:childTnLst>
                              <p:par>
                                <p:cTn id="24" presetID="50" presetClass="entr" decel="100000" fill="hold" nodeType="clickEffect">
                                  <p:stCondLst>
                                    <p:cond delay="0"/>
                                  </p:stCondLst>
                                  <p:childTnLst>
                                    <p:set>
                                      <p:cBhvr additive="repl">
                                        <p:cTn id="25" dur="1" fill="hold">
                                          <p:stCondLst>
                                            <p:cond delay="0"/>
                                          </p:stCondLst>
                                        </p:cTn>
                                        <p:tgtEl>
                                          <p:spTgt spid="14"/>
                                        </p:tgtEl>
                                        <p:attrNameLst>
                                          <p:attrName>style.visibility</p:attrName>
                                        </p:attrNameLst>
                                      </p:cBhvr>
                                      <p:to>
                                        <p:strVal val="visible"/>
                                      </p:to>
                                    </p:set>
                                    <p:anim calcmode="lin" valueType="num">
                                      <p:cBhvr additive="repl">
                                        <p:cTn id="26" dur="1000" fill="hold"/>
                                        <p:tgtEl>
                                          <p:spTgt spid="14"/>
                                        </p:tgtEl>
                                        <p:attrNameLst>
                                          <p:attrName>ppt_w</p:attrName>
                                        </p:attrNameLst>
                                      </p:cBhvr>
                                      <p:tavLst>
                                        <p:tav tm="100000">
                                          <p:val>
                                            <p:strVal val="#ppt_w+.3"/>
                                          </p:val>
                                        </p:tav>
                                        <p:tav>
                                          <p:val>
                                            <p:strVal val="#ppt_w"/>
                                          </p:val>
                                        </p:tav>
                                      </p:tavLst>
                                    </p:anim>
                                    <p:anim calcmode="lin" valueType="num">
                                      <p:cBhvr additive="repl">
                                        <p:cTn id="27" dur="1000" fill="hold"/>
                                        <p:tgtEl>
                                          <p:spTgt spid="14"/>
                                        </p:tgtEl>
                                        <p:attrNameLst>
                                          <p:attrName>ppt_h</p:attrName>
                                        </p:attrNameLst>
                                      </p:cBhvr>
                                      <p:tavLst>
                                        <p:tav tm="100000">
                                          <p:val>
                                            <p:strVal val="#ppt_h"/>
                                          </p:val>
                                        </p:tav>
                                        <p:tav>
                                          <p:val>
                                            <p:strVal val="#ppt_h"/>
                                          </p:val>
                                        </p:tav>
                                      </p:tavLst>
                                    </p:anim>
                                    <p:animEffect transition="in" filter="fade">
                                      <p:cBhvr additive="repl">
                                        <p:cTn id="28" dur="1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decel="100000" fill="hold" nodeType="clickEffect">
                                  <p:stCondLst>
                                    <p:cond delay="0"/>
                                  </p:stCondLst>
                                  <p:childTnLst>
                                    <p:set>
                                      <p:cBhvr additive="repl">
                                        <p:cTn id="32" dur="1" fill="hold">
                                          <p:stCondLst>
                                            <p:cond delay="0"/>
                                          </p:stCondLst>
                                        </p:cTn>
                                        <p:tgtEl>
                                          <p:spTgt spid="31750"/>
                                        </p:tgtEl>
                                        <p:attrNameLst>
                                          <p:attrName>style.visibility</p:attrName>
                                        </p:attrNameLst>
                                      </p:cBhvr>
                                      <p:to>
                                        <p:strVal val="visible"/>
                                      </p:to>
                                    </p:set>
                                    <p:anim calcmode="lin" valueType="num">
                                      <p:cBhvr additive="repl">
                                        <p:cTn id="33" dur="1000" fill="hold"/>
                                        <p:tgtEl>
                                          <p:spTgt spid="31750"/>
                                        </p:tgtEl>
                                        <p:attrNameLst>
                                          <p:attrName>ppt_w</p:attrName>
                                        </p:attrNameLst>
                                      </p:cBhvr>
                                      <p:tavLst>
                                        <p:tav tm="100000">
                                          <p:val>
                                            <p:strVal val="#ppt_w+.3"/>
                                          </p:val>
                                        </p:tav>
                                        <p:tav>
                                          <p:val>
                                            <p:strVal val="#ppt_w"/>
                                          </p:val>
                                        </p:tav>
                                      </p:tavLst>
                                    </p:anim>
                                    <p:anim calcmode="lin" valueType="num">
                                      <p:cBhvr additive="repl">
                                        <p:cTn id="34" dur="1000" fill="hold"/>
                                        <p:tgtEl>
                                          <p:spTgt spid="31750"/>
                                        </p:tgtEl>
                                        <p:attrNameLst>
                                          <p:attrName>ppt_h</p:attrName>
                                        </p:attrNameLst>
                                      </p:cBhvr>
                                      <p:tavLst>
                                        <p:tav tm="100000">
                                          <p:val>
                                            <p:strVal val="#ppt_h"/>
                                          </p:val>
                                        </p:tav>
                                        <p:tav>
                                          <p:val>
                                            <p:strVal val="#ppt_h"/>
                                          </p:val>
                                        </p:tav>
                                      </p:tavLst>
                                    </p:anim>
                                    <p:animEffect transition="in" filter="fade">
                                      <p:cBhvr additive="repl">
                                        <p:cTn id="35" dur="1000"/>
                                        <p:tgtEl>
                                          <p:spTgt spid="31750"/>
                                        </p:tgtEl>
                                      </p:cBhvr>
                                    </p:animEffect>
                                  </p:childTnLst>
                                </p:cTn>
                              </p:par>
                            </p:childTnLst>
                          </p:cTn>
                        </p:par>
                        <p:par>
                          <p:cTn id="36" fill="hold">
                            <p:stCondLst>
                              <p:cond delay="1000"/>
                            </p:stCondLst>
                            <p:childTnLst>
                              <p:par>
                                <p:cTn id="37" presetID="50" presetClass="entr" decel="100000" fill="hold" grpId="0" nodeType="afterEffect">
                                  <p:stCondLst>
                                    <p:cond delay="0"/>
                                  </p:stCondLst>
                                  <p:childTnLst>
                                    <p:set>
                                      <p:cBhvr additive="repl">
                                        <p:cTn id="38" dur="1" fill="hold">
                                          <p:stCondLst>
                                            <p:cond delay="0"/>
                                          </p:stCondLst>
                                        </p:cTn>
                                        <p:tgtEl>
                                          <p:spTgt spid="31749"/>
                                        </p:tgtEl>
                                        <p:attrNameLst>
                                          <p:attrName>style.visibility</p:attrName>
                                        </p:attrNameLst>
                                      </p:cBhvr>
                                      <p:to>
                                        <p:strVal val="visible"/>
                                      </p:to>
                                    </p:set>
                                    <p:anim calcmode="lin" valueType="num">
                                      <p:cBhvr additive="repl">
                                        <p:cTn id="39" dur="1000" fill="hold"/>
                                        <p:tgtEl>
                                          <p:spTgt spid="31749"/>
                                        </p:tgtEl>
                                        <p:attrNameLst>
                                          <p:attrName>ppt_w</p:attrName>
                                        </p:attrNameLst>
                                      </p:cBhvr>
                                      <p:tavLst>
                                        <p:tav tm="100000">
                                          <p:val>
                                            <p:strVal val="#ppt_w+.3"/>
                                          </p:val>
                                        </p:tav>
                                        <p:tav>
                                          <p:val>
                                            <p:strVal val="#ppt_w"/>
                                          </p:val>
                                        </p:tav>
                                      </p:tavLst>
                                    </p:anim>
                                    <p:anim calcmode="lin" valueType="num">
                                      <p:cBhvr additive="repl">
                                        <p:cTn id="40" dur="1000" fill="hold"/>
                                        <p:tgtEl>
                                          <p:spTgt spid="31749"/>
                                        </p:tgtEl>
                                        <p:attrNameLst>
                                          <p:attrName>ppt_h</p:attrName>
                                        </p:attrNameLst>
                                      </p:cBhvr>
                                      <p:tavLst>
                                        <p:tav tm="100000">
                                          <p:val>
                                            <p:strVal val="#ppt_h"/>
                                          </p:val>
                                        </p:tav>
                                        <p:tav>
                                          <p:val>
                                            <p:strVal val="#ppt_h"/>
                                          </p:val>
                                        </p:tav>
                                      </p:tavLst>
                                    </p:anim>
                                    <p:animEffect transition="in" filter="fade">
                                      <p:cBhvr additive="repl">
                                        <p:cTn id="41" dur="1000"/>
                                        <p:tgtEl>
                                          <p:spTgt spid="31749"/>
                                        </p:tgtEl>
                                      </p:cBhvr>
                                    </p:animEffect>
                                  </p:childTnLst>
                                </p:cTn>
                              </p:par>
                            </p:childTnLst>
                          </p:cTn>
                        </p:par>
                        <p:par>
                          <p:cTn id="42" fill="hold">
                            <p:stCondLst>
                              <p:cond delay="2000"/>
                            </p:stCondLst>
                            <p:childTnLst>
                              <p:par>
                                <p:cTn id="43" presetID="50" presetClass="entr" decel="100000" fill="hold" nodeType="afterEffect">
                                  <p:stCondLst>
                                    <p:cond delay="0"/>
                                  </p:stCondLst>
                                  <p:childTnLst>
                                    <p:set>
                                      <p:cBhvr additive="repl">
                                        <p:cTn id="44" dur="1" fill="hold">
                                          <p:stCondLst>
                                            <p:cond delay="0"/>
                                          </p:stCondLst>
                                        </p:cTn>
                                        <p:tgtEl>
                                          <p:spTgt spid="31751"/>
                                        </p:tgtEl>
                                        <p:attrNameLst>
                                          <p:attrName>style.visibility</p:attrName>
                                        </p:attrNameLst>
                                      </p:cBhvr>
                                      <p:to>
                                        <p:strVal val="visible"/>
                                      </p:to>
                                    </p:set>
                                    <p:anim calcmode="lin" valueType="num">
                                      <p:cBhvr additive="repl">
                                        <p:cTn id="45" dur="1000" fill="hold"/>
                                        <p:tgtEl>
                                          <p:spTgt spid="31751"/>
                                        </p:tgtEl>
                                        <p:attrNameLst>
                                          <p:attrName>ppt_w</p:attrName>
                                        </p:attrNameLst>
                                      </p:cBhvr>
                                      <p:tavLst>
                                        <p:tav tm="100000">
                                          <p:val>
                                            <p:strVal val="#ppt_w+.3"/>
                                          </p:val>
                                        </p:tav>
                                        <p:tav>
                                          <p:val>
                                            <p:strVal val="#ppt_w"/>
                                          </p:val>
                                        </p:tav>
                                      </p:tavLst>
                                    </p:anim>
                                    <p:anim calcmode="lin" valueType="num">
                                      <p:cBhvr additive="repl">
                                        <p:cTn id="46" dur="1000" fill="hold"/>
                                        <p:tgtEl>
                                          <p:spTgt spid="31751"/>
                                        </p:tgtEl>
                                        <p:attrNameLst>
                                          <p:attrName>ppt_h</p:attrName>
                                        </p:attrNameLst>
                                      </p:cBhvr>
                                      <p:tavLst>
                                        <p:tav tm="100000">
                                          <p:val>
                                            <p:strVal val="#ppt_h"/>
                                          </p:val>
                                        </p:tav>
                                        <p:tav>
                                          <p:val>
                                            <p:strVal val="#ppt_h"/>
                                          </p:val>
                                        </p:tav>
                                      </p:tavLst>
                                    </p:anim>
                                    <p:animEffect transition="in" filter="fade">
                                      <p:cBhvr additive="repl">
                                        <p:cTn id="47" dur="1000"/>
                                        <p:tgtEl>
                                          <p:spTgt spid="31751"/>
                                        </p:tgtEl>
                                      </p:cBhvr>
                                    </p:animEffect>
                                  </p:childTnLst>
                                </p:cTn>
                              </p:par>
                            </p:childTnLst>
                          </p:cTn>
                        </p:par>
                      </p:childTnLst>
                    </p:cTn>
                  </p:par>
                  <p:par>
                    <p:cTn id="48" fill="hold">
                      <p:stCondLst>
                        <p:cond delay="indefinite"/>
                      </p:stCondLst>
                      <p:childTnLst>
                        <p:par>
                          <p:cTn id="49" fill="hold">
                            <p:stCondLst>
                              <p:cond delay="0"/>
                            </p:stCondLst>
                            <p:childTnLst>
                              <p:par>
                                <p:cTn id="50" presetID="50" presetClass="entr" decel="100000" fill="hold" nodeType="clickEffect">
                                  <p:stCondLst>
                                    <p:cond delay="0"/>
                                  </p:stCondLst>
                                  <p:childTnLst>
                                    <p:set>
                                      <p:cBhvr additive="repl">
                                        <p:cTn id="51" dur="1" fill="hold">
                                          <p:stCondLst>
                                            <p:cond delay="0"/>
                                          </p:stCondLst>
                                        </p:cTn>
                                        <p:tgtEl>
                                          <p:spTgt spid="15"/>
                                        </p:tgtEl>
                                        <p:attrNameLst>
                                          <p:attrName>style.visibility</p:attrName>
                                        </p:attrNameLst>
                                      </p:cBhvr>
                                      <p:to>
                                        <p:strVal val="visible"/>
                                      </p:to>
                                    </p:set>
                                    <p:anim calcmode="lin" valueType="num">
                                      <p:cBhvr additive="repl">
                                        <p:cTn id="52" dur="1000" fill="hold"/>
                                        <p:tgtEl>
                                          <p:spTgt spid="15"/>
                                        </p:tgtEl>
                                        <p:attrNameLst>
                                          <p:attrName>ppt_w</p:attrName>
                                        </p:attrNameLst>
                                      </p:cBhvr>
                                      <p:tavLst>
                                        <p:tav tm="100000">
                                          <p:val>
                                            <p:strVal val="#ppt_w+.3"/>
                                          </p:val>
                                        </p:tav>
                                        <p:tav>
                                          <p:val>
                                            <p:strVal val="#ppt_w"/>
                                          </p:val>
                                        </p:tav>
                                      </p:tavLst>
                                    </p:anim>
                                    <p:anim calcmode="lin" valueType="num">
                                      <p:cBhvr additive="repl">
                                        <p:cTn id="53" dur="1000" fill="hold"/>
                                        <p:tgtEl>
                                          <p:spTgt spid="15"/>
                                        </p:tgtEl>
                                        <p:attrNameLst>
                                          <p:attrName>ppt_h</p:attrName>
                                        </p:attrNameLst>
                                      </p:cBhvr>
                                      <p:tavLst>
                                        <p:tav tm="100000">
                                          <p:val>
                                            <p:strVal val="#ppt_h"/>
                                          </p:val>
                                        </p:tav>
                                        <p:tav>
                                          <p:val>
                                            <p:strVal val="#ppt_h"/>
                                          </p:val>
                                        </p:tav>
                                      </p:tavLst>
                                    </p:anim>
                                    <p:animEffect transition="in" filter="fade">
                                      <p:cBhvr additive="repl">
                                        <p:cTn id="54" dur="1000"/>
                                        <p:tgtEl>
                                          <p:spTgt spid="15"/>
                                        </p:tgtEl>
                                      </p:cBhvr>
                                    </p:animEffect>
                                  </p:childTnLst>
                                </p:cTn>
                              </p:par>
                            </p:childTnLst>
                          </p:cTn>
                        </p:par>
                      </p:childTnLst>
                    </p:cTn>
                  </p:par>
                  <p:par>
                    <p:cTn id="55" fill="hold">
                      <p:stCondLst>
                        <p:cond delay="indefinite"/>
                      </p:stCondLst>
                      <p:childTnLst>
                        <p:par>
                          <p:cTn id="56" fill="hold">
                            <p:stCondLst>
                              <p:cond delay="0"/>
                            </p:stCondLst>
                            <p:childTnLst>
                              <p:par>
                                <p:cTn id="57" presetID="50" presetClass="entr" decel="100000" fill="hold" nodeType="clickEffect">
                                  <p:stCondLst>
                                    <p:cond delay="0"/>
                                  </p:stCondLst>
                                  <p:childTnLst>
                                    <p:set>
                                      <p:cBhvr additive="repl">
                                        <p:cTn id="58" dur="1" fill="hold">
                                          <p:stCondLst>
                                            <p:cond delay="0"/>
                                          </p:stCondLst>
                                        </p:cTn>
                                        <p:tgtEl>
                                          <p:spTgt spid="31753"/>
                                        </p:tgtEl>
                                        <p:attrNameLst>
                                          <p:attrName>style.visibility</p:attrName>
                                        </p:attrNameLst>
                                      </p:cBhvr>
                                      <p:to>
                                        <p:strVal val="visible"/>
                                      </p:to>
                                    </p:set>
                                    <p:anim calcmode="lin" valueType="num">
                                      <p:cBhvr additive="repl">
                                        <p:cTn id="59" dur="1000" fill="hold"/>
                                        <p:tgtEl>
                                          <p:spTgt spid="31753"/>
                                        </p:tgtEl>
                                        <p:attrNameLst>
                                          <p:attrName>ppt_w</p:attrName>
                                        </p:attrNameLst>
                                      </p:cBhvr>
                                      <p:tavLst>
                                        <p:tav tm="100000">
                                          <p:val>
                                            <p:strVal val="#ppt_w+.3"/>
                                          </p:val>
                                        </p:tav>
                                        <p:tav>
                                          <p:val>
                                            <p:strVal val="#ppt_w"/>
                                          </p:val>
                                        </p:tav>
                                      </p:tavLst>
                                    </p:anim>
                                    <p:anim calcmode="lin" valueType="num">
                                      <p:cBhvr additive="repl">
                                        <p:cTn id="60" dur="1000" fill="hold"/>
                                        <p:tgtEl>
                                          <p:spTgt spid="31753"/>
                                        </p:tgtEl>
                                        <p:attrNameLst>
                                          <p:attrName>ppt_h</p:attrName>
                                        </p:attrNameLst>
                                      </p:cBhvr>
                                      <p:tavLst>
                                        <p:tav tm="100000">
                                          <p:val>
                                            <p:strVal val="#ppt_h"/>
                                          </p:val>
                                        </p:tav>
                                        <p:tav>
                                          <p:val>
                                            <p:strVal val="#ppt_h"/>
                                          </p:val>
                                        </p:tav>
                                      </p:tavLst>
                                    </p:anim>
                                    <p:animEffect transition="in" filter="fade">
                                      <p:cBhvr additive="repl">
                                        <p:cTn id="61" dur="1000"/>
                                        <p:tgtEl>
                                          <p:spTgt spid="31753"/>
                                        </p:tgtEl>
                                      </p:cBhvr>
                                    </p:animEffect>
                                  </p:childTnLst>
                                </p:cTn>
                              </p:par>
                            </p:childTnLst>
                          </p:cTn>
                        </p:par>
                        <p:par>
                          <p:cTn id="62" fill="hold">
                            <p:stCondLst>
                              <p:cond delay="1000"/>
                            </p:stCondLst>
                            <p:childTnLst>
                              <p:par>
                                <p:cTn id="63" presetID="50" presetClass="entr" decel="100000" fill="hold" grpId="0" nodeType="afterEffect">
                                  <p:stCondLst>
                                    <p:cond delay="0"/>
                                  </p:stCondLst>
                                  <p:childTnLst>
                                    <p:set>
                                      <p:cBhvr additive="repl">
                                        <p:cTn id="64" dur="1" fill="hold">
                                          <p:stCondLst>
                                            <p:cond delay="0"/>
                                          </p:stCondLst>
                                        </p:cTn>
                                        <p:tgtEl>
                                          <p:spTgt spid="31752"/>
                                        </p:tgtEl>
                                        <p:attrNameLst>
                                          <p:attrName>style.visibility</p:attrName>
                                        </p:attrNameLst>
                                      </p:cBhvr>
                                      <p:to>
                                        <p:strVal val="visible"/>
                                      </p:to>
                                    </p:set>
                                    <p:anim calcmode="lin" valueType="num">
                                      <p:cBhvr additive="repl">
                                        <p:cTn id="65" dur="1000" fill="hold"/>
                                        <p:tgtEl>
                                          <p:spTgt spid="31752"/>
                                        </p:tgtEl>
                                        <p:attrNameLst>
                                          <p:attrName>ppt_w</p:attrName>
                                        </p:attrNameLst>
                                      </p:cBhvr>
                                      <p:tavLst>
                                        <p:tav tm="100000">
                                          <p:val>
                                            <p:strVal val="#ppt_w+.3"/>
                                          </p:val>
                                        </p:tav>
                                        <p:tav>
                                          <p:val>
                                            <p:strVal val="#ppt_w"/>
                                          </p:val>
                                        </p:tav>
                                      </p:tavLst>
                                    </p:anim>
                                    <p:anim calcmode="lin" valueType="num">
                                      <p:cBhvr additive="repl">
                                        <p:cTn id="66" dur="1000" fill="hold"/>
                                        <p:tgtEl>
                                          <p:spTgt spid="31752"/>
                                        </p:tgtEl>
                                        <p:attrNameLst>
                                          <p:attrName>ppt_h</p:attrName>
                                        </p:attrNameLst>
                                      </p:cBhvr>
                                      <p:tavLst>
                                        <p:tav tm="100000">
                                          <p:val>
                                            <p:strVal val="#ppt_h"/>
                                          </p:val>
                                        </p:tav>
                                        <p:tav>
                                          <p:val>
                                            <p:strVal val="#ppt_h"/>
                                          </p:val>
                                        </p:tav>
                                      </p:tavLst>
                                    </p:anim>
                                    <p:animEffect transition="in" filter="fade">
                                      <p:cBhvr additive="repl">
                                        <p:cTn id="67" dur="1000"/>
                                        <p:tgtEl>
                                          <p:spTgt spid="31752"/>
                                        </p:tgtEl>
                                      </p:cBhvr>
                                    </p:animEffect>
                                  </p:childTnLst>
                                </p:cTn>
                              </p:par>
                            </p:childTnLst>
                          </p:cTn>
                        </p:par>
                      </p:childTnLst>
                    </p:cTn>
                  </p:par>
                  <p:par>
                    <p:cTn id="68" fill="hold">
                      <p:stCondLst>
                        <p:cond delay="indefinite"/>
                      </p:stCondLst>
                      <p:childTnLst>
                        <p:par>
                          <p:cTn id="69" fill="hold">
                            <p:stCondLst>
                              <p:cond delay="0"/>
                            </p:stCondLst>
                            <p:childTnLst>
                              <p:par>
                                <p:cTn id="70" presetID="50" presetClass="entr" decel="100000" fill="hold" nodeType="clickEffect">
                                  <p:stCondLst>
                                    <p:cond delay="0"/>
                                  </p:stCondLst>
                                  <p:childTnLst>
                                    <p:set>
                                      <p:cBhvr additive="repl">
                                        <p:cTn id="71" dur="1" fill="hold">
                                          <p:stCondLst>
                                            <p:cond delay="0"/>
                                          </p:stCondLst>
                                        </p:cTn>
                                        <p:tgtEl>
                                          <p:spTgt spid="31754"/>
                                        </p:tgtEl>
                                        <p:attrNameLst>
                                          <p:attrName>style.visibility</p:attrName>
                                        </p:attrNameLst>
                                      </p:cBhvr>
                                      <p:to>
                                        <p:strVal val="visible"/>
                                      </p:to>
                                    </p:set>
                                    <p:anim calcmode="lin" valueType="num">
                                      <p:cBhvr additive="repl">
                                        <p:cTn id="72" dur="1000" fill="hold"/>
                                        <p:tgtEl>
                                          <p:spTgt spid="31754"/>
                                        </p:tgtEl>
                                        <p:attrNameLst>
                                          <p:attrName>ppt_w</p:attrName>
                                        </p:attrNameLst>
                                      </p:cBhvr>
                                      <p:tavLst>
                                        <p:tav tm="100000">
                                          <p:val>
                                            <p:strVal val="#ppt_w+.3"/>
                                          </p:val>
                                        </p:tav>
                                        <p:tav>
                                          <p:val>
                                            <p:strVal val="#ppt_w"/>
                                          </p:val>
                                        </p:tav>
                                      </p:tavLst>
                                    </p:anim>
                                    <p:anim calcmode="lin" valueType="num">
                                      <p:cBhvr additive="repl">
                                        <p:cTn id="73" dur="1000" fill="hold"/>
                                        <p:tgtEl>
                                          <p:spTgt spid="31754"/>
                                        </p:tgtEl>
                                        <p:attrNameLst>
                                          <p:attrName>ppt_h</p:attrName>
                                        </p:attrNameLst>
                                      </p:cBhvr>
                                      <p:tavLst>
                                        <p:tav tm="100000">
                                          <p:val>
                                            <p:strVal val="#ppt_h"/>
                                          </p:val>
                                        </p:tav>
                                        <p:tav>
                                          <p:val>
                                            <p:strVal val="#ppt_h"/>
                                          </p:val>
                                        </p:tav>
                                      </p:tavLst>
                                    </p:anim>
                                    <p:animEffect transition="in" filter="fade">
                                      <p:cBhvr additive="repl">
                                        <p:cTn id="74" dur="1000"/>
                                        <p:tgtEl>
                                          <p:spTgt spid="31754"/>
                                        </p:tgtEl>
                                      </p:cBhvr>
                                    </p:animEffect>
                                  </p:childTnLst>
                                </p:cTn>
                              </p:par>
                            </p:childTnLst>
                          </p:cTn>
                        </p:par>
                      </p:childTnLst>
                    </p:cTn>
                  </p:par>
                  <p:par>
                    <p:cTn id="75" fill="hold">
                      <p:stCondLst>
                        <p:cond delay="indefinite"/>
                      </p:stCondLst>
                      <p:childTnLst>
                        <p:par>
                          <p:cTn id="76" fill="hold">
                            <p:stCondLst>
                              <p:cond delay="0"/>
                            </p:stCondLst>
                            <p:childTnLst>
                              <p:par>
                                <p:cTn id="77" presetID="50" presetClass="entr" decel="100000" fill="hold" nodeType="clickEffect">
                                  <p:stCondLst>
                                    <p:cond delay="0"/>
                                  </p:stCondLst>
                                  <p:childTnLst>
                                    <p:set>
                                      <p:cBhvr additive="repl">
                                        <p:cTn id="78" dur="1" fill="hold">
                                          <p:stCondLst>
                                            <p:cond delay="0"/>
                                          </p:stCondLst>
                                        </p:cTn>
                                        <p:tgtEl>
                                          <p:spTgt spid="31748"/>
                                        </p:tgtEl>
                                        <p:attrNameLst>
                                          <p:attrName>style.visibility</p:attrName>
                                        </p:attrNameLst>
                                      </p:cBhvr>
                                      <p:to>
                                        <p:strVal val="visible"/>
                                      </p:to>
                                    </p:set>
                                    <p:anim calcmode="lin" valueType="num">
                                      <p:cBhvr additive="repl">
                                        <p:cTn id="79" dur="1000" fill="hold"/>
                                        <p:tgtEl>
                                          <p:spTgt spid="31748"/>
                                        </p:tgtEl>
                                        <p:attrNameLst>
                                          <p:attrName>ppt_w</p:attrName>
                                        </p:attrNameLst>
                                      </p:cBhvr>
                                      <p:tavLst>
                                        <p:tav tm="100000">
                                          <p:val>
                                            <p:strVal val="#ppt_w+.3"/>
                                          </p:val>
                                        </p:tav>
                                        <p:tav>
                                          <p:val>
                                            <p:strVal val="#ppt_w"/>
                                          </p:val>
                                        </p:tav>
                                      </p:tavLst>
                                    </p:anim>
                                    <p:anim calcmode="lin" valueType="num">
                                      <p:cBhvr additive="repl">
                                        <p:cTn id="80" dur="1000" fill="hold"/>
                                        <p:tgtEl>
                                          <p:spTgt spid="31748"/>
                                        </p:tgtEl>
                                        <p:attrNameLst>
                                          <p:attrName>ppt_h</p:attrName>
                                        </p:attrNameLst>
                                      </p:cBhvr>
                                      <p:tavLst>
                                        <p:tav tm="100000">
                                          <p:val>
                                            <p:strVal val="#ppt_h"/>
                                          </p:val>
                                        </p:tav>
                                        <p:tav>
                                          <p:val>
                                            <p:strVal val="#ppt_h"/>
                                          </p:val>
                                        </p:tav>
                                      </p:tavLst>
                                    </p:anim>
                                    <p:animEffect transition="in" filter="fade">
                                      <p:cBhvr additive="repl">
                                        <p:cTn id="81" dur="1000"/>
                                        <p:tgtEl>
                                          <p:spTgt spid="31748"/>
                                        </p:tgtEl>
                                      </p:cBhvr>
                                    </p:animEffect>
                                  </p:childTnLst>
                                </p:cTn>
                              </p:par>
                            </p:childTnLst>
                          </p:cTn>
                        </p:par>
                      </p:childTnLst>
                    </p:cTn>
                  </p:par>
                  <p:par>
                    <p:cTn id="82" fill="hold">
                      <p:stCondLst>
                        <p:cond delay="indefinite"/>
                      </p:stCondLst>
                      <p:childTnLst>
                        <p:par>
                          <p:cTn id="83" fill="hold">
                            <p:stCondLst>
                              <p:cond delay="0"/>
                            </p:stCondLst>
                            <p:childTnLst>
                              <p:par>
                                <p:cTn id="84" presetID="50" presetClass="entr" decel="100000" fill="hold" nodeType="clickEffect">
                                  <p:stCondLst>
                                    <p:cond delay="0"/>
                                  </p:stCondLst>
                                  <p:childTnLst>
                                    <p:set>
                                      <p:cBhvr additive="repl">
                                        <p:cTn id="85" dur="1" fill="hold">
                                          <p:stCondLst>
                                            <p:cond delay="0"/>
                                          </p:stCondLst>
                                        </p:cTn>
                                        <p:tgtEl>
                                          <p:spTgt spid="13"/>
                                        </p:tgtEl>
                                        <p:attrNameLst>
                                          <p:attrName>style.visibility</p:attrName>
                                        </p:attrNameLst>
                                      </p:cBhvr>
                                      <p:to>
                                        <p:strVal val="visible"/>
                                      </p:to>
                                    </p:set>
                                    <p:anim calcmode="lin" valueType="num">
                                      <p:cBhvr additive="repl">
                                        <p:cTn id="86" dur="1000" fill="hold"/>
                                        <p:tgtEl>
                                          <p:spTgt spid="13"/>
                                        </p:tgtEl>
                                        <p:attrNameLst>
                                          <p:attrName>ppt_w</p:attrName>
                                        </p:attrNameLst>
                                      </p:cBhvr>
                                      <p:tavLst>
                                        <p:tav tm="100000">
                                          <p:val>
                                            <p:strVal val="#ppt_w+.3"/>
                                          </p:val>
                                        </p:tav>
                                        <p:tav>
                                          <p:val>
                                            <p:strVal val="#ppt_w"/>
                                          </p:val>
                                        </p:tav>
                                      </p:tavLst>
                                    </p:anim>
                                    <p:anim calcmode="lin" valueType="num">
                                      <p:cBhvr additive="repl">
                                        <p:cTn id="87" dur="1000" fill="hold"/>
                                        <p:tgtEl>
                                          <p:spTgt spid="13"/>
                                        </p:tgtEl>
                                        <p:attrNameLst>
                                          <p:attrName>ppt_h</p:attrName>
                                        </p:attrNameLst>
                                      </p:cBhvr>
                                      <p:tavLst>
                                        <p:tav tm="100000">
                                          <p:val>
                                            <p:strVal val="#ppt_h"/>
                                          </p:val>
                                        </p:tav>
                                        <p:tav>
                                          <p:val>
                                            <p:strVal val="#ppt_h"/>
                                          </p:val>
                                        </p:tav>
                                      </p:tavLst>
                                    </p:anim>
                                    <p:animEffect transition="in" filter="fade">
                                      <p:cBhvr additive="repl">
                                        <p:cTn id="88" dur="1000"/>
                                        <p:tgtEl>
                                          <p:spTgt spid="13"/>
                                        </p:tgtEl>
                                      </p:cBhvr>
                                    </p:animEffect>
                                  </p:childTnLst>
                                </p:cTn>
                              </p:par>
                            </p:childTnLst>
                          </p:cTn>
                        </p:par>
                      </p:childTnLst>
                    </p:cTn>
                  </p:par>
                  <p:par>
                    <p:cTn id="89" fill="hold">
                      <p:stCondLst>
                        <p:cond delay="indefinite"/>
                      </p:stCondLst>
                      <p:childTnLst>
                        <p:par>
                          <p:cTn id="90" fill="hold">
                            <p:stCondLst>
                              <p:cond delay="0"/>
                            </p:stCondLst>
                            <p:childTnLst>
                              <p:par>
                                <p:cTn id="91" presetID="50" presetClass="entr" decel="100000" fill="hold" nodeType="clickEffect">
                                  <p:stCondLst>
                                    <p:cond delay="0"/>
                                  </p:stCondLst>
                                  <p:childTnLst>
                                    <p:set>
                                      <p:cBhvr additive="repl">
                                        <p:cTn id="92" dur="1" fill="hold">
                                          <p:stCondLst>
                                            <p:cond delay="0"/>
                                          </p:stCondLst>
                                        </p:cTn>
                                        <p:tgtEl>
                                          <p:spTgt spid="16"/>
                                        </p:tgtEl>
                                        <p:attrNameLst>
                                          <p:attrName>style.visibility</p:attrName>
                                        </p:attrNameLst>
                                      </p:cBhvr>
                                      <p:to>
                                        <p:strVal val="visible"/>
                                      </p:to>
                                    </p:set>
                                    <p:anim calcmode="lin" valueType="num">
                                      <p:cBhvr additive="repl">
                                        <p:cTn id="93" dur="1000" fill="hold"/>
                                        <p:tgtEl>
                                          <p:spTgt spid="16"/>
                                        </p:tgtEl>
                                        <p:attrNameLst>
                                          <p:attrName>ppt_w</p:attrName>
                                        </p:attrNameLst>
                                      </p:cBhvr>
                                      <p:tavLst>
                                        <p:tav tm="100000">
                                          <p:val>
                                            <p:strVal val="#ppt_w+.3"/>
                                          </p:val>
                                        </p:tav>
                                        <p:tav>
                                          <p:val>
                                            <p:strVal val="#ppt_w"/>
                                          </p:val>
                                        </p:tav>
                                      </p:tavLst>
                                    </p:anim>
                                    <p:anim calcmode="lin" valueType="num">
                                      <p:cBhvr additive="repl">
                                        <p:cTn id="94" dur="1000" fill="hold"/>
                                        <p:tgtEl>
                                          <p:spTgt spid="16"/>
                                        </p:tgtEl>
                                        <p:attrNameLst>
                                          <p:attrName>ppt_h</p:attrName>
                                        </p:attrNameLst>
                                      </p:cBhvr>
                                      <p:tavLst>
                                        <p:tav tm="100000">
                                          <p:val>
                                            <p:strVal val="#ppt_h"/>
                                          </p:val>
                                        </p:tav>
                                        <p:tav>
                                          <p:val>
                                            <p:strVal val="#ppt_h"/>
                                          </p:val>
                                        </p:tav>
                                      </p:tavLst>
                                    </p:anim>
                                    <p:animEffect transition="in" filter="fade">
                                      <p:cBhvr additive="repl">
                                        <p:cTn id="95"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p:bldP spid="31749" grpId="0" animBg="1"/>
      <p:bldP spid="31752"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a:extLst>
            <a:ext uri="{FF2B5EF4-FFF2-40B4-BE49-F238E27FC236}">
              <a16:creationId xmlns:a16="http://schemas.microsoft.com/office/drawing/2014/main" id="{E74D4E7C-B0FE-1F7B-F321-1CC8CE0BA6F6}"/>
            </a:ext>
          </a:extLst>
        </p:cNvPr>
        <p:cNvGrpSpPr/>
        <p:nvPr/>
      </p:nvGrpSpPr>
      <p:grpSpPr>
        <a:xfrm>
          <a:off x="0" y="0"/>
          <a:ext cx="0" cy="0"/>
          <a:chOff x="0" y="0"/>
          <a:chExt cx="0" cy="0"/>
        </a:xfrm>
      </p:grpSpPr>
      <p:sp>
        <p:nvSpPr>
          <p:cNvPr id="628737" name="Text Box 1">
            <a:extLst>
              <a:ext uri="{FF2B5EF4-FFF2-40B4-BE49-F238E27FC236}">
                <a16:creationId xmlns:a16="http://schemas.microsoft.com/office/drawing/2014/main" id="{7E46C4E0-C43F-F086-57ED-7C014F749181}"/>
              </a:ext>
            </a:extLst>
          </p:cNvPr>
          <p:cNvSpPr txBox="1">
            <a:spLocks noChangeArrowheads="1"/>
          </p:cNvSpPr>
          <p:nvPr/>
        </p:nvSpPr>
        <p:spPr bwMode="auto">
          <a:xfrm>
            <a:off x="-46452" y="-26987"/>
            <a:ext cx="9250087" cy="700488"/>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3200" b="1" i="0" u="none" strike="noStrike" kern="1200" cap="none" spc="0" normalizeH="0" baseline="0" noProof="0" dirty="0">
                <a:ln>
                  <a:noFill/>
                </a:ln>
                <a:solidFill>
                  <a:srgbClr val="FFFFFF"/>
                </a:solidFill>
                <a:effectLst/>
                <a:uLnTx/>
                <a:uFillTx/>
                <a:latin typeface="Arial" charset="0"/>
                <a:ea typeface="ＭＳ Ｐゴシック" charset="0"/>
              </a:rPr>
              <a:t>Assurance and Apostasy</a:t>
            </a:r>
          </a:p>
        </p:txBody>
      </p:sp>
      <p:sp>
        <p:nvSpPr>
          <p:cNvPr id="31746" name="Oval 2">
            <a:extLst>
              <a:ext uri="{FF2B5EF4-FFF2-40B4-BE49-F238E27FC236}">
                <a16:creationId xmlns:a16="http://schemas.microsoft.com/office/drawing/2014/main" id="{414DBEEA-E7F7-5C7F-25ED-7E10C1BBC267}"/>
              </a:ext>
            </a:extLst>
          </p:cNvPr>
          <p:cNvSpPr>
            <a:spLocks noChangeAspect="1" noChangeArrowheads="1"/>
          </p:cNvSpPr>
          <p:nvPr/>
        </p:nvSpPr>
        <p:spPr bwMode="auto">
          <a:xfrm>
            <a:off x="38680" y="1448970"/>
            <a:ext cx="4205330" cy="4209185"/>
          </a:xfrm>
          <a:prstGeom prst="ellipse">
            <a:avLst/>
          </a:prstGeom>
          <a:noFill/>
          <a:ln w="57240">
            <a:solidFill>
              <a:srgbClr val="FFFF66"/>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31747" name="Text Box 3">
            <a:extLst>
              <a:ext uri="{FF2B5EF4-FFF2-40B4-BE49-F238E27FC236}">
                <a16:creationId xmlns:a16="http://schemas.microsoft.com/office/drawing/2014/main" id="{250AA098-E9E1-08F7-D86A-D8D34A2FD577}"/>
              </a:ext>
            </a:extLst>
          </p:cNvPr>
          <p:cNvSpPr txBox="1">
            <a:spLocks noChangeArrowheads="1"/>
          </p:cNvSpPr>
          <p:nvPr/>
        </p:nvSpPr>
        <p:spPr bwMode="auto">
          <a:xfrm>
            <a:off x="1215688" y="673500"/>
            <a:ext cx="1669346"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Reformed</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(Calvinist)</a:t>
            </a:r>
          </a:p>
        </p:txBody>
      </p:sp>
      <p:sp>
        <p:nvSpPr>
          <p:cNvPr id="31748" name="Text Box 4">
            <a:extLst>
              <a:ext uri="{FF2B5EF4-FFF2-40B4-BE49-F238E27FC236}">
                <a16:creationId xmlns:a16="http://schemas.microsoft.com/office/drawing/2014/main" id="{04F1749C-EB6A-D419-DF7E-82E54CC4FAB5}"/>
              </a:ext>
            </a:extLst>
          </p:cNvPr>
          <p:cNvSpPr txBox="1">
            <a:spLocks noChangeArrowheads="1"/>
          </p:cNvSpPr>
          <p:nvPr/>
        </p:nvSpPr>
        <p:spPr bwMode="auto">
          <a:xfrm>
            <a:off x="2286495" y="3694430"/>
            <a:ext cx="2054667"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defPPr>
              <a:defRPr lang="en-US"/>
            </a:defPPr>
            <a:lvl1pPr marR="0" lvl="0" indent="0" algn="ctr" defTabSz="449263" fontAlgn="base">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kumimoji="0" sz="2400" b="1" i="0" u="none" strike="noStrike" cap="none" spc="0" normalizeH="0" baseline="0">
                <a:ln>
                  <a:noFill/>
                </a:ln>
                <a:solidFill>
                  <a:srgbClr val="00FFFF"/>
                </a:solidFill>
                <a:effectLst/>
                <a:uLnTx/>
                <a:uFillTx/>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0" fontAlgn="base" latinLnBrk="0" hangingPunct="0">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Eternal</a:t>
            </a:r>
            <a:b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Security</a:t>
            </a:r>
          </a:p>
        </p:txBody>
      </p:sp>
      <p:sp>
        <p:nvSpPr>
          <p:cNvPr id="31749" name="Oval 5">
            <a:extLst>
              <a:ext uri="{FF2B5EF4-FFF2-40B4-BE49-F238E27FC236}">
                <a16:creationId xmlns:a16="http://schemas.microsoft.com/office/drawing/2014/main" id="{FA6ED7B0-0065-495E-18CA-EFB263FD3913}"/>
              </a:ext>
            </a:extLst>
          </p:cNvPr>
          <p:cNvSpPr>
            <a:spLocks noChangeAspect="1" noChangeArrowheads="1"/>
          </p:cNvSpPr>
          <p:nvPr/>
        </p:nvSpPr>
        <p:spPr bwMode="auto">
          <a:xfrm>
            <a:off x="4817406" y="1448970"/>
            <a:ext cx="4282349" cy="4286275"/>
          </a:xfrm>
          <a:prstGeom prst="ellipse">
            <a:avLst/>
          </a:prstGeom>
          <a:noFill/>
          <a:ln w="57240">
            <a:solidFill>
              <a:schemeClr val="bg1"/>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a:ln>
                <a:noFill/>
              </a:ln>
              <a:solidFill>
                <a:srgbClr val="FFFFFF"/>
              </a:solidFill>
              <a:effectLst/>
              <a:uLnTx/>
              <a:uFillTx/>
              <a:latin typeface="Arial" charset="0"/>
              <a:ea typeface="ＭＳ Ｐゴシック" charset="-128"/>
            </a:endParaRPr>
          </a:p>
        </p:txBody>
      </p:sp>
      <p:sp>
        <p:nvSpPr>
          <p:cNvPr id="31750" name="Text Box 6">
            <a:extLst>
              <a:ext uri="{FF2B5EF4-FFF2-40B4-BE49-F238E27FC236}">
                <a16:creationId xmlns:a16="http://schemas.microsoft.com/office/drawing/2014/main" id="{9EC8C993-7C80-6086-3D45-122C69E6876D}"/>
              </a:ext>
            </a:extLst>
          </p:cNvPr>
          <p:cNvSpPr txBox="1">
            <a:spLocks noChangeArrowheads="1"/>
          </p:cNvSpPr>
          <p:nvPr/>
        </p:nvSpPr>
        <p:spPr bwMode="auto">
          <a:xfrm>
            <a:off x="5311232" y="673500"/>
            <a:ext cx="31242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Arminian</a:t>
            </a:r>
            <a:b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(Wesleyan)</a:t>
            </a:r>
          </a:p>
        </p:txBody>
      </p:sp>
      <p:sp>
        <p:nvSpPr>
          <p:cNvPr id="31751" name="Text Box 7">
            <a:extLst>
              <a:ext uri="{FF2B5EF4-FFF2-40B4-BE49-F238E27FC236}">
                <a16:creationId xmlns:a16="http://schemas.microsoft.com/office/drawing/2014/main" id="{FB861F47-0A41-77D9-6A92-E7505FFA0138}"/>
              </a:ext>
            </a:extLst>
          </p:cNvPr>
          <p:cNvSpPr txBox="1">
            <a:spLocks noChangeArrowheads="1"/>
          </p:cNvSpPr>
          <p:nvPr/>
        </p:nvSpPr>
        <p:spPr bwMode="auto">
          <a:xfrm>
            <a:off x="6348082" y="1911019"/>
            <a:ext cx="202369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Apostasy leads to loss of salvation</a:t>
            </a:r>
          </a:p>
        </p:txBody>
      </p:sp>
      <p:sp>
        <p:nvSpPr>
          <p:cNvPr id="31752" name="Oval 8">
            <a:extLst>
              <a:ext uri="{FF2B5EF4-FFF2-40B4-BE49-F238E27FC236}">
                <a16:creationId xmlns:a16="http://schemas.microsoft.com/office/drawing/2014/main" id="{89F139EA-E0E0-22A3-FD44-102EF94F0350}"/>
              </a:ext>
            </a:extLst>
          </p:cNvPr>
          <p:cNvSpPr>
            <a:spLocks noChangeAspect="1" noChangeArrowheads="1"/>
          </p:cNvSpPr>
          <p:nvPr/>
        </p:nvSpPr>
        <p:spPr bwMode="auto">
          <a:xfrm>
            <a:off x="2376858" y="2316580"/>
            <a:ext cx="4491301" cy="4495418"/>
          </a:xfrm>
          <a:prstGeom prst="ellipse">
            <a:avLst/>
          </a:prstGeom>
          <a:noFill/>
          <a:ln w="57240">
            <a:solidFill>
              <a:srgbClr val="00FFFF"/>
            </a:solidFill>
            <a:miter lim="800000"/>
            <a:headEnd/>
            <a:tailEnd/>
          </a:ln>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400" b="1" i="0" u="none" strike="noStrike" kern="1200" cap="none" spc="0" normalizeH="0" baseline="0" noProof="0" dirty="0">
              <a:ln>
                <a:noFill/>
              </a:ln>
              <a:solidFill>
                <a:srgbClr val="FFFFFF"/>
              </a:solidFill>
              <a:effectLst/>
              <a:uLnTx/>
              <a:uFillTx/>
              <a:latin typeface="Arial" charset="0"/>
              <a:ea typeface="ＭＳ Ｐゴシック" charset="-128"/>
            </a:endParaRPr>
          </a:p>
        </p:txBody>
      </p:sp>
      <p:sp>
        <p:nvSpPr>
          <p:cNvPr id="31753" name="Text Box 9">
            <a:extLst>
              <a:ext uri="{FF2B5EF4-FFF2-40B4-BE49-F238E27FC236}">
                <a16:creationId xmlns:a16="http://schemas.microsoft.com/office/drawing/2014/main" id="{BD17643B-D38F-6A39-8CC9-324469105453}"/>
              </a:ext>
            </a:extLst>
          </p:cNvPr>
          <p:cNvSpPr txBox="1">
            <a:spLocks noChangeArrowheads="1"/>
          </p:cNvSpPr>
          <p:nvPr/>
        </p:nvSpPr>
        <p:spPr bwMode="auto">
          <a:xfrm>
            <a:off x="3828712" y="1879121"/>
            <a:ext cx="1587592"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Partakers</a:t>
            </a:r>
          </a:p>
        </p:txBody>
      </p:sp>
      <p:sp>
        <p:nvSpPr>
          <p:cNvPr id="31754" name="Text Box 10">
            <a:extLst>
              <a:ext uri="{FF2B5EF4-FFF2-40B4-BE49-F238E27FC236}">
                <a16:creationId xmlns:a16="http://schemas.microsoft.com/office/drawing/2014/main" id="{16EF08C5-F56E-F036-AC9E-FAC34AD8DFF0}"/>
              </a:ext>
            </a:extLst>
          </p:cNvPr>
          <p:cNvSpPr txBox="1">
            <a:spLocks noChangeArrowheads="1"/>
          </p:cNvSpPr>
          <p:nvPr/>
        </p:nvSpPr>
        <p:spPr bwMode="auto">
          <a:xfrm>
            <a:off x="4764499" y="3694430"/>
            <a:ext cx="210366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Apostasy Possible</a:t>
            </a:r>
          </a:p>
        </p:txBody>
      </p:sp>
      <p:sp>
        <p:nvSpPr>
          <p:cNvPr id="31755" name="Text Box 11">
            <a:extLst>
              <a:ext uri="{FF2B5EF4-FFF2-40B4-BE49-F238E27FC236}">
                <a16:creationId xmlns:a16="http://schemas.microsoft.com/office/drawing/2014/main" id="{1B700FD8-A3BA-88DF-BD75-36DB66DAA1CC}"/>
              </a:ext>
            </a:extLst>
          </p:cNvPr>
          <p:cNvSpPr txBox="1">
            <a:spLocks noChangeArrowheads="1"/>
          </p:cNvSpPr>
          <p:nvPr/>
        </p:nvSpPr>
        <p:spPr bwMode="auto">
          <a:xfrm>
            <a:off x="634873" y="1911019"/>
            <a:ext cx="2209800" cy="15718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Perseverance of believers</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(Apostasy impossible)</a:t>
            </a:r>
          </a:p>
        </p:txBody>
      </p:sp>
      <p:sp>
        <p:nvSpPr>
          <p:cNvPr id="13" name="Text Box 10">
            <a:extLst>
              <a:ext uri="{FF2B5EF4-FFF2-40B4-BE49-F238E27FC236}">
                <a16:creationId xmlns:a16="http://schemas.microsoft.com/office/drawing/2014/main" id="{E52AB396-98FB-3778-7EBF-BAB75A750D43}"/>
              </a:ext>
            </a:extLst>
          </p:cNvPr>
          <p:cNvSpPr txBox="1">
            <a:spLocks noChangeArrowheads="1"/>
          </p:cNvSpPr>
          <p:nvPr/>
        </p:nvSpPr>
        <p:spPr bwMode="auto">
          <a:xfrm>
            <a:off x="3595175" y="4763400"/>
            <a:ext cx="2054667" cy="12025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Apostasy leads to loss of rewards</a:t>
            </a:r>
          </a:p>
        </p:txBody>
      </p:sp>
      <p:sp>
        <p:nvSpPr>
          <p:cNvPr id="14" name="Text Box 11">
            <a:extLst>
              <a:ext uri="{FF2B5EF4-FFF2-40B4-BE49-F238E27FC236}">
                <a16:creationId xmlns:a16="http://schemas.microsoft.com/office/drawing/2014/main" id="{F0AEBCF7-6C1F-70A4-0B32-2E54AFE7296F}"/>
              </a:ext>
            </a:extLst>
          </p:cNvPr>
          <p:cNvSpPr txBox="1">
            <a:spLocks noChangeArrowheads="1"/>
          </p:cNvSpPr>
          <p:nvPr/>
        </p:nvSpPr>
        <p:spPr bwMode="auto">
          <a:xfrm>
            <a:off x="170177" y="3694430"/>
            <a:ext cx="2209800"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Security but </a:t>
            </a:r>
            <a:b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br>
            <a:r>
              <a:rPr kumimoji="0" lang="en-GB" sz="2400" b="1" i="0" u="none" strike="noStrike" kern="1200" cap="none" spc="0" normalizeH="0" baseline="0" noProof="0" dirty="0">
                <a:ln>
                  <a:noFill/>
                </a:ln>
                <a:solidFill>
                  <a:srgbClr val="FFFF66"/>
                </a:solidFill>
                <a:effectLst/>
                <a:uLnTx/>
                <a:uFillTx/>
                <a:latin typeface="Arial" charset="0"/>
                <a:ea typeface="ＭＳ Ｐゴシック" charset="0"/>
              </a:rPr>
              <a:t>no assurance</a:t>
            </a:r>
          </a:p>
        </p:txBody>
      </p:sp>
      <p:sp>
        <p:nvSpPr>
          <p:cNvPr id="15" name="Text Box 11">
            <a:extLst>
              <a:ext uri="{FF2B5EF4-FFF2-40B4-BE49-F238E27FC236}">
                <a16:creationId xmlns:a16="http://schemas.microsoft.com/office/drawing/2014/main" id="{F578D5F3-ACC6-4E85-18DF-B5A4621E72EE}"/>
              </a:ext>
            </a:extLst>
          </p:cNvPr>
          <p:cNvSpPr txBox="1">
            <a:spLocks noChangeArrowheads="1"/>
          </p:cNvSpPr>
          <p:nvPr/>
        </p:nvSpPr>
        <p:spPr bwMode="auto">
          <a:xfrm>
            <a:off x="6790474" y="3694430"/>
            <a:ext cx="2353526" cy="83317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FFFFFF"/>
                </a:solidFill>
                <a:effectLst/>
                <a:uLnTx/>
                <a:uFillTx/>
                <a:latin typeface="Arial" charset="0"/>
                <a:ea typeface="ＭＳ Ｐゴシック" charset="0"/>
              </a:rPr>
              <a:t>No security, no assurance</a:t>
            </a:r>
          </a:p>
        </p:txBody>
      </p:sp>
      <p:sp>
        <p:nvSpPr>
          <p:cNvPr id="16" name="Text Box 10">
            <a:extLst>
              <a:ext uri="{FF2B5EF4-FFF2-40B4-BE49-F238E27FC236}">
                <a16:creationId xmlns:a16="http://schemas.microsoft.com/office/drawing/2014/main" id="{9D201DA2-087D-96B8-9AE5-4F53E680CFDD}"/>
              </a:ext>
            </a:extLst>
          </p:cNvPr>
          <p:cNvSpPr txBox="1">
            <a:spLocks noChangeArrowheads="1"/>
          </p:cNvSpPr>
          <p:nvPr/>
        </p:nvSpPr>
        <p:spPr bwMode="auto">
          <a:xfrm>
            <a:off x="3595175" y="6297560"/>
            <a:ext cx="2054667" cy="4638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dirty="0">
                <a:ln>
                  <a:noFill/>
                </a:ln>
                <a:solidFill>
                  <a:srgbClr val="00FFFF"/>
                </a:solidFill>
                <a:effectLst/>
                <a:uLnTx/>
                <a:uFillTx/>
                <a:latin typeface="Arial" charset="0"/>
                <a:ea typeface="ＭＳ Ｐゴシック" charset="0"/>
              </a:rPr>
              <a:t>Assurance</a:t>
            </a:r>
          </a:p>
        </p:txBody>
      </p:sp>
      <p:sp>
        <p:nvSpPr>
          <p:cNvPr id="2" name="Text Box 1">
            <a:extLst>
              <a:ext uri="{FF2B5EF4-FFF2-40B4-BE49-F238E27FC236}">
                <a16:creationId xmlns:a16="http://schemas.microsoft.com/office/drawing/2014/main" id="{ADF10066-F3AC-02C1-4891-A8DE07287BFD}"/>
              </a:ext>
            </a:extLst>
          </p:cNvPr>
          <p:cNvSpPr txBox="1">
            <a:spLocks noChangeArrowheads="1"/>
          </p:cNvSpPr>
          <p:nvPr/>
        </p:nvSpPr>
        <p:spPr bwMode="auto">
          <a:xfrm>
            <a:off x="79688" y="779184"/>
            <a:ext cx="3574477" cy="1941730"/>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rPr>
              <a:t>The Bible distinguishes our two inheritances.</a:t>
            </a:r>
          </a:p>
        </p:txBody>
      </p:sp>
      <p:sp>
        <p:nvSpPr>
          <p:cNvPr id="3" name="Text Box 1">
            <a:extLst>
              <a:ext uri="{FF2B5EF4-FFF2-40B4-BE49-F238E27FC236}">
                <a16:creationId xmlns:a16="http://schemas.microsoft.com/office/drawing/2014/main" id="{DB670527-FE18-4434-7062-A1CC4A0400E9}"/>
              </a:ext>
            </a:extLst>
          </p:cNvPr>
          <p:cNvSpPr txBox="1">
            <a:spLocks noChangeArrowheads="1"/>
          </p:cNvSpPr>
          <p:nvPr/>
        </p:nvSpPr>
        <p:spPr bwMode="auto">
          <a:xfrm>
            <a:off x="79688" y="2814461"/>
            <a:ext cx="3574477" cy="1941730"/>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rPr>
              <a:t>Only overcomers will reign with Christ.</a:t>
            </a:r>
          </a:p>
        </p:txBody>
      </p:sp>
      <p:sp>
        <p:nvSpPr>
          <p:cNvPr id="4" name="Text Box 1">
            <a:extLst>
              <a:ext uri="{FF2B5EF4-FFF2-40B4-BE49-F238E27FC236}">
                <a16:creationId xmlns:a16="http://schemas.microsoft.com/office/drawing/2014/main" id="{AA77C5D6-A690-2E1E-2BEF-647538BFE805}"/>
              </a:ext>
            </a:extLst>
          </p:cNvPr>
          <p:cNvSpPr txBox="1">
            <a:spLocks noChangeArrowheads="1"/>
          </p:cNvSpPr>
          <p:nvPr/>
        </p:nvSpPr>
        <p:spPr bwMode="auto">
          <a:xfrm>
            <a:off x="79688" y="4849738"/>
            <a:ext cx="3574477" cy="1941730"/>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rPr>
              <a:t>Believers abandoning Jesus lose rewards and rule.</a:t>
            </a:r>
          </a:p>
        </p:txBody>
      </p:sp>
      <p:grpSp>
        <p:nvGrpSpPr>
          <p:cNvPr id="5" name="Group 4">
            <a:extLst>
              <a:ext uri="{FF2B5EF4-FFF2-40B4-BE49-F238E27FC236}">
                <a16:creationId xmlns:a16="http://schemas.microsoft.com/office/drawing/2014/main" id="{4490330A-AF69-8BE8-8A45-4A8BA147245E}"/>
              </a:ext>
            </a:extLst>
          </p:cNvPr>
          <p:cNvGrpSpPr/>
          <p:nvPr/>
        </p:nvGrpSpPr>
        <p:grpSpPr>
          <a:xfrm>
            <a:off x="5276393" y="4364120"/>
            <a:ext cx="3825164" cy="2139670"/>
            <a:chOff x="5276393" y="4364120"/>
            <a:chExt cx="3825164" cy="2139670"/>
          </a:xfrm>
        </p:grpSpPr>
        <p:sp>
          <p:nvSpPr>
            <p:cNvPr id="6" name="Left Arrow 5">
              <a:extLst>
                <a:ext uri="{FF2B5EF4-FFF2-40B4-BE49-F238E27FC236}">
                  <a16:creationId xmlns:a16="http://schemas.microsoft.com/office/drawing/2014/main" id="{1B9A42FF-168E-110D-C45E-F5C846210153}"/>
                </a:ext>
              </a:extLst>
            </p:cNvPr>
            <p:cNvSpPr/>
            <p:nvPr/>
          </p:nvSpPr>
          <p:spPr bwMode="auto">
            <a:xfrm rot="19493858">
              <a:off x="5276393" y="5711603"/>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7" name="Left Arrow 6">
              <a:extLst>
                <a:ext uri="{FF2B5EF4-FFF2-40B4-BE49-F238E27FC236}">
                  <a16:creationId xmlns:a16="http://schemas.microsoft.com/office/drawing/2014/main" id="{6F0FFCB1-D7FD-B3D1-7E5E-038D9031C1BD}"/>
                </a:ext>
              </a:extLst>
            </p:cNvPr>
            <p:cNvSpPr/>
            <p:nvPr/>
          </p:nvSpPr>
          <p:spPr bwMode="auto">
            <a:xfrm rot="2928008">
              <a:off x="5357673" y="4670436"/>
              <a:ext cx="1222231" cy="609600"/>
            </a:xfrm>
            <a:prstGeom prst="leftArrow">
              <a:avLst/>
            </a:prstGeom>
            <a:solidFill>
              <a:schemeClr val="tx1"/>
            </a:solidFill>
            <a:ln w="57150"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128"/>
                <a:cs typeface="+mn-cs"/>
              </a:endParaRPr>
            </a:p>
          </p:txBody>
        </p:sp>
        <p:sp>
          <p:nvSpPr>
            <p:cNvPr id="8" name="Text Box 1">
              <a:extLst>
                <a:ext uri="{FF2B5EF4-FFF2-40B4-BE49-F238E27FC236}">
                  <a16:creationId xmlns:a16="http://schemas.microsoft.com/office/drawing/2014/main" id="{DB54F011-C580-F866-A56F-A204A470EABB}"/>
                </a:ext>
              </a:extLst>
            </p:cNvPr>
            <p:cNvSpPr txBox="1">
              <a:spLocks noChangeArrowheads="1"/>
            </p:cNvSpPr>
            <p:nvPr/>
          </p:nvSpPr>
          <p:spPr bwMode="auto">
            <a:xfrm>
              <a:off x="5965675" y="4931948"/>
              <a:ext cx="3135882" cy="1571842"/>
            </a:xfrm>
            <a:prstGeom prst="rect">
              <a:avLst/>
            </a:prstGeom>
            <a:solidFill>
              <a:schemeClr val="tx1"/>
            </a:solidFill>
            <a:ln w="28575">
              <a:solidFill>
                <a:schemeClr val="bg1"/>
              </a:solid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2pPr>
              <a:lvl3pPr marL="11430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3pPr>
              <a:lvl4pPr marL="16002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4pPr>
              <a:lvl5pPr marL="2057400" indent="-228600"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FFFFFF"/>
                </a:buClr>
                <a:buSzPct val="100000"/>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en-GB" sz="2800" b="1" i="0" u="none" strike="noStrike" kern="1200" cap="none" spc="0" normalizeH="0" baseline="0" noProof="0" dirty="0">
                  <a:ln>
                    <a:noFill/>
                  </a:ln>
                  <a:solidFill>
                    <a:srgbClr val="FFFFFF"/>
                  </a:solidFill>
                  <a:effectLst/>
                  <a:uLnTx/>
                  <a:uFillTx/>
                  <a:latin typeface="Arial" charset="0"/>
                  <a:ea typeface="ＭＳ Ｐゴシック" charset="0"/>
                </a:rPr>
                <a:t>How can we hold both apostasy and assurance?</a:t>
              </a:r>
            </a:p>
          </p:txBody>
        </p:sp>
      </p:grpSp>
    </p:spTree>
    <p:extLst>
      <p:ext uri="{BB962C8B-B14F-4D97-AF65-F5344CB8AC3E}">
        <p14:creationId xmlns:p14="http://schemas.microsoft.com/office/powerpoint/2010/main" val="3565450885"/>
      </p:ext>
    </p:extLst>
  </p:cSld>
  <p:clrMapOvr>
    <a:overrideClrMapping bg1="lt1" tx1="dk1" bg2="lt2" tx2="dk2" accent1="accent1" accent2="accent2" accent3="accent3" accent4="accent4" accent5="accent5" accent6="accent6" hlink="hlink" folHlink="folHlink"/>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441"/>
            <a:ext cx="9144000" cy="159616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However, there is still divine discipline</a:t>
            </a:r>
            <a:r>
              <a:rPr lang="is-IS" sz="54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909766" y="1887943"/>
            <a:ext cx="6931893" cy="4739480"/>
          </a:xfrm>
          <a:prstGeom prst="rect">
            <a:avLst/>
          </a:prstGeom>
        </p:spPr>
      </p:pic>
    </p:spTree>
    <p:extLst>
      <p:ext uri="{BB962C8B-B14F-4D97-AF65-F5344CB8AC3E}">
        <p14:creationId xmlns:p14="http://schemas.microsoft.com/office/powerpoint/2010/main" val="2546955846"/>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020712" y="0"/>
            <a:ext cx="5143500" cy="6858000"/>
          </a:xfrm>
          <a:prstGeom prst="rect">
            <a:avLst/>
          </a:prstGeom>
        </p:spPr>
      </p:pic>
      <p:sp>
        <p:nvSpPr>
          <p:cNvPr id="312322" name="Rectangle 2"/>
          <p:cNvSpPr>
            <a:spLocks noGrp="1" noChangeArrowheads="1"/>
          </p:cNvSpPr>
          <p:nvPr>
            <p:ph type="ctrTitle"/>
          </p:nvPr>
        </p:nvSpPr>
        <p:spPr>
          <a:xfrm>
            <a:off x="0" y="0"/>
            <a:ext cx="9144688" cy="764704"/>
          </a:xfrm>
          <a:noFill/>
          <a:effectLst/>
        </p:spPr>
        <p:txBody>
          <a:bodyPr/>
          <a:lstStyle/>
          <a:p>
            <a:pPr algn="ctr" eaLnBrk="1" hangingPunct="1">
              <a:defRPr/>
            </a:pPr>
            <a:r>
              <a:rPr lang="en-US" sz="3600" b="1" i="0" dirty="0">
                <a:solidFill>
                  <a:srgbClr val="FFFFFF"/>
                </a:solidFill>
                <a:latin typeface="Arial"/>
                <a:ea typeface="ＭＳ Ｐゴシック" charset="0"/>
                <a:cs typeface="Arial"/>
              </a:rPr>
              <a:t>Ananias &amp; Sapphira</a:t>
            </a:r>
          </a:p>
        </p:txBody>
      </p:sp>
      <p:sp>
        <p:nvSpPr>
          <p:cNvPr id="312325" name="Rectangle 5"/>
          <p:cNvSpPr>
            <a:spLocks noChangeArrowheads="1"/>
          </p:cNvSpPr>
          <p:nvPr/>
        </p:nvSpPr>
        <p:spPr bwMode="auto">
          <a:xfrm>
            <a:off x="5076056" y="6161856"/>
            <a:ext cx="4104456" cy="723528"/>
          </a:xfrm>
          <a:prstGeom prst="rect">
            <a:avLst/>
          </a:prstGeom>
          <a:solidFill>
            <a:srgbClr val="000000"/>
          </a:solidFill>
          <a:ln w="9525">
            <a:noFill/>
            <a:miter lim="800000"/>
            <a:headEnd/>
            <a:tailEnd/>
          </a:ln>
          <a:effectLst/>
        </p:spPr>
        <p:txBody>
          <a:bodyPr lIns="92075" tIns="46038" rIns="92075" bIns="46038" anchor="ctr"/>
          <a:lstStyle/>
          <a:p>
            <a:pPr algn="ctr">
              <a:defRPr/>
            </a:pPr>
            <a:r>
              <a:rPr lang="en-US" sz="3600" b="1" dirty="0">
                <a:solidFill>
                  <a:srgbClr val="FFFFFF"/>
                </a:solidFill>
                <a:effectLst>
                  <a:outerShdw blurRad="38100" dist="38100" dir="2700000" algn="tl">
                    <a:srgbClr val="000000"/>
                  </a:outerShdw>
                </a:effectLst>
                <a:latin typeface="Arial"/>
                <a:cs typeface="Arial"/>
              </a:rPr>
              <a:t>Acts 5 </a:t>
            </a:r>
          </a:p>
        </p:txBody>
      </p:sp>
      <p:pic>
        <p:nvPicPr>
          <p:cNvPr id="3" name="Picture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79512" y="764704"/>
            <a:ext cx="4847281" cy="5067300"/>
          </a:xfrm>
          <a:prstGeom prst="rect">
            <a:avLst/>
          </a:prstGeom>
        </p:spPr>
      </p:pic>
    </p:spTree>
    <p:extLst>
      <p:ext uri="{BB962C8B-B14F-4D97-AF65-F5344CB8AC3E}">
        <p14:creationId xmlns:p14="http://schemas.microsoft.com/office/powerpoint/2010/main" val="3907245825"/>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215174" y="812376"/>
            <a:ext cx="2963149" cy="604562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782907"/>
          </a:xfrm>
          <a:solidFill>
            <a:srgbClr val="800000"/>
          </a:solidFill>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Believers Can Be </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Disqualified</a:t>
            </a:r>
            <a:r>
              <a:rPr lang="ru-RU" sz="3600" b="1" dirty="0">
                <a:effectLst>
                  <a:glow rad="127000">
                    <a:schemeClr val="tx1"/>
                  </a:glow>
                </a:effectLst>
                <a:latin typeface="Arial" charset="0"/>
                <a:ea typeface="ＭＳ Ｐゴシック" charset="0"/>
                <a:cs typeface="ＭＳ Ｐゴシック" charset="0"/>
              </a:rPr>
              <a:t>"</a:t>
            </a:r>
            <a:endParaRPr lang="en-US" sz="36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45763" y="812376"/>
            <a:ext cx="6280958" cy="604562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Don</a:t>
            </a:r>
            <a:r>
              <a:rPr lang="uk-UA"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t you realize that in a race everyone runs, but only one person gets the prize? So run to win!  </a:t>
            </a:r>
            <a:r>
              <a:rPr lang="en-US" sz="2800" b="1" baseline="30000" dirty="0">
                <a:solidFill>
                  <a:srgbClr val="FFFFFF"/>
                </a:solidFill>
                <a:effectLst>
                  <a:glow rad="127000">
                    <a:srgbClr val="000000"/>
                  </a:glow>
                </a:effectLst>
                <a:latin typeface="Arial" charset="0"/>
                <a:ea typeface="ＭＳ Ｐゴシック" charset="0"/>
                <a:cs typeface="ＭＳ Ｐゴシック" charset="0"/>
              </a:rPr>
              <a:t>25</a:t>
            </a:r>
            <a:r>
              <a:rPr lang="en-US" sz="2800" b="1" dirty="0">
                <a:solidFill>
                  <a:srgbClr val="FFFFFF"/>
                </a:solidFill>
                <a:effectLst>
                  <a:glow rad="127000">
                    <a:srgbClr val="000000"/>
                  </a:glow>
                </a:effectLst>
                <a:latin typeface="Arial" charset="0"/>
                <a:ea typeface="ＭＳ Ｐゴシック" charset="0"/>
                <a:cs typeface="ＭＳ Ｐゴシック" charset="0"/>
              </a:rPr>
              <a:t>All athletes are disciplined in their training. They do it to win a prize that will fade away, but we do it for an eternal prize.  </a:t>
            </a:r>
            <a:r>
              <a:rPr lang="en-US" sz="2800" b="1" baseline="30000" dirty="0">
                <a:solidFill>
                  <a:srgbClr val="FFFFFF"/>
                </a:solidFill>
                <a:effectLst>
                  <a:glow rad="127000">
                    <a:srgbClr val="000000"/>
                  </a:glow>
                </a:effectLst>
                <a:latin typeface="Arial" charset="0"/>
                <a:ea typeface="ＭＳ Ｐゴシック" charset="0"/>
                <a:cs typeface="ＭＳ Ｐゴシック" charset="0"/>
              </a:rPr>
              <a:t>26</a:t>
            </a:r>
            <a:r>
              <a:rPr lang="en-US" sz="2800" b="1" dirty="0">
                <a:solidFill>
                  <a:srgbClr val="FFFFFF"/>
                </a:solidFill>
                <a:effectLst>
                  <a:glow rad="127000">
                    <a:srgbClr val="000000"/>
                  </a:glow>
                </a:effectLst>
                <a:latin typeface="Arial" charset="0"/>
                <a:ea typeface="ＭＳ Ｐゴシック" charset="0"/>
                <a:cs typeface="ＭＳ Ｐゴシック" charset="0"/>
              </a:rPr>
              <a:t>So I run with purpose in every step. I am not just shadowboxing.  </a:t>
            </a:r>
            <a:r>
              <a:rPr lang="en-US" sz="2800" b="1" baseline="30000" dirty="0">
                <a:solidFill>
                  <a:srgbClr val="FFFFFF"/>
                </a:solidFill>
                <a:effectLst>
                  <a:glow rad="127000">
                    <a:srgbClr val="000000"/>
                  </a:glow>
                </a:effectLst>
                <a:latin typeface="Arial" charset="0"/>
                <a:ea typeface="ＭＳ Ｐゴシック" charset="0"/>
                <a:cs typeface="ＭＳ Ｐゴシック" charset="0"/>
              </a:rPr>
              <a:t>27</a:t>
            </a:r>
            <a:r>
              <a:rPr lang="en-US" sz="2800" b="1" dirty="0">
                <a:solidFill>
                  <a:srgbClr val="FFFFFF"/>
                </a:solidFill>
                <a:effectLst>
                  <a:glow rad="127000">
                    <a:srgbClr val="000000"/>
                  </a:glow>
                </a:effectLst>
                <a:latin typeface="Arial" charset="0"/>
                <a:ea typeface="ＭＳ Ｐゴシック" charset="0"/>
                <a:cs typeface="ＭＳ Ｐゴシック" charset="0"/>
              </a:rPr>
              <a:t>I discipline my body like an athlete, training it to do what it should. Otherwise, </a:t>
            </a:r>
            <a:r>
              <a:rPr lang="en-US" sz="2800" b="1" dirty="0">
                <a:solidFill>
                  <a:srgbClr val="FFFF00"/>
                </a:solidFill>
                <a:effectLst>
                  <a:glow rad="127000">
                    <a:srgbClr val="000000"/>
                  </a:glow>
                </a:effectLst>
                <a:latin typeface="Arial" charset="0"/>
                <a:ea typeface="ＭＳ Ｐゴシック" charset="0"/>
                <a:cs typeface="ＭＳ Ｐゴシック" charset="0"/>
              </a:rPr>
              <a:t>I fear that after preaching to others I myself might be disqualified</a:t>
            </a:r>
            <a:r>
              <a:rPr lang="ru-RU" sz="2800" b="1" dirty="0">
                <a:solidFill>
                  <a:srgbClr val="FFFFFF"/>
                </a:solidFill>
                <a:effectLst>
                  <a:glow rad="127000">
                    <a:srgbClr val="000000"/>
                  </a:glow>
                </a:effectLst>
                <a:latin typeface="Arial" charset="0"/>
                <a:ea typeface="ＭＳ Ｐゴシック" charset="0"/>
                <a:cs typeface="ＭＳ Ｐゴシック" charset="0"/>
              </a:rPr>
              <a:t>"</a:t>
            </a:r>
            <a:r>
              <a:rPr lang="en-US" sz="2800" b="1" dirty="0">
                <a:solidFill>
                  <a:srgbClr val="FFFFFF"/>
                </a:solidFill>
                <a:effectLst>
                  <a:glow rad="127000">
                    <a:srgbClr val="000000"/>
                  </a:glow>
                </a:effectLst>
                <a:latin typeface="Arial" charset="0"/>
                <a:ea typeface="ＭＳ Ｐゴシック" charset="0"/>
                <a:cs typeface="ＭＳ Ｐゴシック" charset="0"/>
              </a:rPr>
              <a:t> </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(1 Cor. 9:24-27 </a:t>
            </a:r>
            <a:r>
              <a:rPr lang="en-US" sz="2400" b="1" dirty="0">
                <a:solidFill>
                  <a:srgbClr val="FFFFFF"/>
                </a:solidFill>
                <a:effectLst>
                  <a:glow rad="127000">
                    <a:srgbClr val="000000"/>
                  </a:glow>
                </a:effectLst>
                <a:latin typeface="Arial" charset="0"/>
                <a:ea typeface="ＭＳ Ｐゴシック" charset="0"/>
                <a:cs typeface="ＭＳ Ｐゴシック" charset="0"/>
              </a:rPr>
              <a:t>NLT</a:t>
            </a:r>
            <a:r>
              <a:rPr lang="en-US" sz="28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5681509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49414"/>
            <a:ext cx="9144000" cy="5359906"/>
          </a:xfrm>
          <a:prstGeom prst="rect">
            <a:avLst/>
          </a:prstGeom>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Gospel</a:t>
            </a:r>
          </a:p>
        </p:txBody>
      </p:sp>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5400" b="1" dirty="0">
                <a:solidFill>
                  <a:srgbClr val="FFFFFF"/>
                </a:solidFill>
                <a:effectLst>
                  <a:glow rad="127000">
                    <a:srgbClr val="000000"/>
                  </a:glow>
                </a:effectLst>
                <a:latin typeface="Arial" charset="0"/>
                <a:ea typeface="ＭＳ Ｐゴシック" charset="0"/>
                <a:cs typeface="ＭＳ Ｐゴシック" charset="0"/>
              </a:rPr>
              <a:t>Is it really changing our lives?</a:t>
            </a:r>
          </a:p>
        </p:txBody>
      </p:sp>
      <p:sp>
        <p:nvSpPr>
          <p:cNvPr id="5" name="Rectangle 2">
            <a:extLst>
              <a:ext uri="{FF2B5EF4-FFF2-40B4-BE49-F238E27FC236}">
                <a16:creationId xmlns:a16="http://schemas.microsoft.com/office/drawing/2014/main" id="{CF76A8AD-172D-E54D-A5D7-1D80A1428A7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332120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5"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6419"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eaLnBrk="1" hangingPunct="1">
              <a:defRPr/>
            </a:pPr>
            <a:r>
              <a:rPr lang="en-US" u="sng" dirty="0">
                <a:solidFill>
                  <a:schemeClr val="bg1"/>
                </a:solidFill>
                <a:latin typeface="Arial" charset="0"/>
                <a:ea typeface="ＭＳ Ｐゴシック" charset="0"/>
                <a:cs typeface="ＭＳ Ｐゴシック" charset="0"/>
              </a:rPr>
              <a:t>1 Corinthians 11:27-29</a:t>
            </a:r>
            <a:r>
              <a:rPr lang="en-US" sz="3600" u="sng" dirty="0">
                <a:solidFill>
                  <a:schemeClr val="bg1"/>
                </a:solidFill>
                <a:latin typeface="Arial" charset="0"/>
                <a:ea typeface="ＭＳ Ｐゴシック" charset="0"/>
                <a:cs typeface="ＭＳ Ｐゴシック" charset="0"/>
              </a:rPr>
              <a:t> (NIV)</a:t>
            </a:r>
          </a:p>
        </p:txBody>
      </p:sp>
      <p:sp>
        <p:nvSpPr>
          <p:cNvPr id="316420" name="Text Box 4"/>
          <p:cNvSpPr txBox="1">
            <a:spLocks noChangeArrowheads="1"/>
          </p:cNvSpPr>
          <p:nvPr/>
        </p:nvSpPr>
        <p:spPr bwMode="auto">
          <a:xfrm>
            <a:off x="365125" y="1143000"/>
            <a:ext cx="6111875" cy="56388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2800" b="1" baseline="30000" dirty="0">
                <a:solidFill>
                  <a:srgbClr val="FFFFFF"/>
                </a:solidFill>
              </a:rPr>
              <a:t>27</a:t>
            </a:r>
            <a:r>
              <a:rPr lang="en-US" sz="2800" b="1" dirty="0">
                <a:solidFill>
                  <a:srgbClr val="FFFFFF"/>
                </a:solidFill>
              </a:rPr>
              <a:t>Therefore, whoever eats the bread or drinks the cup of the Lord in an unworthy manner will be guilty of sinning against the body and blood of the Lord.  </a:t>
            </a:r>
            <a:r>
              <a:rPr lang="en-US" sz="2800" b="1" baseline="30000" dirty="0">
                <a:solidFill>
                  <a:srgbClr val="FFFFFF"/>
                </a:solidFill>
              </a:rPr>
              <a:t>28</a:t>
            </a:r>
            <a:r>
              <a:rPr lang="en-US" sz="2800" b="1" dirty="0">
                <a:solidFill>
                  <a:srgbClr val="FFFFFF"/>
                </a:solidFill>
              </a:rPr>
              <a:t>A man ought to examine himself before he eats of the bread and drinks of the cup.  </a:t>
            </a:r>
            <a:r>
              <a:rPr lang="en-US" sz="2800" b="1" baseline="30000" dirty="0">
                <a:solidFill>
                  <a:srgbClr val="FFFFFF"/>
                </a:solidFill>
              </a:rPr>
              <a:t>29</a:t>
            </a:r>
            <a:r>
              <a:rPr lang="en-US" sz="2800" b="1" dirty="0">
                <a:solidFill>
                  <a:srgbClr val="FFFFFF"/>
                </a:solidFill>
              </a:rPr>
              <a:t>For </a:t>
            </a:r>
            <a:r>
              <a:rPr lang="en-US" sz="2800" b="1" dirty="0">
                <a:solidFill>
                  <a:srgbClr val="FFFF00"/>
                </a:solidFill>
              </a:rPr>
              <a:t>anyone who eats and drinks without recognizing the body of the Lord eats and drinks judgment on himself</a:t>
            </a:r>
            <a:r>
              <a:rPr lang="en-US" sz="2800" b="1" dirty="0">
                <a:solidFill>
                  <a:srgbClr val="FFFFFF"/>
                </a:solidFill>
              </a:rPr>
              <a:t>.</a:t>
            </a:r>
            <a:r>
              <a:rPr lang="en-US" dirty="0">
                <a:solidFill>
                  <a:srgbClr val="000000"/>
                </a:solidFill>
              </a:rPr>
              <a:t> </a:t>
            </a:r>
          </a:p>
        </p:txBody>
      </p:sp>
    </p:spTree>
    <p:extLst>
      <p:ext uri="{BB962C8B-B14F-4D97-AF65-F5344CB8AC3E}">
        <p14:creationId xmlns:p14="http://schemas.microsoft.com/office/powerpoint/2010/main" val="405566207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3" name="Picture 2" descr="Body-Blood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8467" name="Rectangle 3"/>
          <p:cNvSpPr>
            <a:spLocks noGrp="1" noChangeArrowheads="1"/>
          </p:cNvSpPr>
          <p:nvPr>
            <p:ph type="title" idx="4294967295"/>
          </p:nvPr>
        </p:nvSpPr>
        <p:spPr>
          <a:xfrm>
            <a:off x="304800" y="0"/>
            <a:ext cx="7772400" cy="1143000"/>
          </a:xfrm>
          <a:effectLst>
            <a:outerShdw blurRad="63500" dist="35921" dir="2700000" algn="ctr" rotWithShape="0">
              <a:srgbClr val="000000">
                <a:alpha val="74998"/>
              </a:srgbClr>
            </a:outerShdw>
          </a:effectLst>
        </p:spPr>
        <p:txBody>
          <a:bodyPr/>
          <a:lstStyle/>
          <a:p>
            <a:pPr algn="l" eaLnBrk="1" hangingPunct="1">
              <a:defRPr/>
            </a:pPr>
            <a:r>
              <a:rPr lang="en-US" u="sng" dirty="0">
                <a:solidFill>
                  <a:schemeClr val="bg1"/>
                </a:solidFill>
                <a:latin typeface="Arial" charset="0"/>
                <a:ea typeface="ＭＳ Ｐゴシック" charset="0"/>
                <a:cs typeface="ＭＳ Ｐゴシック" charset="0"/>
              </a:rPr>
              <a:t>1 Corinthians 11:30-32</a:t>
            </a:r>
            <a:r>
              <a:rPr lang="en-US" sz="3600" u="sng" dirty="0">
                <a:solidFill>
                  <a:schemeClr val="bg1"/>
                </a:solidFill>
                <a:latin typeface="Arial" charset="0"/>
                <a:ea typeface="ＭＳ Ｐゴシック" charset="0"/>
                <a:cs typeface="ＭＳ Ｐゴシック" charset="0"/>
              </a:rPr>
              <a:t> (NIV)</a:t>
            </a:r>
          </a:p>
        </p:txBody>
      </p:sp>
      <p:sp>
        <p:nvSpPr>
          <p:cNvPr id="318468" name="Text Box 4"/>
          <p:cNvSpPr txBox="1">
            <a:spLocks noChangeArrowheads="1"/>
          </p:cNvSpPr>
          <p:nvPr/>
        </p:nvSpPr>
        <p:spPr bwMode="auto">
          <a:xfrm>
            <a:off x="212725" y="1219200"/>
            <a:ext cx="4719315" cy="5181600"/>
          </a:xfrm>
          <a:prstGeom prst="rect">
            <a:avLst/>
          </a:prstGeom>
          <a:noFill/>
          <a:ln w="9525">
            <a:noFill/>
            <a:miter lim="800000"/>
            <a:headEnd/>
            <a:tailEnd/>
          </a:ln>
          <a:effectLst>
            <a:outerShdw blurRad="63500" dist="35921" dir="2700000" algn="ctr" rotWithShape="0">
              <a:srgbClr val="000000">
                <a:alpha val="74998"/>
              </a:srgbClr>
            </a:outerShdw>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defRPr/>
            </a:pPr>
            <a:r>
              <a:rPr lang="en-US" sz="2800" b="1" baseline="30000" dirty="0">
                <a:solidFill>
                  <a:srgbClr val="FFFFFF"/>
                </a:solidFill>
              </a:rPr>
              <a:t>30 </a:t>
            </a:r>
            <a:r>
              <a:rPr lang="en-US" sz="2800" b="1" dirty="0">
                <a:solidFill>
                  <a:srgbClr val="FFFF00"/>
                </a:solidFill>
              </a:rPr>
              <a:t>That is why many among you are weak and sick, and a number of you have fallen asleep</a:t>
            </a:r>
            <a:r>
              <a:rPr lang="en-US" sz="2800" b="1" dirty="0">
                <a:solidFill>
                  <a:srgbClr val="FFFFFF"/>
                </a:solidFill>
              </a:rPr>
              <a:t>.  </a:t>
            </a:r>
            <a:r>
              <a:rPr lang="en-US" sz="2800" b="1" baseline="30000" dirty="0">
                <a:solidFill>
                  <a:srgbClr val="FFFFFF"/>
                </a:solidFill>
              </a:rPr>
              <a:t>31</a:t>
            </a:r>
            <a:r>
              <a:rPr lang="en-US" sz="2800" b="1" dirty="0">
                <a:solidFill>
                  <a:srgbClr val="FFFFFF"/>
                </a:solidFill>
              </a:rPr>
              <a:t>But if we judged ourselves, we would not come under judgment.  </a:t>
            </a:r>
            <a:r>
              <a:rPr lang="en-US" sz="2800" b="1" baseline="30000" dirty="0">
                <a:solidFill>
                  <a:srgbClr val="FFFFFF"/>
                </a:solidFill>
              </a:rPr>
              <a:t>32</a:t>
            </a:r>
            <a:r>
              <a:rPr lang="en-US" sz="2800" b="1" dirty="0">
                <a:solidFill>
                  <a:srgbClr val="FFFFFF"/>
                </a:solidFill>
              </a:rPr>
              <a:t>When we are judged by the Lord, we are being disciplined so that we will not be condemned with the world.  </a:t>
            </a:r>
          </a:p>
        </p:txBody>
      </p:sp>
    </p:spTree>
    <p:extLst>
      <p:ext uri="{BB962C8B-B14F-4D97-AF65-F5344CB8AC3E}">
        <p14:creationId xmlns:p14="http://schemas.microsoft.com/office/powerpoint/2010/main" val="200144183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33795" name="Text Box 3"/>
          <p:cNvSpPr txBox="1">
            <a:spLocks noChangeArrowheads="1"/>
          </p:cNvSpPr>
          <p:nvPr/>
        </p:nvSpPr>
        <p:spPr bwMode="auto">
          <a:xfrm>
            <a:off x="4211960" y="1595020"/>
            <a:ext cx="4896669" cy="5262980"/>
          </a:xfrm>
          <a:prstGeom prst="rect">
            <a:avLst/>
          </a:prstGeom>
          <a:noFill/>
          <a:ln>
            <a:noFill/>
          </a:ln>
        </p:spPr>
        <p:txBody>
          <a:bodyPr vert="horz" wrap="square" lIns="91440" tIns="45720" rIns="91440" bIns="45720" numCol="1" anchor="b" anchorCtr="0" compatLnSpc="1">
            <a:prstTxWarp prst="textNoShape">
              <a:avLst/>
            </a:prstTxWarp>
            <a:spAutoFit/>
          </a:bodyPr>
          <a:lstStyle>
            <a:lvl1pPr eaLnBrk="1" hangingPunct="1">
              <a:spcBef>
                <a:spcPct val="50000"/>
              </a:spcBef>
              <a:defRPr sz="3200" b="1">
                <a:solidFill>
                  <a:schemeClr val="bg1"/>
                </a:solidFill>
                <a:effectLst>
                  <a:outerShdw blurRad="288925" dist="127000" dir="2700000" algn="tl" rotWithShape="0">
                    <a:srgbClr val="000000">
                      <a:alpha val="43000"/>
                    </a:srgbClr>
                  </a:outerShdw>
                </a:effectLst>
                <a:latin typeface="Arial"/>
                <a:cs typeface="Arial"/>
              </a:defRPr>
            </a:lvl1pPr>
            <a:lvl2pPr algn="ctr" eaLnBrk="0" hangingPunct="0">
              <a:defRPr sz="4400">
                <a:solidFill>
                  <a:schemeClr val="tx2"/>
                </a:solidFill>
                <a:latin typeface="Times New Roman" pitchFamily="-112" charset="0"/>
                <a:ea typeface="ＭＳ Ｐゴシック" pitchFamily="-107" charset="-128"/>
                <a:cs typeface="ＭＳ Ｐゴシック" pitchFamily="-107" charset="-128"/>
              </a:defRPr>
            </a:lvl2pPr>
            <a:lvl3pPr algn="ctr" eaLnBrk="0" hangingPunct="0">
              <a:defRPr sz="4400">
                <a:solidFill>
                  <a:schemeClr val="tx2"/>
                </a:solidFill>
                <a:latin typeface="Times New Roman" pitchFamily="-112" charset="0"/>
                <a:ea typeface="ＭＳ Ｐゴシック" pitchFamily="-107" charset="-128"/>
                <a:cs typeface="ＭＳ Ｐゴシック" pitchFamily="-107" charset="-128"/>
              </a:defRPr>
            </a:lvl3pPr>
            <a:lvl4pPr algn="ctr" eaLnBrk="0" hangingPunct="0">
              <a:defRPr sz="4400">
                <a:solidFill>
                  <a:schemeClr val="tx2"/>
                </a:solidFill>
                <a:latin typeface="Times New Roman" pitchFamily="-112" charset="0"/>
                <a:ea typeface="ＭＳ Ｐゴシック" pitchFamily="-107" charset="-128"/>
                <a:cs typeface="ＭＳ Ｐゴシック" pitchFamily="-107" charset="-128"/>
              </a:defRPr>
            </a:lvl4pPr>
            <a:lvl5pPr algn="ctr" eaLnBrk="0" hangingPunct="0">
              <a:defRPr sz="4400">
                <a:solidFill>
                  <a:schemeClr val="tx2"/>
                </a:solidFill>
                <a:latin typeface="Times New Roman" pitchFamily="-112" charset="0"/>
                <a:ea typeface="ＭＳ Ｐゴシック" pitchFamily="-107" charset="-128"/>
                <a:cs typeface="ＭＳ Ｐゴシック" pitchFamily="-107"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sz="2800" dirty="0">
                <a:solidFill>
                  <a:srgbClr val="000000"/>
                </a:solidFill>
                <a:effectLst>
                  <a:glow rad="228600">
                    <a:srgbClr val="FFFFFF"/>
                  </a:glow>
                </a:effectLst>
              </a:rPr>
              <a:t>"</a:t>
            </a:r>
            <a:r>
              <a:rPr lang="en-SG" sz="2800" dirty="0">
                <a:solidFill>
                  <a:srgbClr val="000000"/>
                </a:solidFill>
                <a:effectLst>
                  <a:glow rad="228600">
                    <a:srgbClr val="FFFFFF"/>
                  </a:glow>
                </a:effectLst>
              </a:rPr>
              <a:t>If anyone sees his brother commit a sin that does not lead to death, he should pray and God will give him life. I refer to those whose sin does not lead to death. </a:t>
            </a:r>
            <a:r>
              <a:rPr lang="en-SG" sz="2800" dirty="0">
                <a:solidFill>
                  <a:srgbClr val="800000"/>
                </a:solidFill>
                <a:effectLst>
                  <a:glow rad="228600">
                    <a:srgbClr val="FFFFFF"/>
                  </a:glow>
                </a:effectLst>
              </a:rPr>
              <a:t>There is a sin that leads to death. I am not saying that he should pray about that.</a:t>
            </a:r>
            <a:r>
              <a:rPr lang="en-SG" sz="2800" dirty="0">
                <a:solidFill>
                  <a:srgbClr val="000000"/>
                </a:solidFill>
                <a:effectLst>
                  <a:glow rad="228600">
                    <a:srgbClr val="FFFFFF"/>
                  </a:glow>
                </a:effectLst>
              </a:rPr>
              <a:t>  </a:t>
            </a:r>
            <a:r>
              <a:rPr lang="en-SG" sz="2800" baseline="30000" dirty="0">
                <a:solidFill>
                  <a:srgbClr val="000000"/>
                </a:solidFill>
                <a:effectLst>
                  <a:glow rad="228600">
                    <a:srgbClr val="FFFFFF"/>
                  </a:glow>
                </a:effectLst>
              </a:rPr>
              <a:t>17</a:t>
            </a:r>
            <a:r>
              <a:rPr lang="en-SG" sz="2800" dirty="0">
                <a:solidFill>
                  <a:srgbClr val="000000"/>
                </a:solidFill>
                <a:effectLst>
                  <a:glow rad="228600">
                    <a:srgbClr val="FFFFFF"/>
                  </a:glow>
                </a:effectLst>
              </a:rPr>
              <a:t>All wrongdoing is sin, and there is sin that does not lead to death</a:t>
            </a:r>
            <a:r>
              <a:rPr lang="en-US" sz="2800" dirty="0">
                <a:solidFill>
                  <a:srgbClr val="000000"/>
                </a:solidFill>
                <a:effectLst>
                  <a:glow rad="228600">
                    <a:srgbClr val="FFFFFF"/>
                  </a:glow>
                </a:effectLst>
              </a:rPr>
              <a:t>.</a:t>
            </a:r>
            <a:r>
              <a:rPr lang="ru-RU" sz="2800" dirty="0">
                <a:solidFill>
                  <a:srgbClr val="000000"/>
                </a:solidFill>
                <a:effectLst>
                  <a:glow rad="228600">
                    <a:srgbClr val="FFFFFF"/>
                  </a:glow>
                </a:effectLst>
              </a:rPr>
              <a:t>"</a:t>
            </a:r>
            <a:endParaRPr lang="en-US" sz="2800" dirty="0">
              <a:solidFill>
                <a:srgbClr val="000000"/>
              </a:solidFill>
              <a:effectLst>
                <a:glow rad="228600">
                  <a:srgbClr val="FFFFFF"/>
                </a:glow>
              </a:effectLst>
            </a:endParaRPr>
          </a:p>
        </p:txBody>
      </p:sp>
      <p:sp>
        <p:nvSpPr>
          <p:cNvPr id="5" name="Title 4"/>
          <p:cNvSpPr>
            <a:spLocks noGrp="1"/>
          </p:cNvSpPr>
          <p:nvPr>
            <p:ph type="title" idx="4294967295"/>
          </p:nvPr>
        </p:nvSpPr>
        <p:spPr>
          <a:xfrm>
            <a:off x="-36512" y="-27384"/>
            <a:ext cx="9180512" cy="461665"/>
          </a:xfrm>
          <a:solidFill>
            <a:schemeClr val="tx1"/>
          </a:solidFill>
        </p:spPr>
        <p:txBody>
          <a:bodyPr wrap="square">
            <a:spAutoFit/>
          </a:bodyPr>
          <a:lstStyle/>
          <a:p>
            <a:pPr eaLnBrk="1" hangingPunct="1">
              <a:spcBef>
                <a:spcPct val="50000"/>
              </a:spcBef>
              <a:defRPr/>
            </a:pP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Some sin leads to premature death (1 John 5:16-17 </a:t>
            </a:r>
            <a:r>
              <a:rPr lang="en-US" sz="20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NIV</a:t>
            </a:r>
            <a:r>
              <a:rPr lang="en-US" sz="2400" b="1" dirty="0">
                <a:solidFill>
                  <a:schemeClr val="bg1"/>
                </a:solidFill>
                <a:effectLst>
                  <a:outerShdw blurRad="288925" dist="127000" dir="2700000" algn="tl" rotWithShape="0">
                    <a:srgbClr val="000000">
                      <a:alpha val="43000"/>
                    </a:srgbClr>
                  </a:outerShdw>
                </a:effectLst>
                <a:latin typeface="Arial"/>
                <a:ea typeface="ＭＳ Ｐゴシック" charset="0"/>
                <a:cs typeface="Arial"/>
              </a:rPr>
              <a:t>)</a:t>
            </a:r>
          </a:p>
        </p:txBody>
      </p:sp>
    </p:spTree>
    <p:extLst>
      <p:ext uri="{BB962C8B-B14F-4D97-AF65-F5344CB8AC3E}">
        <p14:creationId xmlns:p14="http://schemas.microsoft.com/office/powerpoint/2010/main" val="179623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7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795"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41218" y="1665017"/>
            <a:ext cx="7623973" cy="5012762"/>
          </a:xfrm>
          <a:prstGeom prst="rect">
            <a:avLst/>
          </a:prstGeom>
        </p:spPr>
      </p:pic>
      <p:sp>
        <p:nvSpPr>
          <p:cNvPr id="900098" name="Rectangle 2"/>
          <p:cNvSpPr>
            <a:spLocks noGrp="1" noChangeArrowheads="1"/>
          </p:cNvSpPr>
          <p:nvPr>
            <p:ph type="ctrTitle"/>
          </p:nvPr>
        </p:nvSpPr>
        <p:spPr>
          <a:xfrm>
            <a:off x="0" y="29553"/>
            <a:ext cx="9144000" cy="1626853"/>
          </a:xfrm>
          <a:effectLst>
            <a:outerShdw blurRad="63500" dist="35921" dir="2700000" algn="ctr" rotWithShape="0">
              <a:schemeClr val="tx2">
                <a:alpha val="74998"/>
              </a:schemeClr>
            </a:outerShdw>
          </a:effectLst>
        </p:spPr>
        <p:txBody>
          <a:bodyPr/>
          <a:lstStyle/>
          <a:p>
            <a:pPr>
              <a:defRPr/>
            </a:pPr>
            <a:r>
              <a:rPr lang="en-US" sz="4800" b="1" dirty="0">
                <a:effectLst>
                  <a:glow rad="127000">
                    <a:schemeClr val="tx1"/>
                  </a:glow>
                </a:effectLst>
                <a:latin typeface="Arial" charset="0"/>
                <a:ea typeface="ＭＳ Ｐゴシック" charset="0"/>
                <a:cs typeface="ＭＳ Ｐゴシック" charset="0"/>
              </a:rPr>
              <a:t>All believers will be clothed with Christ</a:t>
            </a:r>
            <a:r>
              <a:rPr lang="uk-UA"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righteousness</a:t>
            </a:r>
          </a:p>
        </p:txBody>
      </p:sp>
    </p:spTree>
    <p:extLst>
      <p:ext uri="{BB962C8B-B14F-4D97-AF65-F5344CB8AC3E}">
        <p14:creationId xmlns:p14="http://schemas.microsoft.com/office/powerpoint/2010/main" val="423938240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7384"/>
            <a:ext cx="9144000" cy="829727"/>
          </a:xfrm>
          <a:solidFill>
            <a:schemeClr val="tx1"/>
          </a:solidFill>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All believers will enjoy heaven</a:t>
            </a:r>
          </a:p>
        </p:txBody>
      </p:sp>
    </p:spTree>
    <p:extLst>
      <p:ext uri="{BB962C8B-B14F-4D97-AF65-F5344CB8AC3E}">
        <p14:creationId xmlns:p14="http://schemas.microsoft.com/office/powerpoint/2010/main" val="11180137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Jesus will judge the earth</a:t>
            </a:r>
          </a:p>
        </p:txBody>
      </p:sp>
    </p:spTree>
    <p:extLst>
      <p:ext uri="{BB962C8B-B14F-4D97-AF65-F5344CB8AC3E}">
        <p14:creationId xmlns:p14="http://schemas.microsoft.com/office/powerpoint/2010/main" val="852585088"/>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Jesus will reward the faithful</a:t>
            </a:r>
          </a:p>
        </p:txBody>
      </p:sp>
      <p:pic>
        <p:nvPicPr>
          <p:cNvPr id="2" name="Picture 1"/>
          <p:cNvPicPr>
            <a:picLocks noChangeAspect="1"/>
          </p:cNvPicPr>
          <p:nvPr/>
        </p:nvPicPr>
        <p:blipFill>
          <a:blip r:embed="rId3"/>
          <a:stretch>
            <a:fillRect/>
          </a:stretch>
        </p:blipFill>
        <p:spPr>
          <a:xfrm>
            <a:off x="0" y="868680"/>
            <a:ext cx="9144000" cy="5989320"/>
          </a:xfrm>
          <a:prstGeom prst="rect">
            <a:avLst/>
          </a:prstGeom>
        </p:spPr>
      </p:pic>
    </p:spTree>
    <p:extLst>
      <p:ext uri="{BB962C8B-B14F-4D97-AF65-F5344CB8AC3E}">
        <p14:creationId xmlns:p14="http://schemas.microsoft.com/office/powerpoint/2010/main" val="2513946415"/>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728133"/>
            <a:ext cx="9144000" cy="6129867"/>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49784"/>
            <a:ext cx="9144000" cy="678349"/>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Live Towards Your Future!</a:t>
            </a:r>
          </a:p>
        </p:txBody>
      </p:sp>
    </p:spTree>
    <p:extLst>
      <p:ext uri="{BB962C8B-B14F-4D97-AF65-F5344CB8AC3E}">
        <p14:creationId xmlns:p14="http://schemas.microsoft.com/office/powerpoint/2010/main" val="472355200"/>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en-US" sz="4800" b="1" dirty="0"/>
              <a:t>How can you </a:t>
            </a:r>
            <a:r>
              <a:rPr lang="en-US" sz="4800" b="1" dirty="0">
                <a:solidFill>
                  <a:srgbClr val="FFFF00"/>
                </a:solidFill>
              </a:rPr>
              <a:t>live out</a:t>
            </a:r>
            <a:r>
              <a:rPr lang="en-US" sz="4800" b="1" dirty="0"/>
              <a:t> the gospel?</a:t>
            </a:r>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229002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80768"/>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pic>
        <p:nvPicPr>
          <p:cNvPr id="2" name="Picture 1"/>
          <p:cNvPicPr>
            <a:picLocks noChangeAspect="1"/>
          </p:cNvPicPr>
          <p:nvPr/>
        </p:nvPicPr>
        <p:blipFill>
          <a:blip r:embed="rId3"/>
          <a:stretch>
            <a:fillRect/>
          </a:stretch>
        </p:blipFill>
        <p:spPr>
          <a:xfrm>
            <a:off x="22145" y="2060848"/>
            <a:ext cx="3467100" cy="3276600"/>
          </a:xfrm>
          <a:prstGeom prst="rect">
            <a:avLst/>
          </a:prstGeom>
        </p:spPr>
      </p:pic>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Live the gospel </a:t>
            </a:r>
            <a:b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by not aiding those who </a:t>
            </a:r>
            <a:r>
              <a:rPr kumimoji="0" lang="en-US"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hinder</a:t>
            </a: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the gospel</a:t>
            </a:r>
          </a:p>
        </p:txBody>
      </p:sp>
      <p:sp>
        <p:nvSpPr>
          <p:cNvPr id="5" name="Rectangle 2">
            <a:extLst>
              <a:ext uri="{FF2B5EF4-FFF2-40B4-BE49-F238E27FC236}">
                <a16:creationId xmlns:a16="http://schemas.microsoft.com/office/drawing/2014/main" id="{3889A341-7B7A-C848-AD5A-E9BA32E7A6C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898200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en-US" sz="4800" b="1" dirty="0"/>
              <a:t>How can you </a:t>
            </a:r>
            <a:r>
              <a:rPr lang="en-US" sz="4800" b="1" dirty="0">
                <a:solidFill>
                  <a:srgbClr val="FFFF00"/>
                </a:solidFill>
              </a:rPr>
              <a:t>live out</a:t>
            </a:r>
            <a:r>
              <a:rPr lang="en-US" sz="4800" b="1" dirty="0"/>
              <a:t> the gospel?</a:t>
            </a:r>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4" name="Title 1"/>
          <p:cNvSpPr txBox="1">
            <a:spLocks/>
          </p:cNvSpPr>
          <p:nvPr/>
        </p:nvSpPr>
        <p:spPr bwMode="auto">
          <a:xfrm rot="20542866">
            <a:off x="5209791" y="1498319"/>
            <a:ext cx="3873168" cy="1008112"/>
          </a:xfrm>
          <a:prstGeom prst="rect">
            <a:avLst/>
          </a:prstGeom>
          <a:solidFill>
            <a:srgbClr val="FF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a:ea typeface="ＭＳ Ｐゴシック" charset="0"/>
                <a:cs typeface="Arial"/>
              </a:rPr>
              <a:t>Two ways</a:t>
            </a:r>
            <a:r>
              <a:rPr kumimoji="0" lang="is-IS" sz="48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4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590248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0.xml><?xml version="1.0" encoding="utf-8"?>
<p:sld xmlns:a="http://schemas.openxmlformats.org/drawingml/2006/main" xmlns:r="http://schemas.openxmlformats.org/officeDocument/2006/relationships" xmlns:p="http://schemas.openxmlformats.org/presentationml/2006/main" showMasterSp="0">
  <p:cSld>
    <p:bg>
      <p:bgPr>
        <a:solidFill>
          <a:srgbClr val="000099"/>
        </a:solid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idx="4294967295"/>
          </p:nvPr>
        </p:nvSpPr>
        <p:spPr>
          <a:xfrm>
            <a:off x="2895600" y="228600"/>
            <a:ext cx="3352800" cy="533400"/>
          </a:xfrm>
          <a:gradFill flip="none" rotWithShape="1">
            <a:gsLst>
              <a:gs pos="0">
                <a:srgbClr val="660066"/>
              </a:gs>
              <a:gs pos="100000">
                <a:schemeClr val="bg1"/>
              </a:gs>
            </a:gsLst>
            <a:path path="rect">
              <a:fillToRect l="100000" t="100000"/>
            </a:path>
            <a:tileRect r="-100000" b="-100000"/>
          </a:gradFill>
        </p:spPr>
        <p:txBody>
          <a:bodyPr/>
          <a:lstStyle/>
          <a:p>
            <a:pPr algn="ctr" eaLnBrk="1" hangingPunct="1">
              <a:defRPr/>
            </a:pPr>
            <a:r>
              <a:rPr lang="en-US" sz="2800" b="1">
                <a:solidFill>
                  <a:srgbClr val="FFFFFF"/>
                </a:solidFill>
                <a:effectLst>
                  <a:outerShdw blurRad="38100" dist="38100" dir="2700000" algn="tl">
                    <a:srgbClr val="000000">
                      <a:alpha val="43137"/>
                    </a:srgbClr>
                  </a:outerShdw>
                </a:effectLst>
                <a:latin typeface="Arial" charset="0"/>
                <a:ea typeface="ＭＳ Ｐゴシック" charset="0"/>
                <a:cs typeface="ＭＳ Ｐゴシック" charset="0"/>
              </a:rPr>
              <a:t>Outline</a:t>
            </a:r>
          </a:p>
        </p:txBody>
      </p:sp>
      <p:sp>
        <p:nvSpPr>
          <p:cNvPr id="205827" name="Text Box 3"/>
          <p:cNvSpPr txBox="1">
            <a:spLocks noChangeArrowheads="1"/>
          </p:cNvSpPr>
          <p:nvPr/>
        </p:nvSpPr>
        <p:spPr bwMode="auto">
          <a:xfrm>
            <a:off x="7805738" y="44450"/>
            <a:ext cx="1303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300-301</a:t>
            </a:r>
          </a:p>
        </p:txBody>
      </p:sp>
      <p:sp>
        <p:nvSpPr>
          <p:cNvPr id="20488" name="Text Box 8"/>
          <p:cNvSpPr txBox="1">
            <a:spLocks noChangeArrowheads="1"/>
          </p:cNvSpPr>
          <p:nvPr/>
        </p:nvSpPr>
        <p:spPr bwMode="auto">
          <a:xfrm>
            <a:off x="381000" y="2330450"/>
            <a:ext cx="8382000" cy="954088"/>
          </a:xfrm>
          <a:prstGeom prst="rect">
            <a:avLst/>
          </a:prstGeom>
          <a:gradFill flip="none" rotWithShape="1">
            <a:gsLst>
              <a:gs pos="0">
                <a:srgbClr val="660066"/>
              </a:gs>
              <a:gs pos="100000">
                <a:schemeClr val="bg1"/>
              </a:gs>
            </a:gsLst>
            <a:path path="rect">
              <a:fillToRect l="100000" t="100000"/>
            </a:path>
            <a:tileRect r="-100000" b="-100000"/>
          </a:gra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363538" marR="0" lvl="0" indent="-363538" algn="l"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I. John </a:t>
            </a:r>
            <a:r>
              <a:rPr kumimoji="0" lang="en-US" altLang="zh-CN"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宋体" charset="0"/>
                <a:cs typeface="宋体" charset="0"/>
              </a:rPr>
              <a:t>encourages</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 a woman in both truth and love to prepare her for his later rebuke (1-6).</a:t>
            </a:r>
          </a:p>
        </p:txBody>
      </p:sp>
      <p:sp>
        <p:nvSpPr>
          <p:cNvPr id="20489" name="Text Box 9"/>
          <p:cNvSpPr txBox="1">
            <a:spLocks noChangeArrowheads="1"/>
          </p:cNvSpPr>
          <p:nvPr/>
        </p:nvSpPr>
        <p:spPr bwMode="auto">
          <a:xfrm>
            <a:off x="381000" y="4073525"/>
            <a:ext cx="8382000" cy="955675"/>
          </a:xfrm>
          <a:prstGeom prst="rect">
            <a:avLst/>
          </a:prstGeom>
          <a:gradFill flip="none" rotWithShape="1">
            <a:gsLst>
              <a:gs pos="0">
                <a:srgbClr val="660066"/>
              </a:gs>
              <a:gs pos="100000">
                <a:schemeClr val="bg1"/>
              </a:gs>
            </a:gsLst>
            <a:path path="rect">
              <a:fillToRect l="100000" t="100000"/>
            </a:path>
            <a:tileRect r="-100000" b="-100000"/>
          </a:gra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452438" marR="0" lvl="0" indent="-452438" algn="l"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II. John </a:t>
            </a:r>
            <a:r>
              <a:rPr kumimoji="0" lang="en-US" altLang="zh-CN" sz="28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 charset="0"/>
                <a:ea typeface="宋体" charset="0"/>
                <a:cs typeface="宋体" charset="0"/>
              </a:rPr>
              <a:t>warns</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 the woman not to help false teachers to help her see love</a:t>
            </a:r>
            <a:r>
              <a:rPr kumimoji="0" lang="uk-UA"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a:t>
            </a:r>
            <a:r>
              <a:rPr kumimoji="0" lang="en-US" altLang="zh-CN" sz="28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宋体" charset="0"/>
                <a:cs typeface="宋体" charset="0"/>
              </a:rPr>
              <a:t>s limits (7-13).</a:t>
            </a:r>
          </a:p>
        </p:txBody>
      </p:sp>
      <p:pic>
        <p:nvPicPr>
          <p:cNvPr id="205830" name="Picture 9" descr="j01962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2771775" cy="254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2124314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0488"/>
                                        </p:tgtEl>
                                        <p:attrNameLst>
                                          <p:attrName>style.visibility</p:attrName>
                                        </p:attrNameLst>
                                      </p:cBhvr>
                                      <p:to>
                                        <p:strVal val="visible"/>
                                      </p:to>
                                    </p:set>
                                    <p:anim calcmode="lin" valueType="num">
                                      <p:cBhvr additive="base">
                                        <p:cTn id="7" dur="500" fill="hold"/>
                                        <p:tgtEl>
                                          <p:spTgt spid="20488"/>
                                        </p:tgtEl>
                                        <p:attrNameLst>
                                          <p:attrName>ppt_x</p:attrName>
                                        </p:attrNameLst>
                                      </p:cBhvr>
                                      <p:tavLst>
                                        <p:tav tm="0">
                                          <p:val>
                                            <p:strVal val="#ppt_x"/>
                                          </p:val>
                                        </p:tav>
                                        <p:tav tm="100000">
                                          <p:val>
                                            <p:strVal val="#ppt_x"/>
                                          </p:val>
                                        </p:tav>
                                      </p:tavLst>
                                    </p:anim>
                                    <p:anim calcmode="lin" valueType="num">
                                      <p:cBhvr additive="base">
                                        <p:cTn id="8" dur="500" fill="hold"/>
                                        <p:tgtEl>
                                          <p:spTgt spid="20488"/>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20489"/>
                                        </p:tgtEl>
                                        <p:attrNameLst>
                                          <p:attrName>style.visibility</p:attrName>
                                        </p:attrNameLst>
                                      </p:cBhvr>
                                      <p:to>
                                        <p:strVal val="visible"/>
                                      </p:to>
                                    </p:set>
                                    <p:anim calcmode="lin" valueType="num">
                                      <p:cBhvr additive="base">
                                        <p:cTn id="13" dur="500" fill="hold"/>
                                        <p:tgtEl>
                                          <p:spTgt spid="20489"/>
                                        </p:tgtEl>
                                        <p:attrNameLst>
                                          <p:attrName>ppt_x</p:attrName>
                                        </p:attrNameLst>
                                      </p:cBhvr>
                                      <p:tavLst>
                                        <p:tav tm="0">
                                          <p:val>
                                            <p:strVal val="#ppt_x"/>
                                          </p:val>
                                        </p:tav>
                                        <p:tav tm="100000">
                                          <p:val>
                                            <p:strVal val="#ppt_x"/>
                                          </p:val>
                                        </p:tav>
                                      </p:tavLst>
                                    </p:anim>
                                    <p:anim calcmode="lin" valueType="num">
                                      <p:cBhvr additive="base">
                                        <p:cTn id="14" dur="500" fill="hold"/>
                                        <p:tgtEl>
                                          <p:spTgt spid="2048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animBg="1" autoUpdateAnimBg="0"/>
      <p:bldP spid="20489" grpId="0" animBg="1" autoUpdateAnimBg="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Aid </a:t>
            </a:r>
            <a:r>
              <a:rPr lang="en-US" sz="4800" b="1" dirty="0">
                <a:solidFill>
                  <a:srgbClr val="FFFF00"/>
                </a:solidFill>
                <a:effectLst>
                  <a:glow rad="127000">
                    <a:schemeClr val="tx1"/>
                  </a:glow>
                </a:effectLst>
                <a:latin typeface="Arial" charset="0"/>
                <a:ea typeface="ＭＳ Ｐゴシック" charset="0"/>
                <a:cs typeface="ＭＳ Ｐゴシック" charset="0"/>
              </a:rPr>
              <a:t>true</a:t>
            </a:r>
            <a:r>
              <a:rPr lang="en-US" sz="4800" b="1" dirty="0">
                <a:effectLst>
                  <a:glow rad="127000">
                    <a:schemeClr val="tx1"/>
                  </a:glow>
                </a:effectLst>
                <a:latin typeface="Arial" charset="0"/>
                <a:ea typeface="ＭＳ Ｐゴシック" charset="0"/>
                <a:cs typeface="ＭＳ Ｐゴシック" charset="0"/>
              </a:rPr>
              <a:t> teachers (1-6).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579279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0" y="0"/>
            <a:ext cx="9144000" cy="6858000"/>
            <a:chOff x="0" y="0"/>
            <a:chExt cx="9144000" cy="6858000"/>
          </a:xfrm>
        </p:grpSpPr>
        <p:grpSp>
          <p:nvGrpSpPr>
            <p:cNvPr id="175105" name="Group 7"/>
            <p:cNvGrpSpPr>
              <a:grpSpLocks/>
            </p:cNvGrpSpPr>
            <p:nvPr/>
          </p:nvGrpSpPr>
          <p:grpSpPr bwMode="auto">
            <a:xfrm>
              <a:off x="0" y="0"/>
              <a:ext cx="9144000" cy="6858000"/>
              <a:chOff x="0" y="0"/>
              <a:chExt cx="5760" cy="4320"/>
            </a:xfrm>
          </p:grpSpPr>
          <p:pic>
            <p:nvPicPr>
              <p:cNvPr id="175106" name="Picture 3" descr="C:\My Documents\My Pictures\baptize.gif"/>
              <p:cNvPicPr>
                <a:picLocks noChangeAspect="1" noChangeArrowheads="1"/>
              </p:cNvPicPr>
              <p:nvPr/>
            </p:nvPicPr>
            <p:blipFill>
              <a:blip r:embed="rId2" cstate="screen">
                <a:lum bright="-30000" contrast="12000"/>
                <a:extLst>
                  <a:ext uri="{28A0092B-C50C-407E-A947-70E740481C1C}">
                    <a14:useLocalDpi xmlns:a14="http://schemas.microsoft.com/office/drawing/2010/main"/>
                  </a:ext>
                </a:extLst>
              </a:blip>
              <a:srcRect/>
              <a:stretch>
                <a:fillRect/>
              </a:stretch>
            </p:blipFill>
            <p:spPr bwMode="auto">
              <a:xfrm>
                <a:off x="0" y="802"/>
                <a:ext cx="5760" cy="351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5107" name="Picture 4" descr="C:\My Documents\My Pictures\baptize.gif"/>
              <p:cNvPicPr>
                <a:picLocks noChangeAspect="1" noChangeArrowheads="1"/>
              </p:cNvPicPr>
              <p:nvPr/>
            </p:nvPicPr>
            <p:blipFill>
              <a:blip r:embed="rId3" cstate="screen">
                <a:lum bright="-30000" contrast="12000"/>
                <a:extLst>
                  <a:ext uri="{28A0092B-C50C-407E-A947-70E740481C1C}">
                    <a14:useLocalDpi xmlns:a14="http://schemas.microsoft.com/office/drawing/2010/main"/>
                  </a:ext>
                </a:extLst>
              </a:blip>
              <a:srcRect/>
              <a:stretch>
                <a:fillRect/>
              </a:stretch>
            </p:blipFill>
            <p:spPr bwMode="auto">
              <a:xfrm>
                <a:off x="0" y="0"/>
                <a:ext cx="5760" cy="8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2"/>
            <p:cNvGrpSpPr/>
            <p:nvPr/>
          </p:nvGrpSpPr>
          <p:grpSpPr>
            <a:xfrm>
              <a:off x="971600" y="0"/>
              <a:ext cx="7848872" cy="1700808"/>
              <a:chOff x="971600" y="0"/>
              <a:chExt cx="7848872" cy="1700808"/>
            </a:xfrm>
          </p:grpSpPr>
          <p:sp>
            <p:nvSpPr>
              <p:cNvPr id="2" name="Rounded Rectangular Callout 1"/>
              <p:cNvSpPr/>
              <p:nvPr/>
            </p:nvSpPr>
            <p:spPr>
              <a:xfrm>
                <a:off x="1907704" y="0"/>
                <a:ext cx="6912768" cy="1700808"/>
              </a:xfrm>
              <a:prstGeom prst="wedgeRoundRectCallout">
                <a:avLst>
                  <a:gd name="adj1" fmla="val -891"/>
                  <a:gd name="adj2" fmla="val 105047"/>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6" name="Rounded Rectangular Callout 5"/>
              <p:cNvSpPr/>
              <p:nvPr/>
            </p:nvSpPr>
            <p:spPr>
              <a:xfrm>
                <a:off x="971600" y="0"/>
                <a:ext cx="6912768" cy="1700808"/>
              </a:xfrm>
              <a:prstGeom prst="wedgeRoundRectCallout">
                <a:avLst>
                  <a:gd name="adj1" fmla="val -3241"/>
                  <a:gd name="adj2" fmla="val 47739"/>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a:cs typeface="Arial"/>
                  </a:rPr>
                  <a:t> </a:t>
                </a:r>
              </a:p>
            </p:txBody>
          </p:sp>
        </p:grpSp>
      </p:grpSp>
      <p:sp>
        <p:nvSpPr>
          <p:cNvPr id="4" name="Title 3"/>
          <p:cNvSpPr>
            <a:spLocks noGrp="1"/>
          </p:cNvSpPr>
          <p:nvPr>
            <p:ph type="title" idx="4294967295"/>
          </p:nvPr>
        </p:nvSpPr>
        <p:spPr>
          <a:xfrm>
            <a:off x="971600" y="20644"/>
            <a:ext cx="7772400" cy="1680163"/>
          </a:xfrm>
        </p:spPr>
        <p:txBody>
          <a:bodyPr/>
          <a:lstStyle/>
          <a:p>
            <a:r>
              <a:rPr lang="en-US" b="1" dirty="0">
                <a:latin typeface="Arial"/>
                <a:cs typeface="Arial"/>
              </a:rPr>
              <a:t>Well, Charles, when I baptize you</a:t>
            </a:r>
            <a:r>
              <a:rPr lang="is-IS" b="1" dirty="0">
                <a:latin typeface="Arial"/>
                <a:cs typeface="Arial"/>
              </a:rPr>
              <a:t>…</a:t>
            </a:r>
            <a:endParaRPr lang="en-US" b="1" dirty="0">
              <a:latin typeface="Arial"/>
              <a:cs typeface="Arial"/>
            </a:endParaRPr>
          </a:p>
        </p:txBody>
      </p:sp>
    </p:spTree>
    <p:extLst>
      <p:ext uri="{BB962C8B-B14F-4D97-AF65-F5344CB8AC3E}">
        <p14:creationId xmlns:p14="http://schemas.microsoft.com/office/powerpoint/2010/main" val="279897740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6129" name="Group 5"/>
          <p:cNvGrpSpPr>
            <a:grpSpLocks/>
          </p:cNvGrpSpPr>
          <p:nvPr/>
        </p:nvGrpSpPr>
        <p:grpSpPr bwMode="auto">
          <a:xfrm>
            <a:off x="0" y="0"/>
            <a:ext cx="9144000" cy="6858000"/>
            <a:chOff x="0" y="0"/>
            <a:chExt cx="5760" cy="4320"/>
          </a:xfrm>
        </p:grpSpPr>
        <p:pic>
          <p:nvPicPr>
            <p:cNvPr id="176130" name="Picture 3" descr="C:\My Documents\My Pictures\baptize.gif"/>
            <p:cNvPicPr>
              <a:picLocks noChangeAspect="1" noChangeArrowheads="1"/>
            </p:cNvPicPr>
            <p:nvPr/>
          </p:nvPicPr>
          <p:blipFill>
            <a:blip r:embed="rId2" cstate="screen">
              <a:lum bright="-30000" contrast="6000"/>
              <a:extLst>
                <a:ext uri="{28A0092B-C50C-407E-A947-70E740481C1C}">
                  <a14:useLocalDpi xmlns:a14="http://schemas.microsoft.com/office/drawing/2010/main"/>
                </a:ext>
              </a:extLst>
            </a:blip>
            <a:srcRect/>
            <a:stretch>
              <a:fillRect/>
            </a:stretch>
          </p:blipFill>
          <p:spPr bwMode="auto">
            <a:xfrm>
              <a:off x="0" y="886"/>
              <a:ext cx="5760" cy="343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6131" name="Picture 4" descr="C:\My Documents\My Pictures\baptize.gif"/>
            <p:cNvPicPr>
              <a:picLocks noChangeAspect="1" noChangeArrowheads="1"/>
            </p:cNvPicPr>
            <p:nvPr/>
          </p:nvPicPr>
          <p:blipFill>
            <a:blip r:embed="rId3" cstate="screen">
              <a:lum bright="-30000" contrast="6000"/>
              <a:extLst>
                <a:ext uri="{28A0092B-C50C-407E-A947-70E740481C1C}">
                  <a14:useLocalDpi xmlns:a14="http://schemas.microsoft.com/office/drawing/2010/main"/>
                </a:ext>
              </a:extLst>
            </a:blip>
            <a:srcRect/>
            <a:stretch>
              <a:fillRect/>
            </a:stretch>
          </p:blipFill>
          <p:spPr bwMode="auto">
            <a:xfrm>
              <a:off x="0" y="0"/>
              <a:ext cx="5760" cy="9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grpSp>
        <p:nvGrpSpPr>
          <p:cNvPr id="3" name="Group 2"/>
          <p:cNvGrpSpPr/>
          <p:nvPr/>
        </p:nvGrpSpPr>
        <p:grpSpPr>
          <a:xfrm>
            <a:off x="251520" y="0"/>
            <a:ext cx="8568952" cy="1700808"/>
            <a:chOff x="251520" y="0"/>
            <a:chExt cx="8568952" cy="1700808"/>
          </a:xfrm>
        </p:grpSpPr>
        <p:sp>
          <p:nvSpPr>
            <p:cNvPr id="7" name="Rounded Rectangular Callout 6"/>
            <p:cNvSpPr/>
            <p:nvPr/>
          </p:nvSpPr>
          <p:spPr>
            <a:xfrm>
              <a:off x="1907704" y="0"/>
              <a:ext cx="6912768" cy="1700808"/>
            </a:xfrm>
            <a:prstGeom prst="wedgeRoundRectCallout">
              <a:avLst>
                <a:gd name="adj1" fmla="val -891"/>
                <a:gd name="adj2" fmla="val 105047"/>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New Roman"/>
                <a:ea typeface="ＭＳ Ｐゴシック"/>
                <a:cs typeface="+mn-cs"/>
              </a:endParaRPr>
            </a:p>
          </p:txBody>
        </p:sp>
        <p:sp>
          <p:nvSpPr>
            <p:cNvPr id="9" name="Rounded Rectangular Callout 8"/>
            <p:cNvSpPr/>
            <p:nvPr/>
          </p:nvSpPr>
          <p:spPr>
            <a:xfrm>
              <a:off x="251520" y="0"/>
              <a:ext cx="6912768" cy="1700808"/>
            </a:xfrm>
            <a:prstGeom prst="wedgeRoundRectCallout">
              <a:avLst>
                <a:gd name="adj1" fmla="val -3241"/>
                <a:gd name="adj2" fmla="val 47739"/>
                <a:gd name="adj3" fmla="val 16667"/>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a:ea typeface="ＭＳ Ｐゴシック"/>
                  <a:cs typeface="Arial"/>
                </a:rPr>
                <a:t> </a:t>
              </a:r>
            </a:p>
          </p:txBody>
        </p:sp>
      </p:grpSp>
      <p:sp>
        <p:nvSpPr>
          <p:cNvPr id="2" name="Title 1"/>
          <p:cNvSpPr>
            <a:spLocks noGrp="1"/>
          </p:cNvSpPr>
          <p:nvPr>
            <p:ph type="title" idx="4294967295"/>
          </p:nvPr>
        </p:nvSpPr>
        <p:spPr>
          <a:xfrm>
            <a:off x="685800" y="260648"/>
            <a:ext cx="7772400" cy="1143000"/>
          </a:xfrm>
          <a:noFill/>
          <a:ln>
            <a:noFill/>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bodyPr>
          <a:lstStyle/>
          <a:p>
            <a:r>
              <a:rPr lang="en-US" b="1" kern="1200" dirty="0">
                <a:latin typeface="Arial"/>
                <a:cs typeface="Arial"/>
              </a:rPr>
              <a:t>Everything that goes under belongs to God.</a:t>
            </a:r>
          </a:p>
        </p:txBody>
      </p:sp>
    </p:spTree>
    <p:extLst>
      <p:ext uri="{BB962C8B-B14F-4D97-AF65-F5344CB8AC3E}">
        <p14:creationId xmlns:p14="http://schemas.microsoft.com/office/powerpoint/2010/main" val="29625747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7153" name="Group 4"/>
          <p:cNvGrpSpPr>
            <a:grpSpLocks/>
          </p:cNvGrpSpPr>
          <p:nvPr/>
        </p:nvGrpSpPr>
        <p:grpSpPr bwMode="auto">
          <a:xfrm>
            <a:off x="0" y="0"/>
            <a:ext cx="9144000" cy="6926263"/>
            <a:chOff x="0" y="0"/>
            <a:chExt cx="5760" cy="4363"/>
          </a:xfrm>
        </p:grpSpPr>
        <p:pic>
          <p:nvPicPr>
            <p:cNvPr id="177154" name="Picture 2" descr="C:\My Documents\My Pictures\baptize.gif"/>
            <p:cNvPicPr>
              <a:picLocks noChangeAspect="1" noChangeArrowheads="1"/>
            </p:cNvPicPr>
            <p:nvPr/>
          </p:nvPicPr>
          <p:blipFill>
            <a:blip r:embed="rId2" cstate="screen">
              <a:lum bright="-30000" contrast="6000"/>
              <a:extLst>
                <a:ext uri="{28A0092B-C50C-407E-A947-70E740481C1C}">
                  <a14:useLocalDpi xmlns:a14="http://schemas.microsoft.com/office/drawing/2010/main"/>
                </a:ext>
              </a:extLst>
            </a:blip>
            <a:srcRect/>
            <a:stretch>
              <a:fillRect/>
            </a:stretch>
          </p:blipFill>
          <p:spPr bwMode="auto">
            <a:xfrm>
              <a:off x="0" y="0"/>
              <a:ext cx="5760" cy="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7155" name="Picture 3" descr="C:\My Documents\My Pictures\baptize.gif"/>
            <p:cNvPicPr>
              <a:picLocks noChangeAspect="1" noChangeArrowheads="1"/>
            </p:cNvPicPr>
            <p:nvPr/>
          </p:nvPicPr>
          <p:blipFill>
            <a:blip r:embed="rId3" cstate="screen">
              <a:lum contrast="18000"/>
              <a:extLst>
                <a:ext uri="{28A0092B-C50C-407E-A947-70E740481C1C}">
                  <a14:useLocalDpi xmlns:a14="http://schemas.microsoft.com/office/drawing/2010/main"/>
                </a:ext>
              </a:extLst>
            </a:blip>
            <a:srcRect/>
            <a:stretch>
              <a:fillRect/>
            </a:stretch>
          </p:blipFill>
          <p:spPr bwMode="auto">
            <a:xfrm>
              <a:off x="844" y="2160"/>
              <a:ext cx="336" cy="4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1725549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61" name="Rectangle 5"/>
          <p:cNvSpPr>
            <a:spLocks noChangeArrowheads="1"/>
          </p:cNvSpPr>
          <p:nvPr/>
        </p:nvSpPr>
        <p:spPr bwMode="auto">
          <a:xfrm>
            <a:off x="0" y="0"/>
            <a:ext cx="9144000" cy="6858000"/>
          </a:xfrm>
          <a:prstGeom prst="rect">
            <a:avLst/>
          </a:prstGeom>
          <a:gradFill rotWithShape="0">
            <a:gsLst>
              <a:gs pos="0">
                <a:schemeClr val="bg2"/>
              </a:gs>
              <a:gs pos="50000">
                <a:schemeClr val="bg2"/>
              </a:gs>
              <a:gs pos="100000">
                <a:schemeClr val="bg2"/>
              </a:gs>
            </a:gsLst>
            <a:lin ang="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a:defRPr/>
            </a:pPr>
            <a:endParaRPr lang="en-US" sz="2400">
              <a:solidFill>
                <a:srgbClr val="000000"/>
              </a:solidFill>
              <a:latin typeface="Times New Roman" charset="0"/>
            </a:endParaRPr>
          </a:p>
        </p:txBody>
      </p:sp>
      <p:pic>
        <p:nvPicPr>
          <p:cNvPr id="582659" name="Picture 3" descr="M:\CLIPART\PHOTOS\METAPHOR\GLASS.JPG"/>
          <p:cNvPicPr>
            <a:picLocks noChangeAspect="1" noChangeArrowheads="1"/>
          </p:cNvPicPr>
          <p:nvPr/>
        </p:nvPicPr>
        <p:blipFill>
          <a:blip r:embed="rId2" cstate="screen">
            <a:lum bright="-36000" contrast="6000"/>
            <a:extLst>
              <a:ext uri="{28A0092B-C50C-407E-A947-70E740481C1C}">
                <a14:useLocalDpi xmlns:a14="http://schemas.microsoft.com/office/drawing/2010/main"/>
              </a:ext>
            </a:extLst>
          </a:blip>
          <a:srcRect l="-999"/>
          <a:stretch>
            <a:fillRect/>
          </a:stretch>
        </p:blipFill>
        <p:spPr bwMode="auto">
          <a:xfrm>
            <a:off x="1343025" y="0"/>
            <a:ext cx="64293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2658" name="Text Box 2"/>
          <p:cNvSpPr txBox="1">
            <a:spLocks noChangeArrowheads="1"/>
          </p:cNvSpPr>
          <p:nvPr/>
        </p:nvSpPr>
        <p:spPr bwMode="auto">
          <a:xfrm>
            <a:off x="395536" y="44624"/>
            <a:ext cx="8424936" cy="2554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defPPr>
              <a:defRPr lang="en-US"/>
            </a:defPPr>
            <a:lvl1pPr algn="ct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ru-RU" dirty="0"/>
              <a:t>"</a:t>
            </a:r>
            <a:r>
              <a:rPr lang="en-US" dirty="0"/>
              <a:t>He who receives you receives me, and he who receives me receives the one who sent me</a:t>
            </a:r>
            <a:r>
              <a:rPr lang="ru-RU" dirty="0"/>
              <a:t>"</a:t>
            </a:r>
            <a:r>
              <a:rPr lang="en-US" dirty="0"/>
              <a:t>  Matthew 10:40 (NIV)</a:t>
            </a:r>
          </a:p>
        </p:txBody>
      </p:sp>
      <p:sp>
        <p:nvSpPr>
          <p:cNvPr id="582660" name="Text Box 4"/>
          <p:cNvSpPr txBox="1">
            <a:spLocks noChangeArrowheads="1"/>
          </p:cNvSpPr>
          <p:nvPr/>
        </p:nvSpPr>
        <p:spPr bwMode="auto">
          <a:xfrm>
            <a:off x="685800" y="2602647"/>
            <a:ext cx="8350696" cy="255454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t"/>
          <a:lstStyle>
            <a:defPPr>
              <a:defRPr lang="en-US"/>
            </a:defPPr>
            <a:lvl1pPr algn="ct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a:r>
              <a:rPr lang="ru-RU" dirty="0"/>
              <a:t>"</a:t>
            </a:r>
            <a:r>
              <a:rPr lang="en-US" dirty="0"/>
              <a:t>And if anyone gives even a cup of cold water to one of these little ones because he is my disciple, </a:t>
            </a:r>
          </a:p>
        </p:txBody>
      </p:sp>
      <p:sp>
        <p:nvSpPr>
          <p:cNvPr id="582662" name="Text Box 6"/>
          <p:cNvSpPr txBox="1">
            <a:spLocks noChangeArrowheads="1"/>
          </p:cNvSpPr>
          <p:nvPr/>
        </p:nvSpPr>
        <p:spPr bwMode="auto">
          <a:xfrm>
            <a:off x="685800" y="4483224"/>
            <a:ext cx="7924800" cy="161007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t"/>
          <a:lstStyle>
            <a:defPPr>
              <a:defRPr lang="en-US"/>
            </a:defPPr>
            <a:lvl1pPr algn="ct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l"/>
            <a:r>
              <a:rPr lang="en-US" dirty="0"/>
              <a:t>I tell you the truth, he will certainly not lose his reward</a:t>
            </a:r>
            <a:r>
              <a:rPr lang="ru-RU" dirty="0"/>
              <a:t>"</a:t>
            </a:r>
            <a:r>
              <a:rPr lang="en-US" dirty="0"/>
              <a:t>            </a:t>
            </a:r>
          </a:p>
        </p:txBody>
      </p:sp>
      <p:sp>
        <p:nvSpPr>
          <p:cNvPr id="582663" name="Text Box 7"/>
          <p:cNvSpPr txBox="1">
            <a:spLocks noChangeArrowheads="1"/>
          </p:cNvSpPr>
          <p:nvPr/>
        </p:nvSpPr>
        <p:spPr bwMode="auto">
          <a:xfrm>
            <a:off x="35496" y="6019800"/>
            <a:ext cx="9132763" cy="8382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a:r>
              <a:rPr lang="en-US" dirty="0"/>
              <a:t>Matthew 10:42 (NIV)</a:t>
            </a:r>
          </a:p>
        </p:txBody>
      </p:sp>
    </p:spTree>
    <p:extLst>
      <p:ext uri="{BB962C8B-B14F-4D97-AF65-F5344CB8AC3E}">
        <p14:creationId xmlns:p14="http://schemas.microsoft.com/office/powerpoint/2010/main" val="35243264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582663"/>
                                        </p:tgtEl>
                                        <p:attrNameLst>
                                          <p:attrName>style.visibility</p:attrName>
                                        </p:attrNameLst>
                                      </p:cBhvr>
                                      <p:to>
                                        <p:strVal val="visible"/>
                                      </p:to>
                                    </p:set>
                                    <p:animEffect transition="in" filter="dissolve">
                                      <p:cBhvr>
                                        <p:cTn id="7" dur="500"/>
                                        <p:tgtEl>
                                          <p:spTgt spid="582663"/>
                                        </p:tgtEl>
                                      </p:cBhvr>
                                    </p:animEffect>
                                  </p:childTnLst>
                                </p:cTn>
                              </p:par>
                            </p:childTnLst>
                          </p:cTn>
                        </p:par>
                        <p:par>
                          <p:cTn id="8" fill="hold" nodeType="afterGroup">
                            <p:stCondLst>
                              <p:cond delay="3500"/>
                            </p:stCondLst>
                            <p:childTnLst>
                              <p:par>
                                <p:cTn id="9" presetID="9" presetClass="entr" presetSubtype="0" fill="hold" grpId="0" nodeType="afterEffect">
                                  <p:stCondLst>
                                    <p:cond delay="2000"/>
                                  </p:stCondLst>
                                  <p:iterate type="lt">
                                    <p:tmPct val="100000"/>
                                  </p:iterate>
                                  <p:childTnLst>
                                    <p:set>
                                      <p:cBhvr>
                                        <p:cTn id="10" dur="1" fill="hold">
                                          <p:stCondLst>
                                            <p:cond delay="0"/>
                                          </p:stCondLst>
                                        </p:cTn>
                                        <p:tgtEl>
                                          <p:spTgt spid="582660"/>
                                        </p:tgtEl>
                                        <p:attrNameLst>
                                          <p:attrName>style.visibility</p:attrName>
                                        </p:attrNameLst>
                                      </p:cBhvr>
                                      <p:to>
                                        <p:strVal val="visible"/>
                                      </p:to>
                                    </p:set>
                                    <p:animEffect transition="in" filter="dissolve">
                                      <p:cBhvr>
                                        <p:cTn id="11" dur="75"/>
                                        <p:tgtEl>
                                          <p:spTgt spid="582660"/>
                                        </p:tgtEl>
                                      </p:cBhvr>
                                    </p:animEffect>
                                  </p:childTnLst>
                                </p:cTn>
                              </p:par>
                            </p:childTnLst>
                          </p:cTn>
                        </p:par>
                        <p:par>
                          <p:cTn id="12" fill="hold" nodeType="afterGroup">
                            <p:stCondLst>
                              <p:cond delay="11500"/>
                            </p:stCondLst>
                            <p:childTnLst>
                              <p:par>
                                <p:cTn id="13" presetID="9" presetClass="entr" presetSubtype="0" fill="hold" nodeType="afterEffect">
                                  <p:stCondLst>
                                    <p:cond delay="1000"/>
                                  </p:stCondLst>
                                  <p:childTnLst>
                                    <p:set>
                                      <p:cBhvr>
                                        <p:cTn id="14" dur="1" fill="hold">
                                          <p:stCondLst>
                                            <p:cond delay="0"/>
                                          </p:stCondLst>
                                        </p:cTn>
                                        <p:tgtEl>
                                          <p:spTgt spid="582659"/>
                                        </p:tgtEl>
                                        <p:attrNameLst>
                                          <p:attrName>style.visibility</p:attrName>
                                        </p:attrNameLst>
                                      </p:cBhvr>
                                      <p:to>
                                        <p:strVal val="visible"/>
                                      </p:to>
                                    </p:set>
                                    <p:animEffect transition="in" filter="dissolve">
                                      <p:cBhvr>
                                        <p:cTn id="15" dur="500"/>
                                        <p:tgtEl>
                                          <p:spTgt spid="582659"/>
                                        </p:tgtEl>
                                      </p:cBhvr>
                                    </p:animEffect>
                                  </p:childTnLst>
                                </p:cTn>
                              </p:par>
                            </p:childTnLst>
                          </p:cTn>
                        </p:par>
                        <p:par>
                          <p:cTn id="16" fill="hold" nodeType="afterGroup">
                            <p:stCondLst>
                              <p:cond delay="13000"/>
                            </p:stCondLst>
                            <p:childTnLst>
                              <p:par>
                                <p:cTn id="17" presetID="9" presetClass="entr" presetSubtype="0" fill="hold" grpId="0" nodeType="afterEffect">
                                  <p:stCondLst>
                                    <p:cond delay="2000"/>
                                  </p:stCondLst>
                                  <p:iterate type="lt">
                                    <p:tmPct val="100000"/>
                                  </p:iterate>
                                  <p:childTnLst>
                                    <p:set>
                                      <p:cBhvr>
                                        <p:cTn id="18" dur="1" fill="hold">
                                          <p:stCondLst>
                                            <p:cond delay="0"/>
                                          </p:stCondLst>
                                        </p:cTn>
                                        <p:tgtEl>
                                          <p:spTgt spid="582662"/>
                                        </p:tgtEl>
                                        <p:attrNameLst>
                                          <p:attrName>style.visibility</p:attrName>
                                        </p:attrNameLst>
                                      </p:cBhvr>
                                      <p:to>
                                        <p:strVal val="visible"/>
                                      </p:to>
                                    </p:set>
                                    <p:animEffect transition="in" filter="dissolve">
                                      <p:cBhvr>
                                        <p:cTn id="19" dur="75"/>
                                        <p:tgtEl>
                                          <p:spTgt spid="5826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0" grpId="0" autoUpdateAnimBg="0"/>
      <p:bldP spid="582662" grpId="0" autoUpdateAnimBg="0"/>
      <p:bldP spid="582663" grpId="0"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3140" name="Rectangle 4"/>
          <p:cNvSpPr>
            <a:spLocks noChangeArrowheads="1"/>
          </p:cNvSpPr>
          <p:nvPr/>
        </p:nvSpPr>
        <p:spPr bwMode="auto">
          <a:xfrm>
            <a:off x="0" y="0"/>
            <a:ext cx="9144000" cy="6858000"/>
          </a:xfrm>
          <a:prstGeom prst="rect">
            <a:avLst/>
          </a:prstGeom>
          <a:gradFill rotWithShape="0">
            <a:gsLst>
              <a:gs pos="0">
                <a:schemeClr val="tx1"/>
              </a:gs>
              <a:gs pos="100000">
                <a:srgbClr val="777777"/>
              </a:gs>
            </a:gsLst>
            <a:lin ang="189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pic>
        <p:nvPicPr>
          <p:cNvPr id="179202" name="Picture 3" descr="M:\IMAGES\BIBLSTRY\NWTSTMNT\PAUL\NPLSO002.JPG"/>
          <p:cNvPicPr>
            <a:picLocks noChangeAspect="1" noChangeArrowheads="1"/>
          </p:cNvPicPr>
          <p:nvPr/>
        </p:nvPicPr>
        <p:blipFill>
          <a:blip r:embed="rId2">
            <a:lum bright="-36000" contrast="12000"/>
            <a:extLst>
              <a:ext uri="{28A0092B-C50C-407E-A947-70E740481C1C}">
                <a14:useLocalDpi xmlns:a14="http://schemas.microsoft.com/office/drawing/2010/main"/>
              </a:ext>
            </a:extLst>
          </a:blip>
          <a:srcRect/>
          <a:stretch>
            <a:fillRect/>
          </a:stretch>
        </p:blipFill>
        <p:spPr bwMode="auto">
          <a:xfrm>
            <a:off x="3390900" y="0"/>
            <a:ext cx="58293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3138" name="Rectangle 2"/>
          <p:cNvSpPr>
            <a:spLocks noChangeArrowheads="1"/>
          </p:cNvSpPr>
          <p:nvPr/>
        </p:nvSpPr>
        <p:spPr bwMode="auto">
          <a:xfrm>
            <a:off x="228600" y="1355725"/>
            <a:ext cx="4953000" cy="56323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t"/>
          <a:lstStyle/>
          <a:p>
            <a:pPr defTabSz="457200" eaLnBrk="0" hangingPunct="0"/>
            <a:r>
              <a:rPr lang="en-US" sz="4000" b="1">
                <a:solidFill>
                  <a:srgbClr val="FFFFFF"/>
                </a:solidFill>
                <a:effectLst>
                  <a:glow rad="152400">
                    <a:srgbClr val="000000"/>
                  </a:glow>
                </a:effectLst>
                <a:latin typeface="Arial"/>
                <a:ea typeface="ＭＳ Ｐゴシック" pitchFamily="-108" charset="-128"/>
                <a:cs typeface="Arial"/>
              </a:rPr>
              <a:t>"In the same way, the Lord has commanded that those who preach the gospel should receive their living from the gospel."                                   </a:t>
            </a:r>
          </a:p>
          <a:p>
            <a:pPr defTabSz="457200" eaLnBrk="0" hangingPunct="0"/>
            <a:endParaRPr lang="en-US" sz="3200" b="1">
              <a:solidFill>
                <a:srgbClr val="FFFFFF"/>
              </a:solidFill>
              <a:effectLst>
                <a:glow rad="152400">
                  <a:srgbClr val="000000"/>
                </a:glow>
              </a:effectLst>
              <a:latin typeface="Arial"/>
              <a:ea typeface="ＭＳ Ｐゴシック" pitchFamily="-108" charset="-128"/>
              <a:cs typeface="Arial"/>
            </a:endParaRPr>
          </a:p>
          <a:p>
            <a:pPr defTabSz="457200" eaLnBrk="0" hangingPunct="0"/>
            <a:r>
              <a:rPr lang="en-US" sz="3200" b="1">
                <a:solidFill>
                  <a:srgbClr val="FFFFFF"/>
                </a:solidFill>
                <a:effectLst>
                  <a:glow rad="152400">
                    <a:srgbClr val="000000"/>
                  </a:glow>
                </a:effectLst>
                <a:latin typeface="Arial"/>
                <a:ea typeface="ＭＳ Ｐゴシック" pitchFamily="-108" charset="-128"/>
                <a:cs typeface="Arial"/>
              </a:rPr>
              <a:t>1 Corinthians 9:14 (NIV)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7" name="Rectangle 1029"/>
          <p:cNvSpPr>
            <a:spLocks noChangeArrowheads="1"/>
          </p:cNvSpPr>
          <p:nvPr/>
        </p:nvSpPr>
        <p:spPr bwMode="auto">
          <a:xfrm>
            <a:off x="0" y="0"/>
            <a:ext cx="9144000" cy="6858000"/>
          </a:xfrm>
          <a:prstGeom prst="rect">
            <a:avLst/>
          </a:prstGeom>
          <a:gradFill rotWithShape="0">
            <a:gsLst>
              <a:gs pos="0">
                <a:schemeClr val="tx1"/>
              </a:gs>
              <a:gs pos="100000">
                <a:srgbClr val="777777"/>
              </a:gs>
            </a:gsLst>
            <a:lin ang="189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pic>
        <p:nvPicPr>
          <p:cNvPr id="180226" name="Picture 1030" descr="M:\IMAGES\BIBLSTRY\NWTSTMNT\PAUL\NPLSO002.JPG"/>
          <p:cNvPicPr>
            <a:picLocks noChangeAspect="1" noChangeArrowheads="1"/>
          </p:cNvPicPr>
          <p:nvPr/>
        </p:nvPicPr>
        <p:blipFill>
          <a:blip r:embed="rId2">
            <a:lum bright="-36000" contrast="12000"/>
            <a:extLst>
              <a:ext uri="{28A0092B-C50C-407E-A947-70E740481C1C}">
                <a14:useLocalDpi xmlns:a14="http://schemas.microsoft.com/office/drawing/2010/main"/>
              </a:ext>
            </a:extLst>
          </a:blip>
          <a:srcRect/>
          <a:stretch>
            <a:fillRect/>
          </a:stretch>
        </p:blipFill>
        <p:spPr bwMode="auto">
          <a:xfrm>
            <a:off x="3390900" y="0"/>
            <a:ext cx="58293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3076" name="Rectangle 1028"/>
          <p:cNvSpPr>
            <a:spLocks noChangeArrowheads="1"/>
          </p:cNvSpPr>
          <p:nvPr/>
        </p:nvSpPr>
        <p:spPr bwMode="auto">
          <a:xfrm>
            <a:off x="228600" y="692697"/>
            <a:ext cx="5279504" cy="504055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t"/>
          <a:lstStyle/>
          <a:p>
            <a:pPr defTabSz="457200" eaLnBrk="0" hangingPunct="0"/>
            <a:r>
              <a:rPr lang="en-US" sz="4000" b="1">
                <a:solidFill>
                  <a:srgbClr val="FFFFFF"/>
                </a:solidFill>
                <a:effectLst>
                  <a:glow rad="152400">
                    <a:srgbClr val="000000"/>
                  </a:glow>
                </a:effectLst>
                <a:latin typeface="Arial"/>
                <a:ea typeface="ＭＳ Ｐゴシック" pitchFamily="-108" charset="-128"/>
                <a:cs typeface="Arial"/>
              </a:rPr>
              <a:t>"Anyone who receives instruction in the word must share all good things with his instructor." </a:t>
            </a:r>
          </a:p>
          <a:p>
            <a:pPr defTabSz="457200" eaLnBrk="0" hangingPunct="0"/>
            <a:endParaRPr lang="en-US" sz="3600" b="1">
              <a:solidFill>
                <a:srgbClr val="FFFFFF"/>
              </a:solidFill>
              <a:effectLst>
                <a:glow rad="152400">
                  <a:srgbClr val="000000"/>
                </a:glow>
              </a:effectLst>
              <a:latin typeface="Arial"/>
              <a:ea typeface="ＭＳ Ｐゴシック" pitchFamily="-108" charset="-128"/>
              <a:cs typeface="Arial"/>
            </a:endParaRPr>
          </a:p>
          <a:p>
            <a:pPr defTabSz="457200" eaLnBrk="0" hangingPunct="0"/>
            <a:r>
              <a:rPr lang="en-US" sz="3600" b="1">
                <a:solidFill>
                  <a:srgbClr val="FFFFFF"/>
                </a:solidFill>
                <a:effectLst>
                  <a:glow rad="152400">
                    <a:srgbClr val="000000"/>
                  </a:glow>
                </a:effectLst>
                <a:latin typeface="Arial"/>
                <a:ea typeface="ＭＳ Ｐゴシック" pitchFamily="-108" charset="-128"/>
                <a:cs typeface="Arial"/>
              </a:rPr>
              <a:t>Galatians 6:6 (NIV) </a:t>
            </a:r>
            <a:endParaRPr lang="en-US" sz="4000" b="1">
              <a:solidFill>
                <a:srgbClr val="FFFFFF"/>
              </a:solidFill>
              <a:effectLst>
                <a:glow rad="152400">
                  <a:srgbClr val="000000"/>
                </a:glow>
              </a:effectLst>
              <a:latin typeface="Arial"/>
              <a:ea typeface="ＭＳ Ｐゴシック" pitchFamily="-108" charset="-128"/>
              <a:cs typeface="Arial"/>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49" name="Picture 4" descr="C:\My Documents\My Pictures\Bible\Isr Animals\Israel 029.jpg"/>
          <p:cNvPicPr>
            <a:picLocks noChangeAspect="1" noChangeArrowheads="1"/>
          </p:cNvPicPr>
          <p:nvPr/>
        </p:nvPicPr>
        <p:blipFill>
          <a:blip r:embed="rId2" cstate="screen">
            <a:lum bright="-24000"/>
            <a:extLst>
              <a:ext uri="{28A0092B-C50C-407E-A947-70E740481C1C}">
                <a14:useLocalDpi xmlns:a14="http://schemas.microsoft.com/office/drawing/2010/main"/>
              </a:ext>
            </a:extLst>
          </a:blip>
          <a:srcRect/>
          <a:stretch>
            <a:fillRect/>
          </a:stretch>
        </p:blipFill>
        <p:spPr bwMode="auto">
          <a:xfrm>
            <a:off x="76200" y="0"/>
            <a:ext cx="901256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2114" name="Text Box 2"/>
          <p:cNvSpPr txBox="1">
            <a:spLocks noChangeArrowheads="1"/>
          </p:cNvSpPr>
          <p:nvPr/>
        </p:nvSpPr>
        <p:spPr bwMode="auto">
          <a:xfrm>
            <a:off x="685800" y="76200"/>
            <a:ext cx="7924800" cy="52250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r>
              <a:rPr lang="en-US"/>
              <a:t>"Surely you remember, brothers, our toil and hardship; we worked night and day in order not to be a burden to anyone while we preached the gospel of God to you."</a:t>
            </a:r>
          </a:p>
          <a:p>
            <a:endParaRPr lang="en-US"/>
          </a:p>
          <a:p>
            <a:r>
              <a:rPr lang="en-US" sz="3600"/>
              <a:t>1 Thessalonians 2:9 (NIV)</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childTnLst>
                                    <p:set>
                                      <p:cBhvr>
                                        <p:cTn id="6" dur="1" fill="hold">
                                          <p:stCondLst>
                                            <p:cond delay="0"/>
                                          </p:stCondLst>
                                        </p:cTn>
                                        <p:tgtEl>
                                          <p:spTgt spid="602114"/>
                                        </p:tgtEl>
                                        <p:attrNameLst>
                                          <p:attrName>style.visibility</p:attrName>
                                        </p:attrNameLst>
                                      </p:cBhvr>
                                      <p:to>
                                        <p:strVal val="visible"/>
                                      </p:to>
                                    </p:set>
                                    <p:animEffect transition="in" filter="dissolve">
                                      <p:cBhvr>
                                        <p:cTn id="7" dur="500"/>
                                        <p:tgtEl>
                                          <p:spTgt spid="6021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114" grpId="0" autoUpdateAnimBg="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6" name="Rectangle 4"/>
          <p:cNvSpPr>
            <a:spLocks noChangeArrowheads="1"/>
          </p:cNvSpPr>
          <p:nvPr/>
        </p:nvSpPr>
        <p:spPr bwMode="auto">
          <a:xfrm>
            <a:off x="0" y="0"/>
            <a:ext cx="9144000" cy="6858000"/>
          </a:xfrm>
          <a:prstGeom prst="rect">
            <a:avLst/>
          </a:prstGeom>
          <a:gradFill rotWithShape="0">
            <a:gsLst>
              <a:gs pos="0">
                <a:srgbClr val="777777"/>
              </a:gs>
              <a:gs pos="50000">
                <a:schemeClr val="tx1"/>
              </a:gs>
              <a:gs pos="100000">
                <a:srgbClr val="777777"/>
              </a:gs>
            </a:gsLst>
            <a:lin ang="18900000" scaled="1"/>
          </a:gradFill>
          <a:ln w="9525">
            <a:solidFill>
              <a:schemeClr val="tx1"/>
            </a:solidFill>
            <a:miter lim="800000"/>
            <a:headEnd/>
            <a:tailEnd/>
          </a:ln>
          <a:effectLst>
            <a:outerShdw blurRad="63500" dist="38099" dir="2700000" algn="ctr" rotWithShape="0">
              <a:schemeClr val="tx1">
                <a:alpha val="74998"/>
              </a:schemeClr>
            </a:outerShdw>
          </a:effectLst>
        </p:spPr>
        <p:txBody>
          <a:bodyPr wrap="none" anchor="ctr"/>
          <a:lstStyle/>
          <a:p>
            <a:pPr>
              <a:defRPr/>
            </a:pPr>
            <a:endParaRPr lang="en-US">
              <a:solidFill>
                <a:srgbClr val="000000"/>
              </a:solidFill>
              <a:cs typeface="+mn-cs"/>
            </a:endParaRPr>
          </a:p>
        </p:txBody>
      </p:sp>
      <p:pic>
        <p:nvPicPr>
          <p:cNvPr id="182274" name="Picture 3" descr="M:\IMAGES\BIBLSTRY\0TSTMNT\DAVID\ODVSO054.JPG"/>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0" y="0"/>
            <a:ext cx="43957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1634" name="Text Box 2"/>
          <p:cNvSpPr txBox="1">
            <a:spLocks noChangeArrowheads="1"/>
          </p:cNvSpPr>
          <p:nvPr/>
        </p:nvSpPr>
        <p:spPr bwMode="auto">
          <a:xfrm>
            <a:off x="4648200" y="457200"/>
            <a:ext cx="4495800" cy="62478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r>
              <a:rPr lang="en-US"/>
              <a:t>"The share of the man who stayed with the supplies is to be the same as that of him who went down to the battle. All will share alike."  </a:t>
            </a:r>
          </a:p>
          <a:p>
            <a:endParaRPr lang="en-US" sz="3200"/>
          </a:p>
          <a:p>
            <a:r>
              <a:rPr lang="en-US" sz="3200"/>
              <a:t>1 Samuel 30:24 (NIV)</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Aid </a:t>
            </a:r>
            <a:r>
              <a:rPr lang="en-US" sz="4800" b="1" dirty="0">
                <a:solidFill>
                  <a:srgbClr val="FFFF00"/>
                </a:solidFill>
                <a:effectLst>
                  <a:glow rad="127000">
                    <a:schemeClr val="tx1"/>
                  </a:glow>
                </a:effectLst>
                <a:latin typeface="Arial" charset="0"/>
                <a:ea typeface="ＭＳ Ｐゴシック" charset="0"/>
                <a:cs typeface="ＭＳ Ｐゴシック" charset="0"/>
              </a:rPr>
              <a:t>true</a:t>
            </a:r>
            <a:r>
              <a:rPr lang="en-US" sz="4800" b="1" dirty="0">
                <a:effectLst>
                  <a:glow rad="127000">
                    <a:schemeClr val="tx1"/>
                  </a:glow>
                </a:effectLst>
                <a:latin typeface="Arial" charset="0"/>
                <a:ea typeface="ＭＳ Ｐゴシック" charset="0"/>
                <a:cs typeface="ＭＳ Ｐゴシック" charset="0"/>
              </a:rPr>
              <a:t> teachers (1-6).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3473430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7" name="Picture 3" descr="M:\CLIPART\PHOTOS\BACKGRND\COINS.JPG"/>
          <p:cNvPicPr>
            <a:picLocks noChangeAspect="1" noChangeArrowheads="1"/>
          </p:cNvPicPr>
          <p:nvPr/>
        </p:nvPicPr>
        <p:blipFill>
          <a:blip r:embed="rId2">
            <a:lum bright="-18000" contrast="6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4706" name="Text Box 2"/>
          <p:cNvSpPr txBox="1">
            <a:spLocks noChangeArrowheads="1"/>
          </p:cNvSpPr>
          <p:nvPr/>
        </p:nvSpPr>
        <p:spPr bwMode="auto">
          <a:xfrm>
            <a:off x="1115616" y="2909888"/>
            <a:ext cx="6351984" cy="3785652"/>
          </a:xfrm>
          <a:prstGeom prst="rect">
            <a:avLst/>
          </a:prstGeom>
          <a:noFill/>
          <a:ln>
            <a:noFill/>
          </a:ln>
          <a:effectLst/>
          <a:extLst>
            <a:ext uri="{91240B29-F687-4f45-9708-019B960494DF}">
              <a14:hiddenLine xmlns:a14="http://schemas.microsoft.com/office/drawing/2010/main" xmlns=""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r>
              <a:rPr lang="en-US"/>
              <a:t>"Not that I am looking for a gift, but I am looking for what may be credited to your account." </a:t>
            </a:r>
          </a:p>
          <a:p>
            <a:endParaRPr lang="en-US" sz="3600"/>
          </a:p>
          <a:p>
            <a:r>
              <a:rPr lang="en-US" sz="3600"/>
              <a:t>Philippians 4:17 (NIV)</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1" name="Picture 1028" descr="E:\IMAGES\NATRSEAS\NATURE\SKY\NNSSZ011.JPG"/>
          <p:cNvPicPr>
            <a:picLocks noChangeAspect="1" noChangeArrowheads="1"/>
          </p:cNvPicPr>
          <p:nvPr/>
        </p:nvPicPr>
        <p:blipFill>
          <a:blip r:embed="rId2">
            <a:lum bright="-6000" contrast="6000"/>
            <a:extLst>
              <a:ext uri="{28A0092B-C50C-407E-A947-70E740481C1C}">
                <a14:useLocalDpi xmlns:a14="http://schemas.microsoft.com/office/drawing/2010/main"/>
              </a:ext>
            </a:extLst>
          </a:blip>
          <a:srcRect/>
          <a:stretch>
            <a:fillRect/>
          </a:stretch>
        </p:blipFill>
        <p:spPr bwMode="auto">
          <a:xfrm>
            <a:off x="76200" y="0"/>
            <a:ext cx="9067800" cy="725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5427" name="Text Box 1027"/>
          <p:cNvSpPr txBox="1">
            <a:spLocks noChangeArrowheads="1"/>
          </p:cNvSpPr>
          <p:nvPr/>
        </p:nvSpPr>
        <p:spPr bwMode="auto">
          <a:xfrm>
            <a:off x="685800" y="365125"/>
            <a:ext cx="7924800" cy="31400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r>
              <a:rPr lang="en-US"/>
              <a:t>"God is not unjust; he will not forget your work and the love you have shown him as you have helped his people and continue to help them."  			</a:t>
            </a:r>
          </a:p>
        </p:txBody>
      </p:sp>
      <p:sp>
        <p:nvSpPr>
          <p:cNvPr id="615429" name="Text Box 1029"/>
          <p:cNvSpPr txBox="1">
            <a:spLocks noChangeArrowheads="1"/>
          </p:cNvSpPr>
          <p:nvPr/>
        </p:nvSpPr>
        <p:spPr bwMode="auto">
          <a:xfrm>
            <a:off x="4067944" y="5334000"/>
            <a:ext cx="4695056" cy="6872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t"/>
          <a:lstStyle>
            <a:defPPr>
              <a:defRPr lang="en-US"/>
            </a:defPPr>
            <a:lvl1pPr defTabSz="457200" eaLnBrk="0" hangingPunct="0">
              <a:defRPr sz="4000" b="1">
                <a:solidFill>
                  <a:srgbClr val="FFFFFF"/>
                </a:solidFill>
                <a:effectLst>
                  <a:glow rad="152400">
                    <a:srgbClr val="000000"/>
                  </a:glow>
                </a:effectLst>
                <a:latin typeface="Arial"/>
                <a:ea typeface="ＭＳ Ｐゴシック" pitchFamily="-108" charset="-128"/>
                <a:cs typeface="Arial"/>
              </a:defRPr>
            </a:lvl1pPr>
          </a:lstStyle>
          <a:p>
            <a:r>
              <a:rPr lang="en-US" sz="3600"/>
              <a:t>Hebrews 6:10 (NIV)</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69" y="1628800"/>
            <a:ext cx="9144000" cy="420286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Avoid </a:t>
            </a:r>
            <a:r>
              <a:rPr lang="en-US" sz="4800" b="1" dirty="0">
                <a:solidFill>
                  <a:srgbClr val="FFFF00"/>
                </a:solidFill>
                <a:effectLst>
                  <a:glow rad="127000">
                    <a:schemeClr val="tx1"/>
                  </a:glow>
                </a:effectLst>
                <a:latin typeface="Arial" charset="0"/>
                <a:ea typeface="ＭＳ Ｐゴシック" charset="0"/>
                <a:cs typeface="ＭＳ Ｐゴシック" charset="0"/>
              </a:rPr>
              <a:t>false</a:t>
            </a:r>
            <a:r>
              <a:rPr lang="en-US" sz="4800" b="1" dirty="0">
                <a:effectLst>
                  <a:glow rad="127000">
                    <a:schemeClr val="tx1"/>
                  </a:glow>
                </a:effectLst>
                <a:latin typeface="Arial" charset="0"/>
                <a:ea typeface="ＭＳ Ｐゴシック" charset="0"/>
                <a:cs typeface="ＭＳ Ｐゴシック" charset="0"/>
              </a:rPr>
              <a:t> teachers (7</a:t>
            </a:r>
            <a:r>
              <a:rPr lang="en-US" sz="4800" b="1">
                <a:effectLst>
                  <a:glow rad="127000">
                    <a:schemeClr val="tx1"/>
                  </a:glow>
                </a:effectLst>
                <a:latin typeface="Arial" charset="0"/>
                <a:ea typeface="ＭＳ Ｐゴシック" charset="0"/>
                <a:cs typeface="ＭＳ Ｐゴシック" charset="0"/>
              </a:rPr>
              <a:t>-13)</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71F4F4BE-F466-3A47-89A7-8EB139C9EBD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57559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idx="4294967295"/>
          </p:nvPr>
        </p:nvSpPr>
        <p:spPr>
          <a:xfrm>
            <a:off x="2771800" y="472542"/>
            <a:ext cx="3187749" cy="533400"/>
          </a:xfrm>
          <a:solidFill>
            <a:schemeClr val="tx1"/>
          </a:solidFill>
        </p:spPr>
        <p:txBody>
          <a:bodyPr/>
          <a:lstStyle/>
          <a:p>
            <a:pPr algn="ctr" eaLnBrk="1" hangingPunct="1"/>
            <a:r>
              <a:rPr lang="en-US" sz="2800" b="1" dirty="0">
                <a:solidFill>
                  <a:srgbClr val="FFFFFF"/>
                </a:solidFill>
                <a:latin typeface="Arial" charset="0"/>
                <a:ea typeface="ＭＳ Ｐゴシック" charset="0"/>
                <a:cs typeface="ＭＳ Ｐゴシック" charset="0"/>
              </a:rPr>
              <a:t>Keys</a:t>
            </a:r>
          </a:p>
        </p:txBody>
      </p:sp>
      <p:sp>
        <p:nvSpPr>
          <p:cNvPr id="130050" name="Text Box 60"/>
          <p:cNvSpPr txBox="1">
            <a:spLocks noChangeArrowheads="1"/>
          </p:cNvSpPr>
          <p:nvPr/>
        </p:nvSpPr>
        <p:spPr bwMode="auto">
          <a:xfrm>
            <a:off x="3625850" y="1406525"/>
            <a:ext cx="1852613" cy="955675"/>
          </a:xfrm>
          <a:prstGeom prst="rect">
            <a:avLst/>
          </a:prstGeom>
          <a:solidFill>
            <a:srgbClr val="000090"/>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a:ln>
                  <a:noFill/>
                </a:ln>
                <a:solidFill>
                  <a:srgbClr val="FFFFFF"/>
                </a:solidFill>
                <a:effectLst/>
                <a:uLnTx/>
                <a:uFillTx/>
                <a:latin typeface="Arial" charset="0"/>
                <a:ea typeface="宋体" charset="0"/>
                <a:cs typeface="宋体" charset="0"/>
              </a:rPr>
              <a:t>Key Word</a:t>
            </a:r>
            <a:endParaRPr kumimoji="0" lang="en-US" altLang="zh-CN" sz="2800" b="1" i="0" u="none" strike="noStrike" kern="1200" cap="none" spc="0" normalizeH="0" baseline="0" noProof="0">
              <a:ln>
                <a:noFill/>
              </a:ln>
              <a:solidFill>
                <a:srgbClr val="FFFFFF"/>
              </a:solidFill>
              <a:effectLst/>
              <a:uLnTx/>
              <a:uFillTx/>
              <a:latin typeface="Arial"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宋体" charset="0"/>
                <a:cs typeface="宋体" charset="0"/>
              </a:rPr>
              <a:t>Limits</a:t>
            </a:r>
          </a:p>
        </p:txBody>
      </p:sp>
      <p:sp>
        <p:nvSpPr>
          <p:cNvPr id="10301" name="Text Box 61"/>
          <p:cNvSpPr txBox="1">
            <a:spLocks noChangeArrowheads="1"/>
          </p:cNvSpPr>
          <p:nvPr/>
        </p:nvSpPr>
        <p:spPr bwMode="auto">
          <a:xfrm>
            <a:off x="304800" y="2895600"/>
            <a:ext cx="8534400" cy="3090863"/>
          </a:xfrm>
          <a:prstGeom prst="rect">
            <a:avLst/>
          </a:prstGeom>
          <a:solidFill>
            <a:srgbClr val="000090"/>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dirty="0">
                <a:ln>
                  <a:noFill/>
                </a:ln>
                <a:solidFill>
                  <a:srgbClr val="FFFFFF"/>
                </a:solidFill>
                <a:effectLst/>
                <a:uLnTx/>
                <a:uFillTx/>
                <a:latin typeface="Arial" charset="0"/>
                <a:ea typeface="宋体" charset="0"/>
                <a:cs typeface="宋体" charset="0"/>
              </a:rPr>
              <a:t>Key Verse</a:t>
            </a:r>
            <a:endParaRPr kumimoji="0" lang="en-US" altLang="zh-CN" sz="2800" b="1" i="0" u="none" strike="noStrike" kern="1200" cap="none" spc="0" normalizeH="0" baseline="0" noProof="0" dirty="0">
              <a:ln>
                <a:noFill/>
              </a:ln>
              <a:solidFill>
                <a:srgbClr val="FFFFFF"/>
              </a:solidFill>
              <a:effectLst/>
              <a:uLnTx/>
              <a:uFillTx/>
              <a:latin typeface="Arial"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a:t>
            </a:r>
            <a:r>
              <a:rPr kumimoji="0" lang="en-US"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Anyone who runs ahead and does not continue in the teaching of Christ does not have God;  whoever continues in the teaching has both the Father and the Son.  If anyone comes to you and does not bring this teaching, do not take him into your home or welcome him</a:t>
            </a:r>
            <a:r>
              <a:rPr kumimoji="0" lang="ru-RU"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a:t>
            </a:r>
            <a:r>
              <a:rPr kumimoji="0" lang="en-US"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 (2 John 9-10 NIV). </a:t>
            </a:r>
          </a:p>
        </p:txBody>
      </p:sp>
      <p:sp>
        <p:nvSpPr>
          <p:cNvPr id="130053" name="Text Box 7"/>
          <p:cNvSpPr txBox="1">
            <a:spLocks noChangeArrowheads="1"/>
          </p:cNvSpPr>
          <p:nvPr/>
        </p:nvSpPr>
        <p:spPr bwMode="auto">
          <a:xfrm>
            <a:off x="8416925" y="444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297</a:t>
            </a:r>
          </a:p>
        </p:txBody>
      </p:sp>
      <p:pic>
        <p:nvPicPr>
          <p:cNvPr id="5122" name="Picture 2">
            <a:extLst>
              <a:ext uri="{FF2B5EF4-FFF2-40B4-BE49-F238E27FC236}">
                <a16:creationId xmlns:a16="http://schemas.microsoft.com/office/drawing/2014/main" id="{BC6E14DE-65BD-474E-A31F-3ADD6EB1AF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496366"/>
            <a:ext cx="1598067" cy="159806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24499951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01"/>
                                        </p:tgtEl>
                                        <p:attrNameLst>
                                          <p:attrName>style.visibility</p:attrName>
                                        </p:attrNameLst>
                                      </p:cBhvr>
                                      <p:to>
                                        <p:strVal val="visible"/>
                                      </p:to>
                                    </p:set>
                                    <p:anim calcmode="lin" valueType="num">
                                      <p:cBhvr additive="base">
                                        <p:cTn id="7" dur="500" fill="hold"/>
                                        <p:tgtEl>
                                          <p:spTgt spid="10301"/>
                                        </p:tgtEl>
                                        <p:attrNameLst>
                                          <p:attrName>ppt_x</p:attrName>
                                        </p:attrNameLst>
                                      </p:cBhvr>
                                      <p:tavLst>
                                        <p:tav tm="0">
                                          <p:val>
                                            <p:strVal val="#ppt_x"/>
                                          </p:val>
                                        </p:tav>
                                        <p:tav tm="100000">
                                          <p:val>
                                            <p:strVal val="#ppt_x"/>
                                          </p:val>
                                        </p:tav>
                                      </p:tavLst>
                                    </p:anim>
                                    <p:anim calcmode="lin" valueType="num">
                                      <p:cBhvr additive="base">
                                        <p:cTn id="8" dur="500" fill="hold"/>
                                        <p:tgtEl>
                                          <p:spTgt spid="103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 grpId="0" animBg="1"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03778" name="Picture 1" descr="dreamstime_3709247.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476250"/>
            <a:ext cx="9144000" cy="6116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3779"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Summary Statement</a:t>
            </a:r>
          </a:p>
        </p:txBody>
      </p:sp>
      <p:sp>
        <p:nvSpPr>
          <p:cNvPr id="203780" name="Text Box 3"/>
          <p:cNvSpPr txBox="1">
            <a:spLocks noChangeArrowheads="1"/>
          </p:cNvSpPr>
          <p:nvPr/>
        </p:nvSpPr>
        <p:spPr bwMode="auto">
          <a:xfrm>
            <a:off x="8343900" y="44450"/>
            <a:ext cx="692150"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300</a:t>
            </a:r>
          </a:p>
        </p:txBody>
      </p:sp>
      <p:sp>
        <p:nvSpPr>
          <p:cNvPr id="50180" name="Text Box 4"/>
          <p:cNvSpPr txBox="1">
            <a:spLocks noChangeArrowheads="1"/>
          </p:cNvSpPr>
          <p:nvPr/>
        </p:nvSpPr>
        <p:spPr bwMode="auto">
          <a:xfrm>
            <a:off x="1835150" y="1484313"/>
            <a:ext cx="5545138" cy="4524375"/>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sz="3200" b="1">
                <a:solidFill>
                  <a:srgbClr val="FFFFFF"/>
                </a:solidFill>
                <a:latin typeface="Arial" charset="0"/>
                <a:ea typeface="宋体" charset="0"/>
                <a:cs typeface="宋体" charset="0"/>
              </a:rPr>
              <a:t>John exhorts </a:t>
            </a:r>
            <a:r>
              <a:rPr lang="en-US" altLang="zh-CN" sz="3200" b="1" i="1">
                <a:solidFill>
                  <a:srgbClr val="FFFF00"/>
                </a:solidFill>
                <a:latin typeface="Arial" charset="0"/>
                <a:ea typeface="宋体" charset="0"/>
                <a:cs typeface="宋体" charset="0"/>
              </a:rPr>
              <a:t>limits to love</a:t>
            </a:r>
            <a:r>
              <a:rPr lang="en-US" altLang="zh-CN" sz="3200" b="1">
                <a:solidFill>
                  <a:srgbClr val="FFFFFF"/>
                </a:solidFill>
                <a:latin typeface="Arial" charset="0"/>
                <a:ea typeface="宋体" charset="0"/>
                <a:cs typeface="宋体" charset="0"/>
              </a:rPr>
              <a:t> for a Christian woman and her children who show hospitality to missionaries but need warning not to extend the same to false teachers to warn against </a:t>
            </a:r>
            <a:r>
              <a:rPr lang="en-US" altLang="zh-CN" sz="3200" b="1" i="1">
                <a:solidFill>
                  <a:srgbClr val="FFFFFF"/>
                </a:solidFill>
                <a:latin typeface="Arial" charset="0"/>
                <a:ea typeface="宋体" charset="0"/>
                <a:cs typeface="宋体" charset="0"/>
              </a:rPr>
              <a:t>aiding the spread of destructive heresies.</a:t>
            </a:r>
            <a:r>
              <a:rPr lang="en-US" altLang="zh-CN" sz="3200" b="1">
                <a:solidFill>
                  <a:srgbClr val="FFFFFF"/>
                </a:solidFill>
                <a:latin typeface="Arial" charset="0"/>
                <a:ea typeface="宋体" charset="0"/>
                <a:cs typeface="宋体" charset="0"/>
              </a:rPr>
              <a:t> </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 calcmode="lin" valueType="num">
                                      <p:cBhvr additive="base">
                                        <p:cTn id="7" dur="500" fill="hold"/>
                                        <p:tgtEl>
                                          <p:spTgt spid="50180"/>
                                        </p:tgtEl>
                                        <p:attrNameLst>
                                          <p:attrName>ppt_x</p:attrName>
                                        </p:attrNameLst>
                                      </p:cBhvr>
                                      <p:tavLst>
                                        <p:tav tm="0">
                                          <p:val>
                                            <p:strVal val="#ppt_x"/>
                                          </p:val>
                                        </p:tav>
                                        <p:tav tm="100000">
                                          <p:val>
                                            <p:strVal val="#ppt_x"/>
                                          </p:val>
                                        </p:tav>
                                      </p:tavLst>
                                    </p:anim>
                                    <p:anim calcmode="lin" valueType="num">
                                      <p:cBhvr additive="base">
                                        <p:cTn id="8" dur="500" fill="hold"/>
                                        <p:tgtEl>
                                          <p:spTgt spid="501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10" name="Rectangle 1026"/>
          <p:cNvSpPr>
            <a:spLocks noGrp="1" noChangeArrowheads="1"/>
          </p:cNvSpPr>
          <p:nvPr>
            <p:ph type="ctrTitle"/>
          </p:nvPr>
        </p:nvSpPr>
        <p:spPr>
          <a:xfrm>
            <a:off x="0" y="0"/>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4000500" y="2492374"/>
            <a:ext cx="4970463" cy="417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52400">
                    <a:srgbClr val="000000"/>
                  </a:glow>
                </a:effectLst>
              </a:rPr>
              <a:t>Shadowed</a:t>
            </a:r>
            <a:endParaRPr lang="en-US" sz="2800" b="1" dirty="0">
              <a:solidFill>
                <a:srgbClr val="FFFFFF"/>
              </a:solidFill>
              <a:effectLst>
                <a:glow rad="152400">
                  <a:srgbClr val="000000"/>
                </a:glow>
              </a:effectLst>
              <a:latin typeface="Times New Roman" charset="0"/>
              <a:ea typeface="ＭＳ Ｐゴシック" charset="0"/>
              <a:cs typeface="ＭＳ Ｐゴシック" charset="0"/>
            </a:endParaRPr>
          </a:p>
        </p:txBody>
      </p:sp>
      <p:pic>
        <p:nvPicPr>
          <p:cNvPr id="20992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79475" y="0"/>
            <a:ext cx="10023475" cy="3709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9924"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775325" y="2298700"/>
            <a:ext cx="3267075" cy="445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69" name="Picture 2"/>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01800"/>
            <a:ext cx="9144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0"/>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0" y="1701801"/>
            <a:ext cx="9144000" cy="157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600" b="1" dirty="0">
                <a:solidFill>
                  <a:srgbClr val="FFFFFF"/>
                </a:solidFill>
                <a:effectLst>
                  <a:glow rad="152400">
                    <a:srgbClr val="000000"/>
                  </a:glow>
                </a:effectLst>
              </a:rPr>
              <a:t>Thesis: The earth must be destroyed due to man not taking care of the environment!</a:t>
            </a:r>
            <a:endParaRPr lang="en-US" sz="3600" b="1" dirty="0">
              <a:solidFill>
                <a:srgbClr val="FFFFFF"/>
              </a:solidFill>
              <a:effectLst>
                <a:glow rad="152400">
                  <a:srgbClr val="000000"/>
                </a:glow>
              </a:effectLst>
              <a:latin typeface="Times New Roman" charset="0"/>
              <a:ea typeface="ＭＳ Ｐゴシック" charset="0"/>
              <a:cs typeface="ＭＳ Ｐゴシック" charset="0"/>
            </a:endParaRPr>
          </a:p>
        </p:txBody>
      </p:sp>
      <p:pic>
        <p:nvPicPr>
          <p:cNvPr id="211972"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40000" y="192088"/>
            <a:ext cx="4006850" cy="1287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47800"/>
            <a:ext cx="9120188"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23950" y="5626100"/>
            <a:ext cx="9144000" cy="1231900"/>
          </a:xfrm>
          <a:effectLst>
            <a:outerShdw blurRad="63500" dist="35921" dir="2700000" algn="ctr" rotWithShape="0">
              <a:schemeClr val="tx2">
                <a:alpha val="74998"/>
              </a:schemeClr>
            </a:outerShdw>
          </a:effectLst>
        </p:spPr>
        <p:txBody>
          <a:bodyPr/>
          <a:lstStyle/>
          <a:p>
            <a:pPr>
              <a:defRPr/>
            </a:pPr>
            <a:r>
              <a:rPr lang="en-US" sz="4000" b="1" kern="1200" dirty="0">
                <a:effectLst>
                  <a:glow rad="152400">
                    <a:schemeClr val="tx1"/>
                  </a:glow>
                </a:effectLst>
              </a:rPr>
              <a:t>Atheist Producer Darren </a:t>
            </a:r>
            <a:r>
              <a:rPr lang="en-US" sz="4000" b="1" kern="1200" dirty="0" err="1">
                <a:effectLst>
                  <a:glow rad="152400">
                    <a:schemeClr val="tx1"/>
                  </a:glow>
                </a:effectLst>
              </a:rPr>
              <a:t>Aronofsky</a:t>
            </a:r>
            <a:endParaRPr lang="en-US" sz="4000" b="1" kern="1200" dirty="0">
              <a:effectLst>
                <a:glow rad="152400">
                  <a:schemeClr val="tx1"/>
                </a:glow>
              </a:effectLst>
            </a:endParaRPr>
          </a:p>
        </p:txBody>
      </p:sp>
      <p:pic>
        <p:nvPicPr>
          <p:cNvPr id="214019"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40000" y="192088"/>
            <a:ext cx="4006850" cy="1287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6"/>
          <p:cNvSpPr txBox="1">
            <a:spLocks noChangeArrowheads="1"/>
          </p:cNvSpPr>
          <p:nvPr/>
        </p:nvSpPr>
        <p:spPr bwMode="auto">
          <a:xfrm>
            <a:off x="5330170" y="2350636"/>
            <a:ext cx="3789879" cy="21949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ru-RU" sz="4000" b="1" dirty="0">
                <a:solidFill>
                  <a:srgbClr val="FFFFFF"/>
                </a:solidFill>
                <a:effectLst>
                  <a:glow rad="152400">
                    <a:srgbClr val="000000"/>
                  </a:glow>
                </a:effectLst>
              </a:rPr>
              <a:t>"</a:t>
            </a:r>
            <a:r>
              <a:rPr lang="en-US" sz="4000" b="1" dirty="0">
                <a:solidFill>
                  <a:srgbClr val="FFFFFF"/>
                </a:solidFill>
                <a:effectLst>
                  <a:glow rad="152400">
                    <a:srgbClr val="000000"/>
                  </a:glow>
                </a:effectLst>
              </a:rPr>
              <a:t>least biblical biblical film ever made.</a:t>
            </a:r>
            <a:r>
              <a:rPr lang="ru-RU" sz="4000" b="1" dirty="0">
                <a:solidFill>
                  <a:srgbClr val="FFFFFF"/>
                </a:solidFill>
                <a:effectLst>
                  <a:glow rad="152400">
                    <a:srgbClr val="000000"/>
                  </a:glow>
                </a:effectLst>
              </a:rPr>
              <a:t>"</a:t>
            </a:r>
            <a:endParaRPr lang="en-US" sz="4000" b="1" dirty="0">
              <a:solidFill>
                <a:srgbClr val="FFFFFF"/>
              </a:solidFill>
              <a:effectLst>
                <a:glow rad="152400">
                  <a:srgbClr val="000000"/>
                </a:glow>
              </a:effectLst>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5950" y="1479550"/>
            <a:ext cx="77089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7810" name="Rectangle 1026"/>
          <p:cNvSpPr>
            <a:spLocks noGrp="1" noChangeArrowheads="1"/>
          </p:cNvSpPr>
          <p:nvPr>
            <p:ph type="ctrTitle"/>
          </p:nvPr>
        </p:nvSpPr>
        <p:spPr>
          <a:xfrm>
            <a:off x="0" y="0"/>
            <a:ext cx="9144000" cy="1231900"/>
          </a:xfrm>
          <a:effectLst>
            <a:outerShdw blurRad="63500" dist="35921" dir="2700000" algn="ctr" rotWithShape="0">
              <a:schemeClr val="tx2">
                <a:alpha val="74998"/>
              </a:schemeClr>
            </a:outerShdw>
          </a:effectLst>
        </p:spPr>
        <p:txBody>
          <a:bodyPr/>
          <a:lstStyle/>
          <a:p>
            <a:pPr>
              <a:defRPr/>
            </a:pPr>
            <a:r>
              <a:rPr lang="en-US" b="1" dirty="0">
                <a:latin typeface="Arial" charset="0"/>
                <a:ea typeface="ＭＳ Ｐゴシック" charset="0"/>
                <a:cs typeface="ＭＳ Ｐゴシック" charset="0"/>
              </a:rPr>
              <a:t>Noah</a:t>
            </a:r>
            <a:endParaRPr lang="en-US" dirty="0">
              <a:latin typeface="Times New Roman" charset="0"/>
              <a:ea typeface="ＭＳ Ｐゴシック" charset="0"/>
              <a:cs typeface="ＭＳ Ｐゴシック" charset="0"/>
            </a:endParaRPr>
          </a:p>
        </p:txBody>
      </p:sp>
      <p:sp>
        <p:nvSpPr>
          <p:cNvPr id="7" name="Rectangle 1026"/>
          <p:cNvSpPr txBox="1">
            <a:spLocks noChangeArrowheads="1"/>
          </p:cNvSpPr>
          <p:nvPr/>
        </p:nvSpPr>
        <p:spPr bwMode="auto">
          <a:xfrm>
            <a:off x="5055707" y="2492374"/>
            <a:ext cx="3915256" cy="41751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b="1" dirty="0">
                <a:solidFill>
                  <a:srgbClr val="FFFFFF"/>
                </a:solidFill>
                <a:effectLst>
                  <a:glow rad="152400">
                    <a:srgbClr val="000000"/>
                  </a:glow>
                </a:effectLst>
              </a:rPr>
              <a:t>Should Christians see it?</a:t>
            </a:r>
            <a:endParaRPr lang="en-US" b="1" dirty="0">
              <a:solidFill>
                <a:srgbClr val="FFFFFF"/>
              </a:solidFill>
              <a:effectLst>
                <a:glow rad="152400">
                  <a:srgbClr val="000000"/>
                </a:glow>
              </a:effectLst>
              <a:latin typeface="Times New Roman" charset="0"/>
              <a:ea typeface="ＭＳ Ｐゴシック" charset="0"/>
              <a:cs typeface="ＭＳ Ｐゴシック" charset="0"/>
            </a:endParaRPr>
          </a:p>
        </p:txBody>
      </p:sp>
      <p:pic>
        <p:nvPicPr>
          <p:cNvPr id="216068"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540000" y="192088"/>
            <a:ext cx="4006850" cy="1287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6674" name="Rectangle 2"/>
          <p:cNvSpPr>
            <a:spLocks noGrp="1" noChangeArrowheads="1"/>
          </p:cNvSpPr>
          <p:nvPr>
            <p:ph type="title"/>
          </p:nvPr>
        </p:nvSpPr>
        <p:spPr>
          <a:xfrm>
            <a:off x="685800" y="0"/>
            <a:ext cx="7772400" cy="762000"/>
          </a:xfrm>
        </p:spPr>
        <p:txBody>
          <a:bodyPr/>
          <a:lstStyle/>
          <a:p>
            <a:pPr eaLnBrk="1" hangingPunct="1">
              <a:defRPr/>
            </a:pPr>
            <a:r>
              <a:rPr lang="en-US" b="1" dirty="0">
                <a:solidFill>
                  <a:srgbClr val="FFFFFF"/>
                </a:solidFill>
                <a:latin typeface="Arial" charset="0"/>
                <a:ea typeface="ＭＳ Ｐゴシック" charset="0"/>
                <a:cs typeface="Arial" charset="0"/>
              </a:rPr>
              <a:t>Praise of </a:t>
            </a:r>
            <a:r>
              <a:rPr lang="ru-RU" b="1" dirty="0">
                <a:solidFill>
                  <a:srgbClr val="FFFFFF"/>
                </a:solidFill>
                <a:latin typeface="Arial" charset="0"/>
                <a:ea typeface="ＭＳ Ｐゴシック" charset="0"/>
                <a:cs typeface="Arial" charset="0"/>
              </a:rPr>
              <a:t>"</a:t>
            </a:r>
            <a:r>
              <a:rPr lang="en-US" b="1" dirty="0">
                <a:solidFill>
                  <a:srgbClr val="FFFFFF"/>
                </a:solidFill>
                <a:latin typeface="Arial" charset="0"/>
                <a:ea typeface="ＭＳ Ｐゴシック" charset="0"/>
                <a:cs typeface="Arial" charset="0"/>
              </a:rPr>
              <a:t>Noah</a:t>
            </a:r>
            <a:r>
              <a:rPr lang="ru-RU" b="1" dirty="0">
                <a:solidFill>
                  <a:srgbClr val="FFFFFF"/>
                </a:solidFill>
                <a:latin typeface="Arial" charset="0"/>
                <a:ea typeface="ＭＳ Ｐゴシック" charset="0"/>
                <a:cs typeface="Arial" charset="0"/>
              </a:rPr>
              <a:t>"</a:t>
            </a:r>
            <a:endParaRPr lang="en-US" b="1" dirty="0">
              <a:solidFill>
                <a:srgbClr val="FFFFFF"/>
              </a:solidFill>
              <a:latin typeface="Verdana" charset="0"/>
              <a:ea typeface="ＭＳ Ｐゴシック" charset="0"/>
              <a:cs typeface="ＭＳ Ｐゴシック" charset="0"/>
            </a:endParaRPr>
          </a:p>
        </p:txBody>
      </p:sp>
      <p:sp>
        <p:nvSpPr>
          <p:cNvPr id="1049605" name="Rectangle 5"/>
          <p:cNvSpPr>
            <a:spLocks noChangeArrowheads="1"/>
          </p:cNvSpPr>
          <p:nvPr/>
        </p:nvSpPr>
        <p:spPr bwMode="auto">
          <a:xfrm>
            <a:off x="2954478" y="885332"/>
            <a:ext cx="6189522" cy="5452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spcBef>
                <a:spcPct val="20000"/>
              </a:spcBef>
              <a:buClr>
                <a:srgbClr val="FFFF66"/>
              </a:buClr>
              <a:buFont typeface="Wingdings" charset="0"/>
              <a:buNone/>
              <a:defRPr/>
            </a:pPr>
            <a:r>
              <a:rPr lang="en-US" sz="2800" b="1" dirty="0">
                <a:solidFill>
                  <a:srgbClr val="FFFF00"/>
                </a:solidFill>
                <a:effectLst/>
                <a:latin typeface="Arial" charset="0"/>
                <a:cs typeface="Times New Roman" charset="0"/>
              </a:rPr>
              <a:t>Focus on the Family</a:t>
            </a:r>
            <a:r>
              <a:rPr lang="en-US" sz="2800" b="1" dirty="0">
                <a:solidFill>
                  <a:srgbClr val="FFFFFF"/>
                </a:solidFill>
                <a:effectLst/>
                <a:latin typeface="Arial" charset="0"/>
                <a:cs typeface="Times New Roman" charset="0"/>
              </a:rPr>
              <a:t> president Jim Daly stated that: </a:t>
            </a:r>
            <a:r>
              <a:rPr lang="ru-RU" sz="2800" b="1" dirty="0">
                <a:solidFill>
                  <a:srgbClr val="FFFFFF"/>
                </a:solidFill>
                <a:effectLst/>
                <a:latin typeface="Arial" charset="0"/>
                <a:cs typeface="Times New Roman" charset="0"/>
              </a:rPr>
              <a:t>"</a:t>
            </a:r>
            <a:r>
              <a:rPr lang="en-US" sz="2800" b="1" dirty="0">
                <a:solidFill>
                  <a:srgbClr val="FFFFFF"/>
                </a:solidFill>
                <a:effectLst/>
                <a:latin typeface="Arial" charset="0"/>
                <a:cs typeface="Times New Roman" charset="0"/>
              </a:rPr>
              <a:t>[Noah] is a creative interpretation of the scriptural account that allows us to </a:t>
            </a:r>
            <a:r>
              <a:rPr lang="en-US" sz="2800" b="1" dirty="0">
                <a:solidFill>
                  <a:srgbClr val="FFFF00"/>
                </a:solidFill>
                <a:effectLst/>
                <a:latin typeface="Arial" charset="0"/>
                <a:cs typeface="Times New Roman" charset="0"/>
              </a:rPr>
              <a:t>imagine the deep struggles Noah may have wrestled with</a:t>
            </a:r>
            <a:r>
              <a:rPr lang="en-US" sz="2800" b="1" dirty="0">
                <a:solidFill>
                  <a:srgbClr val="FFFFFF"/>
                </a:solidFill>
                <a:effectLst/>
                <a:latin typeface="Arial" charset="0"/>
                <a:cs typeface="Times New Roman" charset="0"/>
              </a:rPr>
              <a:t> as he answered God</a:t>
            </a:r>
            <a:r>
              <a:rPr lang="uk-UA" sz="2800" b="1" dirty="0">
                <a:solidFill>
                  <a:srgbClr val="FFFFFF"/>
                </a:solidFill>
                <a:effectLst/>
                <a:latin typeface="Arial" charset="0"/>
                <a:cs typeface="Times New Roman" charset="0"/>
              </a:rPr>
              <a:t>'</a:t>
            </a:r>
            <a:r>
              <a:rPr lang="en-US" sz="2800" b="1" dirty="0">
                <a:solidFill>
                  <a:srgbClr val="FFFFFF"/>
                </a:solidFill>
                <a:effectLst/>
                <a:latin typeface="Arial" charset="0"/>
                <a:cs typeface="Times New Roman" charset="0"/>
              </a:rPr>
              <a:t>s call on his life. This cinematic vision of Noah</a:t>
            </a:r>
            <a:r>
              <a:rPr lang="uk-UA" sz="2800" b="1" dirty="0">
                <a:solidFill>
                  <a:srgbClr val="FFFFFF"/>
                </a:solidFill>
                <a:effectLst/>
                <a:latin typeface="Arial" charset="0"/>
                <a:cs typeface="Times New Roman" charset="0"/>
              </a:rPr>
              <a:t>'</a:t>
            </a:r>
            <a:r>
              <a:rPr lang="en-US" sz="2800" b="1" dirty="0">
                <a:solidFill>
                  <a:srgbClr val="FFFFFF"/>
                </a:solidFill>
                <a:effectLst/>
                <a:latin typeface="Arial" charset="0"/>
                <a:cs typeface="Times New Roman" charset="0"/>
              </a:rPr>
              <a:t>s story </a:t>
            </a:r>
            <a:r>
              <a:rPr lang="en-US" sz="2800" b="1" dirty="0">
                <a:solidFill>
                  <a:srgbClr val="FFFF00"/>
                </a:solidFill>
                <a:effectLst/>
                <a:latin typeface="Arial" charset="0"/>
                <a:cs typeface="Times New Roman" charset="0"/>
              </a:rPr>
              <a:t>gives Christians a great opportunity to engage our culture with the biblical Noah</a:t>
            </a:r>
            <a:r>
              <a:rPr lang="en-US" sz="2800" b="1" dirty="0">
                <a:solidFill>
                  <a:srgbClr val="FFFFFF"/>
                </a:solidFill>
                <a:effectLst/>
                <a:latin typeface="Arial" charset="0"/>
                <a:cs typeface="Times New Roman" charset="0"/>
              </a:rPr>
              <a:t>, and to have conversations with friends and family about matters of eternal significance.</a:t>
            </a:r>
            <a:r>
              <a:rPr lang="ru-RU" sz="2800" b="1" dirty="0">
                <a:solidFill>
                  <a:srgbClr val="FFFFFF"/>
                </a:solidFill>
                <a:effectLst/>
                <a:latin typeface="Arial" charset="0"/>
                <a:cs typeface="Times New Roman" charset="0"/>
              </a:rPr>
              <a:t>"</a:t>
            </a:r>
            <a:endParaRPr lang="en-US" sz="2800" b="1" dirty="0">
              <a:solidFill>
                <a:srgbClr val="FFFFFF"/>
              </a:solidFill>
              <a:effectLst/>
              <a:latin typeface="Arial" charset="0"/>
              <a:cs typeface="Times New Roman"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algn="ctr">
              <a:defRPr/>
            </a:pPr>
            <a:r>
              <a:rPr lang="en-US" sz="1200" dirty="0"/>
              <a:t>https://</a:t>
            </a:r>
            <a:r>
              <a:rPr lang="en-US" sz="1200" dirty="0" err="1"/>
              <a:t>en.wikipedia.org</a:t>
            </a:r>
            <a:r>
              <a:rPr lang="en-US" sz="1200" dirty="0"/>
              <a:t>/wiki/Noah_%282014_film%29#Test_screenings</a:t>
            </a:r>
            <a:endParaRPr lang="en-US" altLang="zh-CN" sz="1200" dirty="0"/>
          </a:p>
        </p:txBody>
      </p:sp>
      <p:pic>
        <p:nvPicPr>
          <p:cNvPr id="218117"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1117600"/>
            <a:ext cx="2954338" cy="4440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69" y="1628800"/>
            <a:ext cx="9144000" cy="420286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Avoid </a:t>
            </a:r>
            <a:r>
              <a:rPr lang="en-US" sz="4800" b="1" dirty="0">
                <a:solidFill>
                  <a:srgbClr val="FFFF00"/>
                </a:solidFill>
                <a:effectLst>
                  <a:glow rad="127000">
                    <a:schemeClr val="tx1"/>
                  </a:glow>
                </a:effectLst>
                <a:latin typeface="Arial" charset="0"/>
                <a:ea typeface="ＭＳ Ｐゴシック" charset="0"/>
                <a:cs typeface="ＭＳ Ｐゴシック" charset="0"/>
              </a:rPr>
              <a:t>false</a:t>
            </a:r>
            <a:r>
              <a:rPr lang="en-US" sz="4800" b="1" dirty="0">
                <a:effectLst>
                  <a:glow rad="127000">
                    <a:schemeClr val="tx1"/>
                  </a:glow>
                </a:effectLst>
                <a:latin typeface="Arial" charset="0"/>
                <a:ea typeface="ＭＳ Ｐゴシック" charset="0"/>
                <a:cs typeface="ＭＳ Ｐゴシック" charset="0"/>
              </a:rPr>
              <a:t> teachers (7</a:t>
            </a:r>
            <a:r>
              <a:rPr lang="en-US" sz="4800" b="1">
                <a:effectLst>
                  <a:glow rad="127000">
                    <a:schemeClr val="tx1"/>
                  </a:glow>
                </a:effectLst>
                <a:latin typeface="Arial" charset="0"/>
                <a:ea typeface="ＭＳ Ｐゴシック" charset="0"/>
                <a:cs typeface="ＭＳ Ｐゴシック" charset="0"/>
              </a:rPr>
              <a:t>-13)</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71F4F4BE-F466-3A47-89A7-8EB139C9EBD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2768662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7698" name="Rectangle 2"/>
          <p:cNvSpPr>
            <a:spLocks noGrp="1" noChangeArrowheads="1"/>
          </p:cNvSpPr>
          <p:nvPr>
            <p:ph type="title"/>
          </p:nvPr>
        </p:nvSpPr>
        <p:spPr>
          <a:xfrm>
            <a:off x="685800" y="0"/>
            <a:ext cx="7772400" cy="762000"/>
          </a:xfrm>
        </p:spPr>
        <p:txBody>
          <a:bodyPr/>
          <a:lstStyle/>
          <a:p>
            <a:pPr eaLnBrk="1" hangingPunct="1">
              <a:defRPr/>
            </a:pPr>
            <a:r>
              <a:rPr lang="en-US" b="1" dirty="0">
                <a:solidFill>
                  <a:srgbClr val="FFFFFF"/>
                </a:solidFill>
                <a:latin typeface="Arial" charset="0"/>
                <a:ea typeface="ＭＳ Ｐゴシック" charset="0"/>
                <a:cs typeface="Arial" charset="0"/>
              </a:rPr>
              <a:t>Criticism of </a:t>
            </a:r>
            <a:r>
              <a:rPr lang="ru-RU" b="1" dirty="0">
                <a:solidFill>
                  <a:srgbClr val="FFFFFF"/>
                </a:solidFill>
                <a:latin typeface="Arial" charset="0"/>
                <a:ea typeface="ＭＳ Ｐゴシック" charset="0"/>
                <a:cs typeface="Arial" charset="0"/>
              </a:rPr>
              <a:t>"</a:t>
            </a:r>
            <a:r>
              <a:rPr lang="en-US" b="1" dirty="0">
                <a:solidFill>
                  <a:srgbClr val="FFFFFF"/>
                </a:solidFill>
                <a:latin typeface="Arial" charset="0"/>
                <a:ea typeface="ＭＳ Ｐゴシック" charset="0"/>
                <a:cs typeface="Arial" charset="0"/>
              </a:rPr>
              <a:t>Noah</a:t>
            </a:r>
            <a:r>
              <a:rPr lang="ru-RU" b="1" dirty="0">
                <a:solidFill>
                  <a:srgbClr val="FFFFFF"/>
                </a:solidFill>
                <a:latin typeface="Arial" charset="0"/>
                <a:ea typeface="ＭＳ Ｐゴシック" charset="0"/>
                <a:cs typeface="Arial" charset="0"/>
              </a:rPr>
              <a:t>"</a:t>
            </a:r>
            <a:endParaRPr lang="en-US" b="1" dirty="0">
              <a:solidFill>
                <a:srgbClr val="FFFFFF"/>
              </a:solidFill>
              <a:latin typeface="Verdana" charset="0"/>
              <a:ea typeface="ＭＳ Ｐゴシック" charset="0"/>
              <a:cs typeface="ＭＳ Ｐゴシック" charset="0"/>
            </a:endParaRPr>
          </a:p>
        </p:txBody>
      </p:sp>
      <p:sp>
        <p:nvSpPr>
          <p:cNvPr id="5" name="Text Box 4"/>
          <p:cNvSpPr txBox="1">
            <a:spLocks noChangeArrowheads="1"/>
          </p:cNvSpPr>
          <p:nvPr/>
        </p:nvSpPr>
        <p:spPr bwMode="auto">
          <a:xfrm>
            <a:off x="0" y="6470092"/>
            <a:ext cx="9143999" cy="3673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defPPr>
              <a:defRPr lang="en-US"/>
            </a:defPPr>
            <a:lvl1pPr defTabSz="914400" fontAlgn="base">
              <a:lnSpc>
                <a:spcPct val="90000"/>
              </a:lnSpc>
              <a:spcBef>
                <a:spcPct val="20000"/>
              </a:spcBef>
              <a:spcAft>
                <a:spcPct val="0"/>
              </a:spcAft>
              <a:buClr>
                <a:srgbClr val="FFFF66"/>
              </a:buClr>
              <a:buFont typeface="Wingdings" charset="0"/>
              <a:buNone/>
              <a:defRPr sz="2800" b="1">
                <a:solidFill>
                  <a:srgbClr val="FFFFFF"/>
                </a:solidFill>
                <a:effectLst>
                  <a:glow rad="254000">
                    <a:srgbClr val="000000"/>
                  </a:glow>
                </a:effectLst>
                <a:latin typeface="Arial" charset="0"/>
                <a:ea typeface="ＭＳ Ｐゴシック" charset="0"/>
                <a:cs typeface="Times New Roman" charset="0"/>
              </a:defRPr>
            </a:lvl1pPr>
          </a:lstStyle>
          <a:p>
            <a:pPr algn="r">
              <a:defRPr/>
            </a:pPr>
            <a:r>
              <a:rPr lang="en-US" sz="1200" dirty="0"/>
              <a:t>http://</a:t>
            </a:r>
            <a:r>
              <a:rPr lang="en-US" sz="1200" dirty="0" err="1"/>
              <a:t>time.com</a:t>
            </a:r>
            <a:r>
              <a:rPr lang="en-US" sz="1200" dirty="0"/>
              <a:t>/42274/ken-ham-the-unbiblical-</a:t>
            </a:r>
            <a:r>
              <a:rPr lang="en-US" sz="1200" dirty="0" err="1"/>
              <a:t>noah</a:t>
            </a:r>
            <a:r>
              <a:rPr lang="en-US" sz="1200" dirty="0"/>
              <a:t>-is-a-fable-of-a-film/</a:t>
            </a:r>
            <a:endParaRPr lang="en-US" altLang="zh-CN" sz="1200" dirty="0"/>
          </a:p>
        </p:txBody>
      </p:sp>
      <p:sp>
        <p:nvSpPr>
          <p:cNvPr id="1049605" name="Rectangle 5"/>
          <p:cNvSpPr>
            <a:spLocks noChangeArrowheads="1"/>
          </p:cNvSpPr>
          <p:nvPr/>
        </p:nvSpPr>
        <p:spPr bwMode="auto">
          <a:xfrm>
            <a:off x="33478" y="885332"/>
            <a:ext cx="5843810" cy="54529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nSpc>
                <a:spcPct val="90000"/>
              </a:lnSpc>
              <a:spcBef>
                <a:spcPct val="20000"/>
              </a:spcBef>
              <a:buClr>
                <a:srgbClr val="FFFF66"/>
              </a:buClr>
              <a:buFont typeface="Wingdings" charset="0"/>
              <a:buNone/>
              <a:defRPr/>
            </a:pPr>
            <a:r>
              <a:rPr lang="en-US" sz="2800" b="1" dirty="0">
                <a:solidFill>
                  <a:srgbClr val="FFFFFF"/>
                </a:solidFill>
                <a:effectLst>
                  <a:glow rad="254000">
                    <a:srgbClr val="000000"/>
                  </a:glow>
                </a:effectLst>
                <a:latin typeface="Arial" charset="0"/>
                <a:cs typeface="Times New Roman" charset="0"/>
              </a:rPr>
              <a:t>Ken Ham (Answers in Genesis):</a:t>
            </a:r>
          </a:p>
          <a:p>
            <a:pPr>
              <a:lnSpc>
                <a:spcPct val="90000"/>
              </a:lnSpc>
              <a:spcBef>
                <a:spcPct val="20000"/>
              </a:spcBef>
              <a:buClr>
                <a:srgbClr val="FFFF66"/>
              </a:buClr>
              <a:buFont typeface="Wingdings" charset="0"/>
              <a:buNone/>
              <a:defRPr/>
            </a:pPr>
            <a:r>
              <a:rPr lang="ru-RU" sz="2800" b="1" dirty="0">
                <a:solidFill>
                  <a:srgbClr val="FFFFFF"/>
                </a:solidFill>
                <a:effectLst>
                  <a:glow rad="254000">
                    <a:srgbClr val="000000"/>
                  </a:glow>
                </a:effectLst>
                <a:latin typeface="Arial" charset="0"/>
                <a:cs typeface="Times New Roman" charset="0"/>
              </a:rPr>
              <a:t>"</a:t>
            </a:r>
            <a:r>
              <a:rPr lang="en-US" sz="2800" b="1" dirty="0">
                <a:solidFill>
                  <a:srgbClr val="FFFFFF"/>
                </a:solidFill>
                <a:effectLst>
                  <a:glow rad="254000">
                    <a:srgbClr val="000000"/>
                  </a:glow>
                </a:effectLst>
                <a:latin typeface="Arial" charset="0"/>
                <a:cs typeface="Times New Roman" charset="0"/>
              </a:rPr>
              <a:t>Also, while the extreme wickedness of man was depicted, the real sin displayed in the film was the people</a:t>
            </a:r>
            <a:r>
              <a:rPr lang="uk-UA" sz="2800" b="1" dirty="0">
                <a:solidFill>
                  <a:srgbClr val="FFFFFF"/>
                </a:solidFill>
                <a:effectLst>
                  <a:glow rad="254000">
                    <a:srgbClr val="000000"/>
                  </a:glow>
                </a:effectLst>
                <a:latin typeface="Arial" charset="0"/>
                <a:cs typeface="Times New Roman" charset="0"/>
              </a:rPr>
              <a:t>'</a:t>
            </a:r>
            <a:r>
              <a:rPr lang="en-US" sz="2800" b="1" dirty="0">
                <a:solidFill>
                  <a:srgbClr val="FFFFFF"/>
                </a:solidFill>
                <a:effectLst>
                  <a:glow rad="254000">
                    <a:srgbClr val="000000"/>
                  </a:glow>
                </a:effectLst>
                <a:latin typeface="Arial" charset="0"/>
                <a:cs typeface="Times New Roman" charset="0"/>
              </a:rPr>
              <a:t>s destruction of the earth. Lost within the film</a:t>
            </a:r>
            <a:r>
              <a:rPr lang="uk-UA" sz="2800" b="1" dirty="0">
                <a:solidFill>
                  <a:srgbClr val="FFFFFF"/>
                </a:solidFill>
                <a:effectLst>
                  <a:glow rad="254000">
                    <a:srgbClr val="000000"/>
                  </a:glow>
                </a:effectLst>
                <a:latin typeface="Arial" charset="0"/>
                <a:cs typeface="Times New Roman" charset="0"/>
              </a:rPr>
              <a:t>'</a:t>
            </a:r>
            <a:r>
              <a:rPr lang="en-US" sz="2800" b="1" dirty="0">
                <a:solidFill>
                  <a:srgbClr val="FFFFFF"/>
                </a:solidFill>
                <a:effectLst>
                  <a:glow rad="254000">
                    <a:srgbClr val="000000"/>
                  </a:glow>
                </a:effectLst>
                <a:latin typeface="Arial" charset="0"/>
                <a:cs typeface="Times New Roman" charset="0"/>
              </a:rPr>
              <a:t>s extreme environmentalist message is that the actual sins of the </a:t>
            </a:r>
            <a:r>
              <a:rPr lang="en-US" sz="2800" b="1" dirty="0" err="1">
                <a:solidFill>
                  <a:srgbClr val="FFFFFF"/>
                </a:solidFill>
                <a:effectLst>
                  <a:glow rad="254000">
                    <a:srgbClr val="000000"/>
                  </a:glow>
                </a:effectLst>
                <a:latin typeface="Arial" charset="0"/>
                <a:cs typeface="Times New Roman" charset="0"/>
              </a:rPr>
              <a:t>preflood</a:t>
            </a:r>
            <a:r>
              <a:rPr lang="en-US" sz="2800" b="1" dirty="0">
                <a:solidFill>
                  <a:srgbClr val="FFFFFF"/>
                </a:solidFill>
                <a:effectLst>
                  <a:glow rad="254000">
                    <a:srgbClr val="000000"/>
                  </a:glow>
                </a:effectLst>
                <a:latin typeface="Arial" charset="0"/>
                <a:cs typeface="Times New Roman" charset="0"/>
              </a:rPr>
              <a:t> people were rebellion against God and man</a:t>
            </a:r>
            <a:r>
              <a:rPr lang="uk-UA" sz="2800" b="1" dirty="0">
                <a:solidFill>
                  <a:srgbClr val="FFFFFF"/>
                </a:solidFill>
                <a:effectLst>
                  <a:glow rad="254000">
                    <a:srgbClr val="000000"/>
                  </a:glow>
                </a:effectLst>
                <a:latin typeface="Arial" charset="0"/>
                <a:cs typeface="Times New Roman" charset="0"/>
              </a:rPr>
              <a:t>'</a:t>
            </a:r>
            <a:r>
              <a:rPr lang="en-US" sz="2800" b="1" dirty="0">
                <a:solidFill>
                  <a:srgbClr val="FFFFFF"/>
                </a:solidFill>
                <a:effectLst>
                  <a:glow rad="254000">
                    <a:srgbClr val="000000"/>
                  </a:glow>
                </a:effectLst>
                <a:latin typeface="Arial" charset="0"/>
                <a:cs typeface="Times New Roman" charset="0"/>
              </a:rPr>
              <a:t>s inhumanity to man.</a:t>
            </a:r>
            <a:r>
              <a:rPr lang="ru-RU" sz="2800" b="1" dirty="0">
                <a:solidFill>
                  <a:srgbClr val="FFFFFF"/>
                </a:solidFill>
                <a:effectLst>
                  <a:glow rad="254000">
                    <a:srgbClr val="000000"/>
                  </a:glow>
                </a:effectLst>
                <a:latin typeface="Arial" charset="0"/>
                <a:cs typeface="Times New Roman" charset="0"/>
              </a:rPr>
              <a:t>"</a:t>
            </a:r>
            <a:endParaRPr lang="en-US" sz="2800" b="1" dirty="0">
              <a:solidFill>
                <a:srgbClr val="FFFFFF"/>
              </a:solidFill>
              <a:effectLst>
                <a:glow rad="254000">
                  <a:srgbClr val="000000"/>
                </a:glow>
              </a:effectLst>
              <a:latin typeface="Arial" charset="0"/>
              <a:cs typeface="Times New Roman" charset="0"/>
            </a:endParaRPr>
          </a:p>
        </p:txBody>
      </p:sp>
      <p:pic>
        <p:nvPicPr>
          <p:cNvPr id="220165"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34100" y="1079500"/>
            <a:ext cx="2984500" cy="298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4960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ChangeArrowheads="1"/>
          </p:cNvSpPr>
          <p:nvPr>
            <p:ph type="title"/>
          </p:nvPr>
        </p:nvSpPr>
        <p:spPr>
          <a:xfrm>
            <a:off x="1066800" y="457200"/>
            <a:ext cx="5867400" cy="1143000"/>
          </a:xfrm>
        </p:spPr>
        <p:txBody>
          <a:bodyPr/>
          <a:lstStyle/>
          <a:p>
            <a:pPr eaLnBrk="1" hangingPunct="1"/>
            <a:r>
              <a:rPr lang="en-US" b="1">
                <a:latin typeface="Arial" charset="0"/>
                <a:ea typeface="ＭＳ Ｐゴシック" charset="0"/>
                <a:cs typeface="Arial" charset="0"/>
              </a:rPr>
              <a:t>How do Christians aid heresy?</a:t>
            </a:r>
          </a:p>
        </p:txBody>
      </p:sp>
      <p:sp>
        <p:nvSpPr>
          <p:cNvPr id="26627" name="Rectangle 3"/>
          <p:cNvSpPr>
            <a:spLocks noGrp="1" noChangeArrowheads="1"/>
          </p:cNvSpPr>
          <p:nvPr>
            <p:ph type="body" idx="1"/>
          </p:nvPr>
        </p:nvSpPr>
        <p:spPr>
          <a:xfrm>
            <a:off x="992188" y="2482850"/>
            <a:ext cx="8188325" cy="4114800"/>
          </a:xfrm>
        </p:spPr>
        <p:txBody>
          <a:bodyPr/>
          <a:lstStyle/>
          <a:p>
            <a:pPr eaLnBrk="1" hangingPunct="1"/>
            <a:r>
              <a:rPr lang="en-US" b="1" dirty="0">
                <a:latin typeface="Arial" charset="0"/>
                <a:ea typeface="ＭＳ Ｐゴシック" charset="0"/>
                <a:cs typeface="Arial" charset="0"/>
              </a:rPr>
              <a:t>Encouraging itinerate heretics</a:t>
            </a:r>
          </a:p>
          <a:p>
            <a:pPr eaLnBrk="1" hangingPunct="1"/>
            <a:r>
              <a:rPr lang="en-US" b="1" dirty="0">
                <a:latin typeface="Arial" charset="0"/>
                <a:ea typeface="ＭＳ Ｐゴシック" charset="0"/>
                <a:cs typeface="Arial" charset="0"/>
              </a:rPr>
              <a:t>Giving money to cults (YouTube preachers, etc.)</a:t>
            </a:r>
          </a:p>
          <a:p>
            <a:pPr eaLnBrk="1" hangingPunct="1"/>
            <a:r>
              <a:rPr lang="en-US" b="1" dirty="0">
                <a:latin typeface="Arial" charset="0"/>
                <a:ea typeface="ＭＳ Ｐゴシック" charset="0"/>
                <a:cs typeface="Arial" charset="0"/>
              </a:rPr>
              <a:t>Buying heretical books</a:t>
            </a:r>
          </a:p>
          <a:p>
            <a:pPr eaLnBrk="1" hangingPunct="1"/>
            <a:r>
              <a:rPr lang="en-US" b="1" dirty="0">
                <a:latin typeface="Arial" charset="0"/>
                <a:ea typeface="ＭＳ Ｐゴシック" charset="0"/>
                <a:cs typeface="Arial" charset="0"/>
              </a:rPr>
              <a:t>Attending movies that violate Scripture</a:t>
            </a:r>
          </a:p>
          <a:p>
            <a:pPr eaLnBrk="1" hangingPunct="1"/>
            <a:r>
              <a:rPr lang="en-US" b="1" dirty="0">
                <a:latin typeface="Arial" charset="0"/>
                <a:ea typeface="ＭＳ Ｐゴシック" charset="0"/>
                <a:cs typeface="Arial" charset="0"/>
              </a:rPr>
              <a:t>Accepting literature from false evangelists</a:t>
            </a:r>
          </a:p>
        </p:txBody>
      </p:sp>
      <p:pic>
        <p:nvPicPr>
          <p:cNvPr id="26628" name="Picture 4" descr="j02053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rot="422913">
            <a:off x="6126163" y="381000"/>
            <a:ext cx="2862262" cy="204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2212" name="Text Box 7"/>
          <p:cNvSpPr txBox="1">
            <a:spLocks noChangeArrowheads="1"/>
          </p:cNvSpPr>
          <p:nvPr/>
        </p:nvSpPr>
        <p:spPr bwMode="auto">
          <a:xfrm>
            <a:off x="8413750" y="444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to="" calcmode="lin" valueType="num">
                                      <p:cBhvr>
                                        <p:cTn id="7" dur="1" fill="hold"/>
                                        <p:tgtEl>
                                          <p:spTgt spid="2662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 to="" calcmode="lin" valueType="num">
                                      <p:cBhvr>
                                        <p:cTn id="12" dur="1" fill="hold"/>
                                        <p:tgtEl>
                                          <p:spTgt spid="26627">
                                            <p:txEl>
                                              <p:pRg st="1" end="1"/>
                                            </p:txEl>
                                          </p:spTgt>
                                        </p:tgtEl>
                                        <p:attrNameLst>
                                          <p:attrName/>
                                        </p:attrNameLst>
                                      </p:cBhvr>
                                    </p:anim>
                                  </p:childTnLst>
                                </p:cTn>
                              </p:par>
                              <p:par>
                                <p:cTn id="13" presetID="15" presetClass="entr" presetSubtype="0" fill="hold" nodeType="withEffect">
                                  <p:stCondLst>
                                    <p:cond delay="0"/>
                                  </p:stCondLst>
                                  <p:childTnLst>
                                    <p:set>
                                      <p:cBhvr>
                                        <p:cTn id="14" dur="1" fill="hold">
                                          <p:stCondLst>
                                            <p:cond delay="0"/>
                                          </p:stCondLst>
                                        </p:cTn>
                                        <p:tgtEl>
                                          <p:spTgt spid="26628"/>
                                        </p:tgtEl>
                                        <p:attrNameLst>
                                          <p:attrName>style.visibility</p:attrName>
                                        </p:attrNameLst>
                                      </p:cBhvr>
                                      <p:to>
                                        <p:strVal val="visible"/>
                                      </p:to>
                                    </p:set>
                                    <p:anim calcmode="lin" valueType="num">
                                      <p:cBhvr>
                                        <p:cTn id="15" dur="1000" fill="hold"/>
                                        <p:tgtEl>
                                          <p:spTgt spid="26628"/>
                                        </p:tgtEl>
                                        <p:attrNameLst>
                                          <p:attrName>ppt_w</p:attrName>
                                        </p:attrNameLst>
                                      </p:cBhvr>
                                      <p:tavLst>
                                        <p:tav tm="0">
                                          <p:val>
                                            <p:fltVal val="0"/>
                                          </p:val>
                                        </p:tav>
                                        <p:tav tm="100000">
                                          <p:val>
                                            <p:strVal val="#ppt_w"/>
                                          </p:val>
                                        </p:tav>
                                      </p:tavLst>
                                    </p:anim>
                                    <p:anim calcmode="lin" valueType="num">
                                      <p:cBhvr>
                                        <p:cTn id="16" dur="1000" fill="hold"/>
                                        <p:tgtEl>
                                          <p:spTgt spid="26628"/>
                                        </p:tgtEl>
                                        <p:attrNameLst>
                                          <p:attrName>ppt_h</p:attrName>
                                        </p:attrNameLst>
                                      </p:cBhvr>
                                      <p:tavLst>
                                        <p:tav tm="0">
                                          <p:val>
                                            <p:fltVal val="0"/>
                                          </p:val>
                                        </p:tav>
                                        <p:tav tm="100000">
                                          <p:val>
                                            <p:strVal val="#ppt_h"/>
                                          </p:val>
                                        </p:tav>
                                      </p:tavLst>
                                    </p:anim>
                                    <p:anim calcmode="lin" valueType="num">
                                      <p:cBhvr>
                                        <p:cTn id="17" dur="1000" fill="hold"/>
                                        <p:tgtEl>
                                          <p:spTgt spid="2662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66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26627">
                                            <p:txEl>
                                              <p:pRg st="2" end="2"/>
                                            </p:txEl>
                                          </p:spTgt>
                                        </p:tgtEl>
                                        <p:attrNameLst>
                                          <p:attrName>style.visibility</p:attrName>
                                        </p:attrNameLst>
                                      </p:cBhvr>
                                      <p:to>
                                        <p:strVal val="visible"/>
                                      </p:to>
                                    </p:set>
                                    <p:anim to="" calcmode="lin" valueType="num">
                                      <p:cBhvr>
                                        <p:cTn id="23" dur="1" fill="hold"/>
                                        <p:tgtEl>
                                          <p:spTgt spid="26627">
                                            <p:txEl>
                                              <p:pRg st="2" end="2"/>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26627">
                                            <p:txEl>
                                              <p:pRg st="3" end="3"/>
                                            </p:txEl>
                                          </p:spTgt>
                                        </p:tgtEl>
                                        <p:attrNameLst>
                                          <p:attrName>style.visibility</p:attrName>
                                        </p:attrNameLst>
                                      </p:cBhvr>
                                      <p:to>
                                        <p:strVal val="visible"/>
                                      </p:to>
                                    </p:set>
                                    <p:anim to="" calcmode="lin" valueType="num">
                                      <p:cBhvr>
                                        <p:cTn id="28" dur="1" fill="hold"/>
                                        <p:tgtEl>
                                          <p:spTgt spid="26627">
                                            <p:txEl>
                                              <p:pRg st="3" end="3"/>
                                            </p:txEl>
                                          </p:spTgt>
                                        </p:tgtEl>
                                        <p:attrNameLst>
                                          <p:attrName/>
                                        </p:attrNameLst>
                                      </p:cBhvr>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4" presetClass="entr" presetSubtype="0" fill="hold" grpId="0" nodeType="clickEffect">
                                  <p:stCondLst>
                                    <p:cond delay="0"/>
                                  </p:stCondLst>
                                  <p:childTnLst>
                                    <p:set>
                                      <p:cBhvr>
                                        <p:cTn id="32" dur="1" fill="hold">
                                          <p:stCondLst>
                                            <p:cond delay="0"/>
                                          </p:stCondLst>
                                        </p:cTn>
                                        <p:tgtEl>
                                          <p:spTgt spid="26627">
                                            <p:txEl>
                                              <p:pRg st="4" end="4"/>
                                            </p:txEl>
                                          </p:spTgt>
                                        </p:tgtEl>
                                        <p:attrNameLst>
                                          <p:attrName>style.visibility</p:attrName>
                                        </p:attrNameLst>
                                      </p:cBhvr>
                                      <p:to>
                                        <p:strVal val="visible"/>
                                      </p:to>
                                    </p:set>
                                    <p:anim to="" calcmode="lin" valueType="num">
                                      <p:cBhvr>
                                        <p:cTn id="33" dur="1" fill="hold"/>
                                        <p:tgtEl>
                                          <p:spTgt spid="26627">
                                            <p:txEl>
                                              <p:pRg st="4" end="4"/>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17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228354" name="Rectangle 2"/>
          <p:cNvSpPr>
            <a:spLocks noGrp="1" noChangeArrowheads="1"/>
          </p:cNvSpPr>
          <p:nvPr>
            <p:ph type="title" idx="4294967295"/>
          </p:nvPr>
        </p:nvSpPr>
        <p:spPr>
          <a:xfrm>
            <a:off x="2209800" y="152400"/>
            <a:ext cx="4724400" cy="6096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What Does All This Mean?</a:t>
            </a:r>
          </a:p>
        </p:txBody>
      </p:sp>
      <p:sp>
        <p:nvSpPr>
          <p:cNvPr id="228355" name="Text Box 3"/>
          <p:cNvSpPr txBox="1">
            <a:spLocks noChangeArrowheads="1"/>
          </p:cNvSpPr>
          <p:nvPr/>
        </p:nvSpPr>
        <p:spPr bwMode="auto">
          <a:xfrm>
            <a:off x="8416925" y="44450"/>
            <a:ext cx="692150"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297</a:t>
            </a:r>
          </a:p>
        </p:txBody>
      </p:sp>
      <p:pic>
        <p:nvPicPr>
          <p:cNvPr id="228356" name="Picture 7" descr="watchtower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838200"/>
            <a:ext cx="3832225" cy="556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8" name="Text Box 6"/>
          <p:cNvSpPr txBox="1">
            <a:spLocks noChangeArrowheads="1"/>
          </p:cNvSpPr>
          <p:nvPr/>
        </p:nvSpPr>
        <p:spPr bwMode="auto">
          <a:xfrm>
            <a:off x="3794125" y="2714625"/>
            <a:ext cx="5121275" cy="4032250"/>
          </a:xfrm>
          <a:prstGeom prst="rect">
            <a:avLst/>
          </a:prstGeom>
          <a:solidFill>
            <a:schemeClr val="bg1"/>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200" b="1" dirty="0">
                <a:solidFill>
                  <a:srgbClr val="FFFFFF"/>
                </a:solidFill>
                <a:latin typeface="Arial" charset="0"/>
                <a:ea typeface="宋体" charset="0"/>
                <a:cs typeface="宋体" charset="0"/>
              </a:rPr>
              <a:t>You are a watchtower!</a:t>
            </a:r>
          </a:p>
          <a:p>
            <a:pPr algn="ctr" eaLnBrk="1" hangingPunct="1"/>
            <a:endParaRPr lang="en-US" altLang="zh-CN" sz="3200" b="1" dirty="0">
              <a:solidFill>
                <a:srgbClr val="FFFFFF"/>
              </a:solidFill>
              <a:latin typeface="Arial" charset="0"/>
              <a:ea typeface="宋体" charset="0"/>
              <a:cs typeface="宋体" charset="0"/>
            </a:endParaRPr>
          </a:p>
          <a:p>
            <a:pPr algn="ctr" eaLnBrk="1" hangingPunct="1"/>
            <a:r>
              <a:rPr lang="en-US" altLang="zh-CN" sz="3200" b="1" dirty="0">
                <a:solidFill>
                  <a:srgbClr val="FFFFFF"/>
                </a:solidFill>
                <a:latin typeface="Arial" charset="0"/>
                <a:ea typeface="宋体" charset="0"/>
                <a:cs typeface="宋体" charset="0"/>
              </a:rPr>
              <a:t>Don</a:t>
            </a:r>
            <a:r>
              <a:rPr lang="uk-UA" altLang="zh-CN" sz="3200" b="1" dirty="0">
                <a:solidFill>
                  <a:srgbClr val="FFFFFF"/>
                </a:solidFill>
                <a:latin typeface="Arial" charset="0"/>
                <a:ea typeface="宋体" charset="0"/>
                <a:cs typeface="宋体" charset="0"/>
              </a:rPr>
              <a:t>'</a:t>
            </a:r>
            <a:r>
              <a:rPr lang="en-US" altLang="zh-CN" sz="3200" b="1" dirty="0">
                <a:solidFill>
                  <a:srgbClr val="FFFFFF"/>
                </a:solidFill>
                <a:latin typeface="Arial" charset="0"/>
                <a:ea typeface="宋体" charset="0"/>
                <a:cs typeface="宋体" charset="0"/>
              </a:rPr>
              <a:t>t contribute to or encourage in any way Buddhism, Islam, Hinduism, Mormonism, Jehovah</a:t>
            </a:r>
            <a:r>
              <a:rPr lang="uk-UA" altLang="zh-CN" sz="3200" b="1" dirty="0">
                <a:solidFill>
                  <a:srgbClr val="FFFFFF"/>
                </a:solidFill>
                <a:latin typeface="Arial" charset="0"/>
                <a:ea typeface="宋体" charset="0"/>
                <a:cs typeface="宋体" charset="0"/>
              </a:rPr>
              <a:t>'</a:t>
            </a:r>
            <a:r>
              <a:rPr lang="en-US" altLang="zh-CN" sz="3200" b="1" dirty="0">
                <a:solidFill>
                  <a:srgbClr val="FFFFFF"/>
                </a:solidFill>
                <a:latin typeface="Arial" charset="0"/>
                <a:ea typeface="宋体" charset="0"/>
                <a:cs typeface="宋体" charset="0"/>
              </a:rPr>
              <a:t>s Witnesses or any other false religion.</a:t>
            </a:r>
            <a:r>
              <a:rPr lang="en-US" altLang="zh-CN" sz="3200" dirty="0">
                <a:solidFill>
                  <a:srgbClr val="FFFFFF"/>
                </a:solidFill>
                <a:latin typeface="Arial" charset="0"/>
                <a:ea typeface="宋体" charset="0"/>
                <a:cs typeface="宋体" charset="0"/>
              </a:rPr>
              <a:t> </a:t>
            </a:r>
            <a:endParaRPr lang="en-US" sz="3200" dirty="0">
              <a:solidFill>
                <a:srgbClr val="FFFFFF"/>
              </a:solidFill>
              <a:latin typeface="Arial" charset="0"/>
              <a:ea typeface="宋体" charset="0"/>
              <a:cs typeface="宋体" charset="0"/>
            </a:endParaRP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blinds(horizontal)">
                                      <p:cBhvr>
                                        <p:cTn id="7" dur="500"/>
                                        <p:tgtEl>
                                          <p:spTgt spid="235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8" grpId="0" animBg="1"/>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654781284"/>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38443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5345" name="Rectangle 2"/>
          <p:cNvSpPr>
            <a:spLocks noGrp="1" noChangeArrowheads="1"/>
          </p:cNvSpPr>
          <p:nvPr>
            <p:ph type="title" idx="4294967295"/>
          </p:nvPr>
        </p:nvSpPr>
        <p:spPr>
          <a:xfrm>
            <a:off x="3200400" y="228600"/>
            <a:ext cx="2743200" cy="5334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Title</a:t>
            </a:r>
          </a:p>
        </p:txBody>
      </p:sp>
      <p:sp>
        <p:nvSpPr>
          <p:cNvPr id="185346" name="Text Box 4"/>
          <p:cNvSpPr txBox="1">
            <a:spLocks noChangeArrowheads="1"/>
          </p:cNvSpPr>
          <p:nvPr/>
        </p:nvSpPr>
        <p:spPr bwMode="auto">
          <a:xfrm>
            <a:off x="8416925" y="444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298</a:t>
            </a:r>
          </a:p>
        </p:txBody>
      </p:sp>
      <p:sp>
        <p:nvSpPr>
          <p:cNvPr id="185347" name="Text Box 6"/>
          <p:cNvSpPr txBox="1">
            <a:spLocks noChangeArrowheads="1"/>
          </p:cNvSpPr>
          <p:nvPr/>
        </p:nvSpPr>
        <p:spPr bwMode="auto">
          <a:xfrm>
            <a:off x="1676400" y="1592263"/>
            <a:ext cx="5791200" cy="4000500"/>
          </a:xfrm>
          <a:prstGeom prst="rect">
            <a:avLst/>
          </a:prstGeom>
          <a:solidFill>
            <a:schemeClr val="bg1"/>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charset="0"/>
                <a:ea typeface="宋体" charset="0"/>
                <a:cs typeface="宋体" charset="0"/>
              </a:rPr>
              <a:t>The Greek title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charset="0"/>
                <a:ea typeface="宋体" charset="0"/>
                <a:cs typeface="宋体" charset="0"/>
              </a:rPr>
              <a:t>(                  </a:t>
            </a:r>
            <a:r>
              <a:rPr kumimoji="0" lang="en-US" altLang="zh-CN" sz="3200" b="1" i="1" u="none" strike="noStrike" kern="1200" cap="none" spc="0" normalizeH="0" baseline="0" noProof="0" dirty="0">
                <a:ln>
                  <a:noFill/>
                </a:ln>
                <a:solidFill>
                  <a:srgbClr val="FFFFFF"/>
                </a:solidFill>
                <a:effectLst/>
                <a:uLnTx/>
                <a:uFillTx/>
                <a:latin typeface="Arial" charset="0"/>
                <a:ea typeface="宋体" charset="0"/>
                <a:cs typeface="宋体" charset="0"/>
              </a:rPr>
              <a:t>Second of John</a:t>
            </a:r>
            <a:r>
              <a:rPr kumimoji="0" lang="en-US" altLang="zh-CN" sz="3200" b="1" i="0" u="none" strike="noStrike" kern="1200" cap="none" spc="0" normalizeH="0" baseline="0" noProof="0" dirty="0">
                <a:ln>
                  <a:noFill/>
                </a:ln>
                <a:solidFill>
                  <a:srgbClr val="FFFFFF"/>
                </a:solidFill>
                <a:effectLst/>
                <a:uLnTx/>
                <a:uFillTx/>
                <a:latin typeface="Arial" charset="0"/>
                <a:ea typeface="宋体" charset="0"/>
                <a:cs typeface="宋体" charset="0"/>
              </a:rPr>
              <a: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uLnTx/>
                <a:uFillTx/>
                <a:latin typeface="Arial" charset="0"/>
                <a:ea typeface="宋体" charset="0"/>
                <a:cs typeface="宋体" charset="0"/>
              </a:rPr>
              <a:t> follows the standard practice of naming the General Epistles after their authors and distinguishes this epistle from John</a:t>
            </a:r>
            <a:r>
              <a:rPr kumimoji="0" lang="uk-UA" altLang="zh-CN" sz="3200" b="1" i="0" u="none" strike="noStrike" kern="1200" cap="none" spc="0" normalizeH="0" baseline="0" noProof="0" dirty="0">
                <a:ln>
                  <a:noFill/>
                </a:ln>
                <a:solidFill>
                  <a:srgbClr val="FFFFFF"/>
                </a:solidFill>
                <a:effectLst/>
                <a:uLnTx/>
                <a:uFillTx/>
                <a:latin typeface="Arial" charset="0"/>
                <a:ea typeface="宋体" charset="0"/>
                <a:cs typeface="宋体" charset="0"/>
              </a:rPr>
              <a:t>'</a:t>
            </a:r>
            <a:r>
              <a:rPr kumimoji="0" lang="en-US" altLang="zh-CN" sz="3200" b="1" i="0" u="none" strike="noStrike" kern="1200" cap="none" spc="0" normalizeH="0" baseline="0" noProof="0" dirty="0">
                <a:ln>
                  <a:noFill/>
                </a:ln>
                <a:solidFill>
                  <a:srgbClr val="FFFFFF"/>
                </a:solidFill>
                <a:effectLst/>
                <a:uLnTx/>
                <a:uFillTx/>
                <a:latin typeface="Arial" charset="0"/>
                <a:ea typeface="宋体" charset="0"/>
                <a:cs typeface="宋体" charset="0"/>
              </a:rPr>
              <a:t>s two others </a:t>
            </a:r>
          </a:p>
        </p:txBody>
      </p:sp>
      <p:pic>
        <p:nvPicPr>
          <p:cNvPr id="185348" name="Picture 1" descr="check box on white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11188" y="260350"/>
            <a:ext cx="2063750" cy="16843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4">
            <a:extLst>
              <a:ext uri="{FF2B5EF4-FFF2-40B4-BE49-F238E27FC236}">
                <a16:creationId xmlns:a16="http://schemas.microsoft.com/office/drawing/2014/main" id="{3B168FBF-54A3-F53E-C36B-369C927EA9DA}"/>
              </a:ext>
            </a:extLst>
          </p:cNvPr>
          <p:cNvPicPr>
            <a:picLocks noChangeAspect="1"/>
          </p:cNvPicPr>
          <p:nvPr/>
        </p:nvPicPr>
        <p:blipFill>
          <a:blip r:embed="rId5"/>
          <a:stretch>
            <a:fillRect/>
          </a:stretch>
        </p:blipFill>
        <p:spPr>
          <a:xfrm>
            <a:off x="2082428" y="2217812"/>
            <a:ext cx="1841500" cy="419100"/>
          </a:xfrm>
          <a:prstGeom prst="rect">
            <a:avLst/>
          </a:prstGeom>
        </p:spPr>
      </p:pic>
    </p:spTree>
  </p:cSld>
  <p:clrMapOvr>
    <a:overrideClrMapping bg1="dk2" tx1="lt1" bg2="dk1" tx2="lt2" accent1="accent1" accent2="accent2" accent3="accent3" accent4="accent4" accent5="accent5" accent6="accent6" hlink="hlink" folHlink="folHlink"/>
  </p:clrMapOvr>
</p:sld>
</file>

<file path=ppt/slides/slide1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7393"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Authorship</a:t>
            </a:r>
          </a:p>
        </p:txBody>
      </p:sp>
      <p:sp>
        <p:nvSpPr>
          <p:cNvPr id="187394" name="Text Box 4"/>
          <p:cNvSpPr txBox="1">
            <a:spLocks noChangeArrowheads="1"/>
          </p:cNvSpPr>
          <p:nvPr/>
        </p:nvSpPr>
        <p:spPr bwMode="auto">
          <a:xfrm>
            <a:off x="8416925" y="4445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298</a:t>
            </a:r>
          </a:p>
        </p:txBody>
      </p:sp>
      <p:sp>
        <p:nvSpPr>
          <p:cNvPr id="12294" name="Text Box 6"/>
          <p:cNvSpPr txBox="1">
            <a:spLocks noChangeArrowheads="1"/>
          </p:cNvSpPr>
          <p:nvPr/>
        </p:nvSpPr>
        <p:spPr bwMode="auto">
          <a:xfrm>
            <a:off x="304800" y="914400"/>
            <a:ext cx="4113213" cy="4419600"/>
          </a:xfrm>
          <a:prstGeom prst="rect">
            <a:avLst/>
          </a:prstGeom>
          <a:gradFill rotWithShape="1">
            <a:gsLst>
              <a:gs pos="0">
                <a:srgbClr val="000099"/>
              </a:gs>
              <a:gs pos="100000">
                <a:srgbClr val="800080"/>
              </a:gs>
            </a:gsLst>
            <a:lin ang="5400000" scaled="1"/>
          </a:gra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sz="2600" b="1" u="sng">
                <a:latin typeface="Arial" charset="0"/>
                <a:ea typeface="宋体" charset="0"/>
                <a:cs typeface="宋体" charset="0"/>
              </a:rPr>
              <a:t>External Evidence</a:t>
            </a:r>
          </a:p>
          <a:p>
            <a:pPr algn="ctr" eaLnBrk="1" hangingPunct="1">
              <a:buFont typeface="Wingdings" charset="0"/>
              <a:buNone/>
            </a:pPr>
            <a:r>
              <a:rPr lang="en-US" altLang="zh-CN" sz="2600" b="1">
                <a:latin typeface="Arial" charset="0"/>
                <a:ea typeface="宋体" charset="0"/>
                <a:cs typeface="宋体" charset="0"/>
              </a:rPr>
              <a:t>Church tradition has long viewed this epistle as from the pen of the Apostle John.  He was the leader of the church of Ephesus in Asia Minor &amp; author of the Gospel, 1 John, 3 John &amp; Revelation. </a:t>
            </a:r>
          </a:p>
        </p:txBody>
      </p:sp>
      <p:sp>
        <p:nvSpPr>
          <p:cNvPr id="12295" name="Text Box 7"/>
          <p:cNvSpPr txBox="1">
            <a:spLocks noChangeArrowheads="1"/>
          </p:cNvSpPr>
          <p:nvPr/>
        </p:nvSpPr>
        <p:spPr bwMode="auto">
          <a:xfrm>
            <a:off x="4572000" y="914400"/>
            <a:ext cx="4343400" cy="5943600"/>
          </a:xfrm>
          <a:prstGeom prst="rect">
            <a:avLst/>
          </a:prstGeom>
          <a:gradFill rotWithShape="1">
            <a:gsLst>
              <a:gs pos="0">
                <a:srgbClr val="000099"/>
              </a:gs>
              <a:gs pos="100000">
                <a:srgbClr val="800080"/>
              </a:gs>
            </a:gsLst>
            <a:lin ang="5400000" scaled="1"/>
          </a:gra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sz="2600" b="1" u="sng" dirty="0">
                <a:latin typeface="Arial" charset="0"/>
                <a:ea typeface="宋体" charset="0"/>
                <a:cs typeface="宋体" charset="0"/>
              </a:rPr>
              <a:t>Internal Evidence</a:t>
            </a:r>
            <a:endParaRPr lang="en-US" altLang="zh-CN" sz="2600" b="1" dirty="0">
              <a:latin typeface="Arial" charset="0"/>
              <a:ea typeface="宋体" charset="0"/>
              <a:cs typeface="宋体" charset="0"/>
            </a:endParaRPr>
          </a:p>
          <a:p>
            <a:pPr algn="ctr" eaLnBrk="1" hangingPunct="1">
              <a:buFont typeface="Wingdings" charset="0"/>
              <a:buChar char="Ø"/>
            </a:pPr>
            <a:r>
              <a:rPr lang="en-US" altLang="zh-CN" sz="2600" b="1" dirty="0">
                <a:latin typeface="Arial" charset="0"/>
                <a:ea typeface="宋体" charset="0"/>
                <a:cs typeface="宋体" charset="0"/>
              </a:rPr>
              <a:t> The designation </a:t>
            </a:r>
            <a:r>
              <a:rPr lang="ru-RU" altLang="zh-CN" sz="2600" b="1" dirty="0">
                <a:latin typeface="Arial" charset="0"/>
                <a:ea typeface="宋体" charset="0"/>
                <a:cs typeface="宋体" charset="0"/>
              </a:rPr>
              <a:t>"</a:t>
            </a:r>
            <a:r>
              <a:rPr lang="en-US" altLang="zh-CN" sz="2600" b="1" dirty="0">
                <a:latin typeface="Arial" charset="0"/>
                <a:ea typeface="宋体" charset="0"/>
                <a:cs typeface="宋体" charset="0"/>
              </a:rPr>
              <a:t>the elder</a:t>
            </a:r>
            <a:r>
              <a:rPr lang="ru-RU" altLang="zh-CN" sz="2600" b="1" dirty="0">
                <a:latin typeface="Arial" charset="0"/>
                <a:ea typeface="宋体" charset="0"/>
                <a:cs typeface="宋体" charset="0"/>
              </a:rPr>
              <a:t>"</a:t>
            </a:r>
            <a:r>
              <a:rPr lang="en-US" altLang="zh-CN" sz="2600" b="1" dirty="0">
                <a:latin typeface="Arial" charset="0"/>
                <a:ea typeface="宋体" charset="0"/>
                <a:cs typeface="宋体" charset="0"/>
              </a:rPr>
              <a:t> (v. 1) has always been considered another designation for John until the rise of liberal scholarship.  </a:t>
            </a:r>
          </a:p>
          <a:p>
            <a:pPr algn="ctr" eaLnBrk="1" hangingPunct="1">
              <a:buFont typeface="Wingdings" charset="0"/>
              <a:buChar char="Ø"/>
            </a:pPr>
            <a:r>
              <a:rPr lang="en-US" altLang="zh-CN" sz="2600" b="1" dirty="0">
                <a:latin typeface="Arial" charset="0"/>
                <a:ea typeface="宋体" charset="0"/>
                <a:cs typeface="宋体" charset="0"/>
              </a:rPr>
              <a:t>Themes such as love, joy, truth, and antichrist, bear remarkable resemblance to emphases in 1 John &amp; the Gospel of John.</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additive="base">
                                        <p:cTn id="7" dur="500" fill="hold"/>
                                        <p:tgtEl>
                                          <p:spTgt spid="12294"/>
                                        </p:tgtEl>
                                        <p:attrNameLst>
                                          <p:attrName>ppt_x</p:attrName>
                                        </p:attrNameLst>
                                      </p:cBhvr>
                                      <p:tavLst>
                                        <p:tav tm="0">
                                          <p:val>
                                            <p:strVal val="0-#ppt_w/2"/>
                                          </p:val>
                                        </p:tav>
                                        <p:tav tm="100000">
                                          <p:val>
                                            <p:strVal val="#ppt_x"/>
                                          </p:val>
                                        </p:tav>
                                      </p:tavLst>
                                    </p:anim>
                                    <p:anim calcmode="lin" valueType="num">
                                      <p:cBhvr additive="base">
                                        <p:cTn id="8" dur="500" fill="hold"/>
                                        <p:tgtEl>
                                          <p:spTgt spid="1229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2295"/>
                                        </p:tgtEl>
                                        <p:attrNameLst>
                                          <p:attrName>style.visibility</p:attrName>
                                        </p:attrNameLst>
                                      </p:cBhvr>
                                      <p:to>
                                        <p:strVal val="visible"/>
                                      </p:to>
                                    </p:set>
                                    <p:anim calcmode="lin" valueType="num">
                                      <p:cBhvr additive="base">
                                        <p:cTn id="13" dur="500" fill="hold"/>
                                        <p:tgtEl>
                                          <p:spTgt spid="12295"/>
                                        </p:tgtEl>
                                        <p:attrNameLst>
                                          <p:attrName>ppt_x</p:attrName>
                                        </p:attrNameLst>
                                      </p:cBhvr>
                                      <p:tavLst>
                                        <p:tav tm="0">
                                          <p:val>
                                            <p:strVal val="1+#ppt_w/2"/>
                                          </p:val>
                                        </p:tav>
                                        <p:tav tm="100000">
                                          <p:val>
                                            <p:strVal val="#ppt_x"/>
                                          </p:val>
                                        </p:tav>
                                      </p:tavLst>
                                    </p:anim>
                                    <p:anim calcmode="lin" valueType="num">
                                      <p:cBhvr additive="base">
                                        <p:cTn id="14" dur="500" fill="hold"/>
                                        <p:tgtEl>
                                          <p:spTgt spid="1229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4" grpId="0" animBg="1" autoUpdateAnimBg="0"/>
      <p:bldP spid="12295" grpId="0" animBg="1" autoUpdateAnimBg="0"/>
    </p:bldLst>
  </p:timing>
</p:sld>
</file>

<file path=ppt/slides/slide1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412" name="Text Box 4"/>
          <p:cNvSpPr txBox="1">
            <a:spLocks noChangeArrowheads="1"/>
          </p:cNvSpPr>
          <p:nvPr/>
        </p:nvSpPr>
        <p:spPr bwMode="auto">
          <a:xfrm>
            <a:off x="107950" y="836613"/>
            <a:ext cx="9036050" cy="6002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7188" indent="-357188" eaLnBrk="0" hangingPunct="0">
              <a:defRPr sz="2400">
                <a:solidFill>
                  <a:schemeClr val="tx1"/>
                </a:solidFill>
                <a:latin typeface="Times New Roman" charset="0"/>
                <a:ea typeface="ＭＳ Ｐゴシック" charset="0"/>
                <a:cs typeface="ＭＳ Ｐゴシック" charset="0"/>
              </a:defRPr>
            </a:lvl1pPr>
            <a:lvl2pPr marL="357188" indent="-357188"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ingdings" charset="0"/>
              <a:buChar char="Ø"/>
            </a:pPr>
            <a:r>
              <a:rPr lang="en-US" altLang="zh-CN" b="1" dirty="0">
                <a:solidFill>
                  <a:schemeClr val="bg1"/>
                </a:solidFill>
                <a:latin typeface="Arial" charset="0"/>
                <a:ea typeface="宋体" charset="0"/>
                <a:cs typeface="宋体" charset="0"/>
              </a:rPr>
              <a:t>This letter is the 2</a:t>
            </a:r>
            <a:r>
              <a:rPr lang="en-US" altLang="zh-CN" b="1" baseline="30000" dirty="0">
                <a:solidFill>
                  <a:schemeClr val="bg1"/>
                </a:solidFill>
                <a:latin typeface="Arial" charset="0"/>
                <a:ea typeface="宋体" charset="0"/>
                <a:cs typeface="宋体" charset="0"/>
              </a:rPr>
              <a:t>nd</a:t>
            </a:r>
            <a:r>
              <a:rPr lang="en-US" altLang="zh-CN" b="1" dirty="0">
                <a:solidFill>
                  <a:schemeClr val="bg1"/>
                </a:solidFill>
                <a:latin typeface="Arial" charset="0"/>
                <a:ea typeface="宋体" charset="0"/>
                <a:cs typeface="宋体" charset="0"/>
              </a:rPr>
              <a:t> shortest book in the Bible (245 Greek words while 3 John has 219 Greek words).  However, 2 John has the </a:t>
            </a:r>
            <a:r>
              <a:rPr lang="en-US" altLang="zh-CN" b="1" dirty="0">
                <a:solidFill>
                  <a:srgbClr val="FF0000"/>
                </a:solidFill>
                <a:latin typeface="Arial" charset="0"/>
                <a:ea typeface="宋体" charset="0"/>
                <a:cs typeface="宋体" charset="0"/>
              </a:rPr>
              <a:t>fewest verses</a:t>
            </a:r>
            <a:r>
              <a:rPr lang="en-US" altLang="zh-CN" b="1" dirty="0">
                <a:solidFill>
                  <a:schemeClr val="bg1"/>
                </a:solidFill>
                <a:latin typeface="Arial" charset="0"/>
                <a:ea typeface="宋体" charset="0"/>
                <a:cs typeface="宋体" charset="0"/>
              </a:rPr>
              <a:t> (13 but 15 in 3 John).</a:t>
            </a:r>
          </a:p>
          <a:p>
            <a:pPr eaLnBrk="1" hangingPunct="1">
              <a:buFont typeface="Wingdings" charset="0"/>
              <a:buChar char="Ø"/>
            </a:pPr>
            <a:endParaRPr lang="en-US" altLang="zh-CN" b="1" dirty="0">
              <a:solidFill>
                <a:schemeClr val="bg1"/>
              </a:solidFill>
              <a:latin typeface="Arial" charset="0"/>
              <a:ea typeface="宋体" charset="0"/>
              <a:cs typeface="宋体" charset="0"/>
            </a:endParaRPr>
          </a:p>
          <a:p>
            <a:pPr eaLnBrk="1" hangingPunct="1">
              <a:buFont typeface="Wingdings" charset="0"/>
              <a:buChar char="Ø"/>
            </a:pPr>
            <a:r>
              <a:rPr lang="en-US" altLang="zh-CN" b="1" dirty="0">
                <a:solidFill>
                  <a:schemeClr val="bg1"/>
                </a:solidFill>
                <a:latin typeface="Arial" charset="0"/>
                <a:ea typeface="宋体" charset="0"/>
                <a:cs typeface="宋体" charset="0"/>
              </a:rPr>
              <a:t>This is the only NT letter addressed to a </a:t>
            </a:r>
            <a:r>
              <a:rPr lang="en-US" altLang="zh-CN" b="1" dirty="0">
                <a:solidFill>
                  <a:srgbClr val="FF0000"/>
                </a:solidFill>
                <a:latin typeface="Arial" charset="0"/>
                <a:ea typeface="宋体" charset="0"/>
                <a:cs typeface="宋体" charset="0"/>
              </a:rPr>
              <a:t>woman</a:t>
            </a:r>
            <a:r>
              <a:rPr lang="en-US" altLang="zh-CN" b="1" dirty="0">
                <a:solidFill>
                  <a:schemeClr val="bg1"/>
                </a:solidFill>
                <a:latin typeface="Arial" charset="0"/>
                <a:ea typeface="宋体" charset="0"/>
                <a:cs typeface="宋体" charset="0"/>
              </a:rPr>
              <a:t>.</a:t>
            </a:r>
          </a:p>
          <a:p>
            <a:pPr eaLnBrk="1" hangingPunct="1">
              <a:buFont typeface="Wingdings" charset="0"/>
              <a:buChar char="Ø"/>
            </a:pPr>
            <a:endParaRPr lang="en-US" altLang="zh-CN" b="1" dirty="0">
              <a:solidFill>
                <a:schemeClr val="bg1"/>
              </a:solidFill>
              <a:latin typeface="Arial" charset="0"/>
              <a:ea typeface="宋体" charset="0"/>
              <a:cs typeface="宋体" charset="0"/>
            </a:endParaRPr>
          </a:p>
          <a:p>
            <a:pPr eaLnBrk="1" hangingPunct="1">
              <a:buFont typeface="Wingdings" charset="0"/>
              <a:buChar char="Ø"/>
            </a:pPr>
            <a:r>
              <a:rPr lang="en-US" altLang="zh-CN" b="1" dirty="0">
                <a:solidFill>
                  <a:schemeClr val="bg1"/>
                </a:solidFill>
                <a:latin typeface="Arial" charset="0"/>
                <a:ea typeface="宋体" charset="0"/>
                <a:cs typeface="宋体" charset="0"/>
              </a:rPr>
              <a:t>Verse 10 is the most controversial statement in this short letter.  The issue is whether false teachers should be allowed to: </a:t>
            </a:r>
          </a:p>
          <a:p>
            <a:pPr lvl="1" eaLnBrk="1" hangingPunct="1">
              <a:buFont typeface="Wingdings" charset="0"/>
              <a:buNone/>
            </a:pPr>
            <a:r>
              <a:rPr lang="en-US" altLang="zh-CN" b="1" dirty="0">
                <a:solidFill>
                  <a:schemeClr val="bg1"/>
                </a:solidFill>
                <a:latin typeface="Arial" charset="0"/>
                <a:ea typeface="宋体" charset="0"/>
                <a:cs typeface="宋体" charset="0"/>
              </a:rPr>
              <a:t>	(1) stay in believer</a:t>
            </a:r>
            <a:r>
              <a:rPr lang="uk-UA" altLang="zh-CN" b="1" dirty="0">
                <a:solidFill>
                  <a:schemeClr val="bg1"/>
                </a:solidFill>
                <a:latin typeface="Arial" charset="0"/>
                <a:ea typeface="宋体" charset="0"/>
                <a:cs typeface="宋体" charset="0"/>
              </a:rPr>
              <a:t>'</a:t>
            </a:r>
            <a:r>
              <a:rPr lang="en-US" altLang="zh-CN" b="1" dirty="0">
                <a:solidFill>
                  <a:schemeClr val="bg1"/>
                </a:solidFill>
                <a:latin typeface="Arial" charset="0"/>
                <a:ea typeface="宋体" charset="0"/>
                <a:cs typeface="宋体" charset="0"/>
              </a:rPr>
              <a:t>s homes, </a:t>
            </a:r>
          </a:p>
          <a:p>
            <a:pPr lvl="1" eaLnBrk="1" hangingPunct="1">
              <a:buFont typeface="Wingdings" charset="0"/>
              <a:buNone/>
            </a:pPr>
            <a:r>
              <a:rPr lang="en-US" altLang="zh-CN" b="1" dirty="0">
                <a:solidFill>
                  <a:schemeClr val="bg1"/>
                </a:solidFill>
                <a:latin typeface="Arial" charset="0"/>
                <a:ea typeface="宋体" charset="0"/>
                <a:cs typeface="宋体" charset="0"/>
              </a:rPr>
              <a:t>	(2) just enter their homes, or </a:t>
            </a:r>
          </a:p>
          <a:p>
            <a:pPr lvl="1" eaLnBrk="1" hangingPunct="1">
              <a:buFont typeface="Wingdings" charset="0"/>
              <a:buNone/>
            </a:pPr>
            <a:r>
              <a:rPr lang="en-US" altLang="zh-CN" b="1" dirty="0">
                <a:solidFill>
                  <a:schemeClr val="bg1"/>
                </a:solidFill>
                <a:latin typeface="Arial" charset="0"/>
                <a:ea typeface="宋体" charset="0"/>
                <a:cs typeface="宋体" charset="0"/>
              </a:rPr>
              <a:t>	(3) neither.</a:t>
            </a:r>
          </a:p>
          <a:p>
            <a:pPr lvl="1" eaLnBrk="1" hangingPunct="1">
              <a:buFont typeface="Wingdings" charset="0"/>
              <a:buNone/>
            </a:pPr>
            <a:r>
              <a:rPr lang="en-US" altLang="zh-CN" b="1" dirty="0">
                <a:solidFill>
                  <a:schemeClr val="bg1"/>
                </a:solidFill>
                <a:latin typeface="Arial" charset="0"/>
                <a:ea typeface="宋体" charset="0"/>
                <a:cs typeface="宋体" charset="0"/>
              </a:rPr>
              <a:t>  </a:t>
            </a:r>
          </a:p>
          <a:p>
            <a:pPr eaLnBrk="1" hangingPunct="1">
              <a:buFont typeface="Wingdings" charset="0"/>
              <a:buChar char="Ø"/>
            </a:pPr>
            <a:r>
              <a:rPr lang="en-US" altLang="zh-CN" b="1" dirty="0">
                <a:solidFill>
                  <a:schemeClr val="bg1"/>
                </a:solidFill>
                <a:latin typeface="Arial" charset="0"/>
                <a:ea typeface="宋体" charset="0"/>
                <a:cs typeface="宋体" charset="0"/>
              </a:rPr>
              <a:t>The 3</a:t>
            </a:r>
            <a:r>
              <a:rPr lang="en-US" altLang="zh-CN" b="1" baseline="30000" dirty="0">
                <a:solidFill>
                  <a:schemeClr val="bg1"/>
                </a:solidFill>
                <a:latin typeface="Arial" charset="0"/>
                <a:ea typeface="宋体" charset="0"/>
                <a:cs typeface="宋体" charset="0"/>
              </a:rPr>
              <a:t>rd</a:t>
            </a:r>
            <a:r>
              <a:rPr lang="en-US" altLang="zh-CN" b="1" dirty="0">
                <a:solidFill>
                  <a:schemeClr val="bg1"/>
                </a:solidFill>
                <a:latin typeface="Arial" charset="0"/>
                <a:ea typeface="宋体" charset="0"/>
                <a:cs typeface="宋体" charset="0"/>
              </a:rPr>
              <a:t> interpretation is the normal interpretation so that believers are not involved in promoting false teaching even in the slightest sense.</a:t>
            </a:r>
          </a:p>
        </p:txBody>
      </p:sp>
      <p:sp>
        <p:nvSpPr>
          <p:cNvPr id="197635" name="Rectangle 2"/>
          <p:cNvSpPr>
            <a:spLocks noGrp="1" noChangeArrowheads="1"/>
          </p:cNvSpPr>
          <p:nvPr>
            <p:ph type="title" idx="4294967295"/>
          </p:nvPr>
        </p:nvSpPr>
        <p:spPr>
          <a:xfrm>
            <a:off x="2392363" y="84138"/>
            <a:ext cx="4389437" cy="5334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Characteristics</a:t>
            </a:r>
          </a:p>
        </p:txBody>
      </p:sp>
      <p:sp>
        <p:nvSpPr>
          <p:cNvPr id="197636" name="Text Box 3"/>
          <p:cNvSpPr txBox="1">
            <a:spLocks noChangeArrowheads="1"/>
          </p:cNvSpPr>
          <p:nvPr/>
        </p:nvSpPr>
        <p:spPr bwMode="auto">
          <a:xfrm>
            <a:off x="8388350" y="4445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299</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7412">
                                            <p:txEl>
                                              <p:pRg st="2" end="2"/>
                                            </p:txEl>
                                          </p:spTgt>
                                        </p:tgtEl>
                                        <p:attrNameLst>
                                          <p:attrName>style.visibility</p:attrName>
                                        </p:attrNameLst>
                                      </p:cBhvr>
                                      <p:to>
                                        <p:strVal val="visible"/>
                                      </p:to>
                                    </p:set>
                                    <p:anim calcmode="lin" valueType="num">
                                      <p:cBhvr additive="base">
                                        <p:cTn id="7" dur="500" fill="hold"/>
                                        <p:tgtEl>
                                          <p:spTgt spid="17412">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7412">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412">
                                            <p:txEl>
                                              <p:pRg st="4" end="4"/>
                                            </p:txEl>
                                          </p:spTgt>
                                        </p:tgtEl>
                                        <p:attrNameLst>
                                          <p:attrName>style.visibility</p:attrName>
                                        </p:attrNameLst>
                                      </p:cBhvr>
                                      <p:to>
                                        <p:strVal val="visible"/>
                                      </p:to>
                                    </p:set>
                                    <p:anim calcmode="lin" valueType="num">
                                      <p:cBhvr additive="base">
                                        <p:cTn id="13" dur="500" fill="hold"/>
                                        <p:tgtEl>
                                          <p:spTgt spid="17412">
                                            <p:txEl>
                                              <p:pRg st="4" end="4"/>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7412">
                                            <p:txEl>
                                              <p:pRg st="4" end="4"/>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17412">
                                            <p:txEl>
                                              <p:pRg st="5" end="5"/>
                                            </p:txEl>
                                          </p:spTgt>
                                        </p:tgtEl>
                                        <p:attrNameLst>
                                          <p:attrName>style.visibility</p:attrName>
                                        </p:attrNameLst>
                                      </p:cBhvr>
                                      <p:to>
                                        <p:strVal val="visible"/>
                                      </p:to>
                                    </p:set>
                                    <p:anim calcmode="lin" valueType="num">
                                      <p:cBhvr additive="base">
                                        <p:cTn id="17" dur="500" fill="hold"/>
                                        <p:tgtEl>
                                          <p:spTgt spid="17412">
                                            <p:txEl>
                                              <p:pRg st="5" end="5"/>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7412">
                                            <p:txEl>
                                              <p:pRg st="5" end="5"/>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7412">
                                            <p:txEl>
                                              <p:pRg st="6" end="6"/>
                                            </p:txEl>
                                          </p:spTgt>
                                        </p:tgtEl>
                                        <p:attrNameLst>
                                          <p:attrName>style.visibility</p:attrName>
                                        </p:attrNameLst>
                                      </p:cBhvr>
                                      <p:to>
                                        <p:strVal val="visible"/>
                                      </p:to>
                                    </p:set>
                                    <p:anim calcmode="lin" valueType="num">
                                      <p:cBhvr additive="base">
                                        <p:cTn id="21" dur="500" fill="hold"/>
                                        <p:tgtEl>
                                          <p:spTgt spid="17412">
                                            <p:txEl>
                                              <p:pRg st="6" end="6"/>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7412">
                                            <p:txEl>
                                              <p:pRg st="6" end="6"/>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7412">
                                            <p:txEl>
                                              <p:pRg st="7" end="7"/>
                                            </p:txEl>
                                          </p:spTgt>
                                        </p:tgtEl>
                                        <p:attrNameLst>
                                          <p:attrName>style.visibility</p:attrName>
                                        </p:attrNameLst>
                                      </p:cBhvr>
                                      <p:to>
                                        <p:strVal val="visible"/>
                                      </p:to>
                                    </p:set>
                                    <p:anim calcmode="lin" valueType="num">
                                      <p:cBhvr additive="base">
                                        <p:cTn id="25" dur="500" fill="hold"/>
                                        <p:tgtEl>
                                          <p:spTgt spid="17412">
                                            <p:txEl>
                                              <p:pRg st="7" end="7"/>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7412">
                                            <p:txEl>
                                              <p:pRg st="7" end="7"/>
                                            </p:txEl>
                                          </p:spTgt>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7412">
                                            <p:txEl>
                                              <p:pRg st="9" end="9"/>
                                            </p:txEl>
                                          </p:spTgt>
                                        </p:tgtEl>
                                        <p:attrNameLst>
                                          <p:attrName>style.visibility</p:attrName>
                                        </p:attrNameLst>
                                      </p:cBhvr>
                                      <p:to>
                                        <p:strVal val="visible"/>
                                      </p:to>
                                    </p:set>
                                    <p:anim calcmode="lin" valueType="num">
                                      <p:cBhvr additive="base">
                                        <p:cTn id="31" dur="500" fill="hold"/>
                                        <p:tgtEl>
                                          <p:spTgt spid="17412">
                                            <p:txEl>
                                              <p:pRg st="9" end="9"/>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7412">
                                            <p:txEl>
                                              <p:pRg st="9" end="9"/>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2" grpId="0" build="p" autoUpdateAnimBg="0"/>
    </p:bldLst>
  </p:timing>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99682"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Argument</a:t>
            </a:r>
          </a:p>
        </p:txBody>
      </p:sp>
      <p:sp>
        <p:nvSpPr>
          <p:cNvPr id="199683" name="Text Box 3"/>
          <p:cNvSpPr txBox="1">
            <a:spLocks noChangeArrowheads="1"/>
          </p:cNvSpPr>
          <p:nvPr/>
        </p:nvSpPr>
        <p:spPr bwMode="auto">
          <a:xfrm>
            <a:off x="8416925" y="44450"/>
            <a:ext cx="692150"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299</a:t>
            </a:r>
          </a:p>
        </p:txBody>
      </p:sp>
      <p:pic>
        <p:nvPicPr>
          <p:cNvPr id="199684" name="Picture 5" descr="wealthy ma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924800" y="768350"/>
            <a:ext cx="1219200" cy="654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5" name="Text Box 4"/>
          <p:cNvSpPr txBox="1">
            <a:spLocks noChangeArrowheads="1"/>
          </p:cNvSpPr>
          <p:nvPr/>
        </p:nvSpPr>
        <p:spPr bwMode="auto">
          <a:xfrm>
            <a:off x="533400" y="1143000"/>
            <a:ext cx="7620000" cy="4848225"/>
          </a:xfrm>
          <a:prstGeom prst="rect">
            <a:avLst/>
          </a:prstGeom>
          <a:solidFill>
            <a:schemeClr val="folHlink"/>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b="1" dirty="0">
                <a:solidFill>
                  <a:schemeClr val="bg1"/>
                </a:solidFill>
                <a:latin typeface="Arial" charset="0"/>
                <a:ea typeface="宋体" charset="0"/>
                <a:cs typeface="宋体" charset="0"/>
              </a:rPr>
              <a:t>John</a:t>
            </a:r>
            <a:r>
              <a:rPr lang="uk-UA" altLang="zh-CN" b="1" dirty="0">
                <a:solidFill>
                  <a:schemeClr val="bg1"/>
                </a:solidFill>
                <a:latin typeface="Arial" charset="0"/>
                <a:ea typeface="宋体" charset="0"/>
                <a:cs typeface="宋体" charset="0"/>
              </a:rPr>
              <a:t>'</a:t>
            </a:r>
            <a:r>
              <a:rPr lang="en-US" altLang="zh-CN" b="1" dirty="0">
                <a:solidFill>
                  <a:schemeClr val="bg1"/>
                </a:solidFill>
                <a:latin typeface="Arial" charset="0"/>
                <a:ea typeface="宋体" charset="0"/>
                <a:cs typeface="宋体" charset="0"/>
              </a:rPr>
              <a:t>s 2</a:t>
            </a:r>
            <a:r>
              <a:rPr lang="en-US" altLang="zh-CN" b="1" baseline="30000" dirty="0">
                <a:solidFill>
                  <a:schemeClr val="bg1"/>
                </a:solidFill>
                <a:latin typeface="Arial" charset="0"/>
                <a:ea typeface="宋体" charset="0"/>
                <a:cs typeface="宋体" charset="0"/>
              </a:rPr>
              <a:t>nd</a:t>
            </a:r>
            <a:r>
              <a:rPr lang="en-US" altLang="zh-CN" b="1" dirty="0">
                <a:solidFill>
                  <a:schemeClr val="bg1"/>
                </a:solidFill>
                <a:latin typeface="Arial" charset="0"/>
                <a:ea typeface="宋体" charset="0"/>
                <a:cs typeface="宋体" charset="0"/>
              </a:rPr>
              <a:t> epistle </a:t>
            </a:r>
            <a:r>
              <a:rPr lang="en-US" altLang="zh-CN" b="1" dirty="0">
                <a:solidFill>
                  <a:srgbClr val="FF0000"/>
                </a:solidFill>
                <a:latin typeface="Arial" charset="0"/>
                <a:ea typeface="宋体" charset="0"/>
                <a:cs typeface="宋体" charset="0"/>
              </a:rPr>
              <a:t>warns</a:t>
            </a:r>
            <a:r>
              <a:rPr lang="en-US" altLang="zh-CN" b="1" dirty="0">
                <a:solidFill>
                  <a:schemeClr val="bg1"/>
                </a:solidFill>
                <a:latin typeface="Arial" charset="0"/>
                <a:ea typeface="宋体" charset="0"/>
                <a:cs typeface="宋体" charset="0"/>
              </a:rPr>
              <a:t> a woman zealous in hospitality against providing lodging to false teachers so she </a:t>
            </a:r>
            <a:r>
              <a:rPr lang="en-US" altLang="zh-CN" b="1" dirty="0" err="1">
                <a:solidFill>
                  <a:schemeClr val="bg1"/>
                </a:solidFill>
                <a:latin typeface="Arial" charset="0"/>
                <a:ea typeface="宋体" charset="0"/>
                <a:cs typeface="宋体" charset="0"/>
              </a:rPr>
              <a:t>wouldn</a:t>
            </a:r>
            <a:r>
              <a:rPr lang="uk-UA" altLang="zh-CN" b="1" dirty="0">
                <a:solidFill>
                  <a:schemeClr val="bg1"/>
                </a:solidFill>
                <a:latin typeface="Arial" charset="0"/>
                <a:ea typeface="宋体" charset="0"/>
                <a:cs typeface="宋体" charset="0"/>
              </a:rPr>
              <a:t>'</a:t>
            </a:r>
            <a:r>
              <a:rPr lang="en-US" altLang="zh-CN" b="1" dirty="0">
                <a:solidFill>
                  <a:schemeClr val="bg1"/>
                </a:solidFill>
                <a:latin typeface="Arial" charset="0"/>
                <a:ea typeface="宋体" charset="0"/>
                <a:cs typeface="宋体" charset="0"/>
              </a:rPr>
              <a:t>t help spread their destructive doctrines.</a:t>
            </a:r>
          </a:p>
          <a:p>
            <a:pPr algn="ctr" eaLnBrk="1" hangingPunct="1">
              <a:buFont typeface="Wingdings" charset="0"/>
              <a:buNone/>
            </a:pPr>
            <a:r>
              <a:rPr lang="en-US" altLang="zh-CN" b="1" dirty="0">
                <a:solidFill>
                  <a:schemeClr val="bg1"/>
                </a:solidFill>
                <a:latin typeface="Arial" charset="0"/>
                <a:ea typeface="宋体" charset="0"/>
                <a:cs typeface="宋体" charset="0"/>
              </a:rPr>
              <a:t>  </a:t>
            </a:r>
          </a:p>
          <a:p>
            <a:pPr algn="ctr" eaLnBrk="1" hangingPunct="1">
              <a:buFont typeface="Wingdings" charset="0"/>
              <a:buNone/>
            </a:pPr>
            <a:r>
              <a:rPr lang="en-US" altLang="zh-CN" b="1" dirty="0">
                <a:solidFill>
                  <a:schemeClr val="bg1"/>
                </a:solidFill>
                <a:latin typeface="Arial" charset="0"/>
                <a:ea typeface="宋体" charset="0"/>
                <a:cs typeface="宋体" charset="0"/>
              </a:rPr>
              <a:t>His greeting with its </a:t>
            </a:r>
            <a:r>
              <a:rPr lang="en-US" altLang="zh-CN" b="1" dirty="0">
                <a:solidFill>
                  <a:srgbClr val="FF0000"/>
                </a:solidFill>
                <a:latin typeface="Arial" charset="0"/>
                <a:ea typeface="宋体" charset="0"/>
                <a:cs typeface="宋体" charset="0"/>
              </a:rPr>
              <a:t>balance </a:t>
            </a:r>
            <a:r>
              <a:rPr lang="en-US" altLang="zh-CN" b="1" dirty="0">
                <a:solidFill>
                  <a:schemeClr val="bg1"/>
                </a:solidFill>
                <a:latin typeface="Arial" charset="0"/>
                <a:ea typeface="宋体" charset="0"/>
                <a:cs typeface="宋体" charset="0"/>
              </a:rPr>
              <a:t>between truth &amp; love illustrates this point, followed by a commendation of the woman for her love balanced with the importance of truth.</a:t>
            </a:r>
          </a:p>
          <a:p>
            <a:pPr algn="ctr" eaLnBrk="1" hangingPunct="1">
              <a:buFont typeface="Wingdings" charset="0"/>
              <a:buNone/>
            </a:pPr>
            <a:endParaRPr lang="en-US" altLang="zh-CN" b="1" dirty="0">
              <a:solidFill>
                <a:schemeClr val="bg1"/>
              </a:solidFill>
              <a:latin typeface="Arial" charset="0"/>
              <a:ea typeface="宋体" charset="0"/>
              <a:cs typeface="宋体" charset="0"/>
            </a:endParaRPr>
          </a:p>
          <a:p>
            <a:pPr algn="ctr" eaLnBrk="1" hangingPunct="1">
              <a:buFont typeface="Wingdings" charset="0"/>
              <a:buNone/>
            </a:pPr>
            <a:r>
              <a:rPr lang="en-US" altLang="zh-CN" b="1" dirty="0">
                <a:solidFill>
                  <a:schemeClr val="bg1"/>
                </a:solidFill>
                <a:latin typeface="Arial" charset="0"/>
                <a:ea typeface="宋体" charset="0"/>
                <a:cs typeface="宋体" charset="0"/>
              </a:rPr>
              <a:t>Next follows the main teaching of the letter, which warns her to demonstrate her love with discerning limits by </a:t>
            </a:r>
            <a:r>
              <a:rPr lang="en-US" altLang="zh-CN" b="1" dirty="0">
                <a:solidFill>
                  <a:srgbClr val="FF0000"/>
                </a:solidFill>
                <a:latin typeface="Arial" charset="0"/>
                <a:ea typeface="宋体" charset="0"/>
                <a:cs typeface="宋体" charset="0"/>
              </a:rPr>
              <a:t>refusing hospitality</a:t>
            </a:r>
            <a:r>
              <a:rPr lang="en-US" altLang="zh-CN" b="1" dirty="0">
                <a:solidFill>
                  <a:schemeClr val="bg1"/>
                </a:solidFill>
                <a:latin typeface="Arial" charset="0"/>
                <a:ea typeface="宋体" charset="0"/>
                <a:cs typeface="宋体" charset="0"/>
              </a:rPr>
              <a:t> to false teachers.</a:t>
            </a:r>
          </a:p>
        </p:txBody>
      </p:sp>
    </p:spTree>
  </p:cSld>
  <p:clrMapOvr>
    <a:overrideClrMapping bg1="dk2" tx1="lt1" bg2="dk1" tx2="lt2" accent1="accent1" accent2="accent2" accent3="accent3" accent4="accent4" accent5="accent5" accent6="accent6" hlink="hlink" folHlink="folHlink"/>
  </p:clrMapOvr>
</p:sld>
</file>

<file path=ppt/slides/slide179.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201730" name="Picture 9" descr="sheep and goat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057400"/>
            <a:ext cx="9144000" cy="5060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1731"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Synthesis</a:t>
            </a:r>
          </a:p>
        </p:txBody>
      </p:sp>
      <p:sp>
        <p:nvSpPr>
          <p:cNvPr id="201732" name="Text Box 3"/>
          <p:cNvSpPr txBox="1">
            <a:spLocks noChangeArrowheads="1"/>
          </p:cNvSpPr>
          <p:nvPr/>
        </p:nvSpPr>
        <p:spPr bwMode="auto">
          <a:xfrm>
            <a:off x="8416925" y="44450"/>
            <a:ext cx="692150"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300</a:t>
            </a:r>
          </a:p>
        </p:txBody>
      </p:sp>
      <p:sp>
        <p:nvSpPr>
          <p:cNvPr id="19461" name="Text Box 5"/>
          <p:cNvSpPr txBox="1">
            <a:spLocks noChangeArrowheads="1"/>
          </p:cNvSpPr>
          <p:nvPr/>
        </p:nvSpPr>
        <p:spPr bwMode="auto">
          <a:xfrm>
            <a:off x="2133600" y="4957763"/>
            <a:ext cx="6629400" cy="528637"/>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solidFill>
                  <a:srgbClr val="000000"/>
                </a:solidFill>
                <a:latin typeface="Arial" charset="0"/>
                <a:ea typeface="宋体" charset="0"/>
                <a:cs typeface="宋体" charset="0"/>
              </a:rPr>
              <a:t>7-13		Avoid False Teachers </a:t>
            </a:r>
          </a:p>
        </p:txBody>
      </p:sp>
      <p:sp>
        <p:nvSpPr>
          <p:cNvPr id="19462" name="Text Box 6"/>
          <p:cNvSpPr txBox="1">
            <a:spLocks noChangeArrowheads="1"/>
          </p:cNvSpPr>
          <p:nvPr/>
        </p:nvSpPr>
        <p:spPr bwMode="auto">
          <a:xfrm>
            <a:off x="1014413" y="2747963"/>
            <a:ext cx="5310187" cy="528637"/>
          </a:xfrm>
          <a:prstGeom prst="rect">
            <a:avLst/>
          </a:prstGeom>
          <a:solidFill>
            <a:srgbClr val="FFFFFF"/>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just" eaLnBrk="1" hangingPunct="1"/>
            <a:r>
              <a:rPr lang="en-US" altLang="zh-CN" sz="2800" b="1">
                <a:solidFill>
                  <a:srgbClr val="000000"/>
                </a:solidFill>
                <a:latin typeface="Arial" charset="0"/>
                <a:ea typeface="宋体" charset="0"/>
                <a:cs typeface="宋体" charset="0"/>
              </a:rPr>
              <a:t>1-6		Aid True Teachers </a:t>
            </a:r>
          </a:p>
        </p:txBody>
      </p:sp>
      <p:sp>
        <p:nvSpPr>
          <p:cNvPr id="201735" name="Text Box 7"/>
          <p:cNvSpPr txBox="1">
            <a:spLocks noChangeArrowheads="1"/>
          </p:cNvSpPr>
          <p:nvPr/>
        </p:nvSpPr>
        <p:spPr bwMode="auto">
          <a:xfrm>
            <a:off x="3200400" y="1171575"/>
            <a:ext cx="2667000" cy="528638"/>
          </a:xfrm>
          <a:prstGeom prst="rect">
            <a:avLst/>
          </a:prstGeom>
          <a:solidFill>
            <a:srgbClr val="000000"/>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2800" b="1">
                <a:solidFill>
                  <a:srgbClr val="FFFFFF"/>
                </a:solidFill>
                <a:latin typeface="Arial" charset="0"/>
                <a:ea typeface="宋体" charset="0"/>
                <a:cs typeface="宋体" charset="0"/>
              </a:rPr>
              <a:t>Limits to love </a:t>
            </a:r>
          </a:p>
        </p:txBody>
      </p:sp>
    </p:spTree>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0-#ppt_w/2"/>
                                          </p:val>
                                        </p:tav>
                                        <p:tav tm="100000">
                                          <p:val>
                                            <p:strVal val="#ppt_x"/>
                                          </p:val>
                                        </p:tav>
                                      </p:tavLst>
                                    </p:anim>
                                    <p:anim calcmode="lin" valueType="num">
                                      <p:cBhvr additive="base">
                                        <p:cTn id="8" dur="500" fill="hold"/>
                                        <p:tgtEl>
                                          <p:spTgt spid="1946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461"/>
                                        </p:tgtEl>
                                        <p:attrNameLst>
                                          <p:attrName>style.visibility</p:attrName>
                                        </p:attrNameLst>
                                      </p:cBhvr>
                                      <p:to>
                                        <p:strVal val="visible"/>
                                      </p:to>
                                    </p:set>
                                    <p:anim calcmode="lin" valueType="num">
                                      <p:cBhvr additive="base">
                                        <p:cTn id="13" dur="500" fill="hold"/>
                                        <p:tgtEl>
                                          <p:spTgt spid="19461"/>
                                        </p:tgtEl>
                                        <p:attrNameLst>
                                          <p:attrName>ppt_x</p:attrName>
                                        </p:attrNameLst>
                                      </p:cBhvr>
                                      <p:tavLst>
                                        <p:tav tm="0">
                                          <p:val>
                                            <p:strVal val="0-#ppt_w/2"/>
                                          </p:val>
                                        </p:tav>
                                        <p:tav tm="100000">
                                          <p:val>
                                            <p:strVal val="#ppt_x"/>
                                          </p:val>
                                        </p:tav>
                                      </p:tavLst>
                                    </p:anim>
                                    <p:anim calcmode="lin" valueType="num">
                                      <p:cBhvr additive="base">
                                        <p:cTn id="14" dur="500" fill="hold"/>
                                        <p:tgtEl>
                                          <p:spTgt spid="194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1" grpId="0" animBg="1" autoUpdateAnimBg="0"/>
      <p:bldP spid="19462" grpId="0" animBg="1"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1180768"/>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pic>
        <p:nvPicPr>
          <p:cNvPr id="2" name="Picture 1"/>
          <p:cNvPicPr>
            <a:picLocks noChangeAspect="1"/>
          </p:cNvPicPr>
          <p:nvPr/>
        </p:nvPicPr>
        <p:blipFill>
          <a:blip r:embed="rId3"/>
          <a:stretch>
            <a:fillRect/>
          </a:stretch>
        </p:blipFill>
        <p:spPr>
          <a:xfrm>
            <a:off x="22145" y="2060848"/>
            <a:ext cx="3467100" cy="3276600"/>
          </a:xfrm>
          <a:prstGeom prst="rect">
            <a:avLst/>
          </a:prstGeom>
        </p:spPr>
      </p:pic>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Live the gospel </a:t>
            </a:r>
            <a:b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by not aiding those who hinder the gospel</a:t>
            </a:r>
          </a:p>
        </p:txBody>
      </p:sp>
      <p:sp>
        <p:nvSpPr>
          <p:cNvPr id="5" name="Rectangle 2">
            <a:extLst>
              <a:ext uri="{FF2B5EF4-FFF2-40B4-BE49-F238E27FC236}">
                <a16:creationId xmlns:a16="http://schemas.microsoft.com/office/drawing/2014/main" id="{3889A341-7B7A-C848-AD5A-E9BA32E7A6C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1209229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3200" b="1" dirty="0">
                <a:solidFill>
                  <a:srgbClr val="FFFFFF"/>
                </a:solidFill>
                <a:latin typeface="Arial" charset="0"/>
                <a:ea typeface="ＭＳ Ｐゴシック" charset="0"/>
              </a:rPr>
              <a:t>NT Survey link at 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5884016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Grp="1" noChangeArrowheads="1"/>
          </p:cNvSpPr>
          <p:nvPr>
            <p:ph type="title"/>
          </p:nvPr>
        </p:nvSpPr>
        <p:spPr>
          <a:xfrm>
            <a:off x="1066800" y="457200"/>
            <a:ext cx="5867400" cy="1143000"/>
          </a:xfrm>
        </p:spPr>
        <p:txBody>
          <a:bodyPr/>
          <a:lstStyle/>
          <a:p>
            <a:pPr eaLnBrk="1" hangingPunct="1"/>
            <a:r>
              <a:rPr lang="en-US" b="1">
                <a:latin typeface="Arial" charset="0"/>
                <a:ea typeface="ＭＳ Ｐゴシック" charset="0"/>
                <a:cs typeface="Arial" charset="0"/>
              </a:rPr>
              <a:t>How do Christians aid heresy?</a:t>
            </a:r>
          </a:p>
        </p:txBody>
      </p:sp>
      <p:sp>
        <p:nvSpPr>
          <p:cNvPr id="26627" name="Rectangle 3"/>
          <p:cNvSpPr>
            <a:spLocks noGrp="1" noChangeArrowheads="1"/>
          </p:cNvSpPr>
          <p:nvPr>
            <p:ph type="body" idx="1"/>
          </p:nvPr>
        </p:nvSpPr>
        <p:spPr>
          <a:xfrm>
            <a:off x="992188" y="2482850"/>
            <a:ext cx="8188325" cy="4114800"/>
          </a:xfrm>
        </p:spPr>
        <p:txBody>
          <a:bodyPr/>
          <a:lstStyle/>
          <a:p>
            <a:pPr eaLnBrk="1" hangingPunct="1"/>
            <a:r>
              <a:rPr lang="en-US" b="1" dirty="0">
                <a:latin typeface="Arial" charset="0"/>
                <a:ea typeface="ＭＳ Ｐゴシック" charset="0"/>
                <a:cs typeface="Arial" charset="0"/>
              </a:rPr>
              <a:t>Encouraging itinerate heretics</a:t>
            </a:r>
          </a:p>
          <a:p>
            <a:pPr eaLnBrk="1" hangingPunct="1"/>
            <a:r>
              <a:rPr lang="en-US" b="1" dirty="0">
                <a:latin typeface="Arial" charset="0"/>
                <a:ea typeface="ＭＳ Ｐゴシック" charset="0"/>
                <a:cs typeface="Arial" charset="0"/>
              </a:rPr>
              <a:t>Giving money to cults (YouTube preachers, etc.)</a:t>
            </a:r>
          </a:p>
          <a:p>
            <a:pPr eaLnBrk="1" hangingPunct="1"/>
            <a:r>
              <a:rPr lang="en-US" b="1" dirty="0">
                <a:latin typeface="Arial" charset="0"/>
                <a:ea typeface="ＭＳ Ｐゴシック" charset="0"/>
                <a:cs typeface="Arial" charset="0"/>
              </a:rPr>
              <a:t>Buying heretical books</a:t>
            </a:r>
          </a:p>
          <a:p>
            <a:pPr eaLnBrk="1" hangingPunct="1"/>
            <a:r>
              <a:rPr lang="en-US" b="1" dirty="0">
                <a:latin typeface="Arial" charset="0"/>
                <a:ea typeface="ＭＳ Ｐゴシック" charset="0"/>
                <a:cs typeface="Arial" charset="0"/>
              </a:rPr>
              <a:t>Attending movies that violate Scripture</a:t>
            </a:r>
          </a:p>
          <a:p>
            <a:pPr eaLnBrk="1" hangingPunct="1"/>
            <a:r>
              <a:rPr lang="en-US" b="1" dirty="0">
                <a:latin typeface="Arial" charset="0"/>
                <a:ea typeface="ＭＳ Ｐゴシック" charset="0"/>
                <a:cs typeface="Arial" charset="0"/>
              </a:rPr>
              <a:t>Accepting literature from false evangelists</a:t>
            </a:r>
          </a:p>
        </p:txBody>
      </p:sp>
      <p:pic>
        <p:nvPicPr>
          <p:cNvPr id="26628" name="Picture 4" descr="j0205370"/>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rot="422913">
            <a:off x="6126163" y="381000"/>
            <a:ext cx="2862262" cy="2044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2212" name="Text Box 7"/>
          <p:cNvSpPr txBox="1">
            <a:spLocks noChangeArrowheads="1"/>
          </p:cNvSpPr>
          <p:nvPr/>
        </p:nvSpPr>
        <p:spPr bwMode="auto">
          <a:xfrm>
            <a:off x="8413750" y="44450"/>
            <a:ext cx="6985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297</a:t>
            </a:r>
          </a:p>
        </p:txBody>
      </p:sp>
      <p:sp>
        <p:nvSpPr>
          <p:cNvPr id="6" name="Rectangle 2">
            <a:extLst>
              <a:ext uri="{FF2B5EF4-FFF2-40B4-BE49-F238E27FC236}">
                <a16:creationId xmlns:a16="http://schemas.microsoft.com/office/drawing/2014/main" id="{B441B640-0984-1D43-8BD5-1EAFF9D5982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137090145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to="" calcmode="lin" valueType="num">
                                      <p:cBhvr>
                                        <p:cTn id="7" dur="1" fill="hold"/>
                                        <p:tgtEl>
                                          <p:spTgt spid="26627">
                                            <p:txEl>
                                              <p:pRg st="0" end="0"/>
                                            </p:txEl>
                                          </p:spTgt>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 to="" calcmode="lin" valueType="num">
                                      <p:cBhvr>
                                        <p:cTn id="12" dur="1" fill="hold"/>
                                        <p:tgtEl>
                                          <p:spTgt spid="26627">
                                            <p:txEl>
                                              <p:pRg st="1" end="1"/>
                                            </p:txEl>
                                          </p:spTgt>
                                        </p:tgtEl>
                                        <p:attrNameLst>
                                          <p:attrName/>
                                        </p:attrNameLst>
                                      </p:cBhvr>
                                    </p:anim>
                                  </p:childTnLst>
                                </p:cTn>
                              </p:par>
                              <p:par>
                                <p:cTn id="13" presetID="15" presetClass="entr" presetSubtype="0" fill="hold" nodeType="withEffect">
                                  <p:stCondLst>
                                    <p:cond delay="0"/>
                                  </p:stCondLst>
                                  <p:childTnLst>
                                    <p:set>
                                      <p:cBhvr>
                                        <p:cTn id="14" dur="1" fill="hold">
                                          <p:stCondLst>
                                            <p:cond delay="0"/>
                                          </p:stCondLst>
                                        </p:cTn>
                                        <p:tgtEl>
                                          <p:spTgt spid="26628"/>
                                        </p:tgtEl>
                                        <p:attrNameLst>
                                          <p:attrName>style.visibility</p:attrName>
                                        </p:attrNameLst>
                                      </p:cBhvr>
                                      <p:to>
                                        <p:strVal val="visible"/>
                                      </p:to>
                                    </p:set>
                                    <p:anim calcmode="lin" valueType="num">
                                      <p:cBhvr>
                                        <p:cTn id="15" dur="1000" fill="hold"/>
                                        <p:tgtEl>
                                          <p:spTgt spid="26628"/>
                                        </p:tgtEl>
                                        <p:attrNameLst>
                                          <p:attrName>ppt_w</p:attrName>
                                        </p:attrNameLst>
                                      </p:cBhvr>
                                      <p:tavLst>
                                        <p:tav tm="0">
                                          <p:val>
                                            <p:fltVal val="0"/>
                                          </p:val>
                                        </p:tav>
                                        <p:tav tm="100000">
                                          <p:val>
                                            <p:strVal val="#ppt_w"/>
                                          </p:val>
                                        </p:tav>
                                      </p:tavLst>
                                    </p:anim>
                                    <p:anim calcmode="lin" valueType="num">
                                      <p:cBhvr>
                                        <p:cTn id="16" dur="1000" fill="hold"/>
                                        <p:tgtEl>
                                          <p:spTgt spid="26628"/>
                                        </p:tgtEl>
                                        <p:attrNameLst>
                                          <p:attrName>ppt_h</p:attrName>
                                        </p:attrNameLst>
                                      </p:cBhvr>
                                      <p:tavLst>
                                        <p:tav tm="0">
                                          <p:val>
                                            <p:fltVal val="0"/>
                                          </p:val>
                                        </p:tav>
                                        <p:tav tm="100000">
                                          <p:val>
                                            <p:strVal val="#ppt_h"/>
                                          </p:val>
                                        </p:tav>
                                      </p:tavLst>
                                    </p:anim>
                                    <p:anim calcmode="lin" valueType="num">
                                      <p:cBhvr>
                                        <p:cTn id="17" dur="1000" fill="hold"/>
                                        <p:tgtEl>
                                          <p:spTgt spid="2662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66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4" presetClass="entr" presetSubtype="0" fill="hold" grpId="0" nodeType="clickEffect">
                                  <p:stCondLst>
                                    <p:cond delay="0"/>
                                  </p:stCondLst>
                                  <p:childTnLst>
                                    <p:set>
                                      <p:cBhvr>
                                        <p:cTn id="22" dur="1" fill="hold">
                                          <p:stCondLst>
                                            <p:cond delay="0"/>
                                          </p:stCondLst>
                                        </p:cTn>
                                        <p:tgtEl>
                                          <p:spTgt spid="26627">
                                            <p:txEl>
                                              <p:pRg st="2" end="2"/>
                                            </p:txEl>
                                          </p:spTgt>
                                        </p:tgtEl>
                                        <p:attrNameLst>
                                          <p:attrName>style.visibility</p:attrName>
                                        </p:attrNameLst>
                                      </p:cBhvr>
                                      <p:to>
                                        <p:strVal val="visible"/>
                                      </p:to>
                                    </p:set>
                                    <p:anim to="" calcmode="lin" valueType="num">
                                      <p:cBhvr>
                                        <p:cTn id="23" dur="1" fill="hold"/>
                                        <p:tgtEl>
                                          <p:spTgt spid="26627">
                                            <p:txEl>
                                              <p:pRg st="2" end="2"/>
                                            </p:txEl>
                                          </p:spTgt>
                                        </p:tgtEl>
                                        <p:attrNameLst>
                                          <p:attrName/>
                                        </p:attrNameLst>
                                      </p:cBhvr>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4" presetClass="entr" presetSubtype="0" fill="hold" grpId="0" nodeType="clickEffect">
                                  <p:stCondLst>
                                    <p:cond delay="0"/>
                                  </p:stCondLst>
                                  <p:childTnLst>
                                    <p:set>
                                      <p:cBhvr>
                                        <p:cTn id="27" dur="1" fill="hold">
                                          <p:stCondLst>
                                            <p:cond delay="0"/>
                                          </p:stCondLst>
                                        </p:cTn>
                                        <p:tgtEl>
                                          <p:spTgt spid="26627">
                                            <p:txEl>
                                              <p:pRg st="3" end="3"/>
                                            </p:txEl>
                                          </p:spTgt>
                                        </p:tgtEl>
                                        <p:attrNameLst>
                                          <p:attrName>style.visibility</p:attrName>
                                        </p:attrNameLst>
                                      </p:cBhvr>
                                      <p:to>
                                        <p:strVal val="visible"/>
                                      </p:to>
                                    </p:set>
                                    <p:anim to="" calcmode="lin" valueType="num">
                                      <p:cBhvr>
                                        <p:cTn id="28" dur="1" fill="hold"/>
                                        <p:tgtEl>
                                          <p:spTgt spid="26627">
                                            <p:txEl>
                                              <p:pRg st="3" end="3"/>
                                            </p:txEl>
                                          </p:spTgt>
                                        </p:tgtEl>
                                        <p:attrNameLst>
                                          <p:attrName/>
                                        </p:attrNameLst>
                                      </p:cBhvr>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4" presetClass="entr" presetSubtype="0" fill="hold" grpId="0" nodeType="clickEffect">
                                  <p:stCondLst>
                                    <p:cond delay="0"/>
                                  </p:stCondLst>
                                  <p:childTnLst>
                                    <p:set>
                                      <p:cBhvr>
                                        <p:cTn id="32" dur="1" fill="hold">
                                          <p:stCondLst>
                                            <p:cond delay="0"/>
                                          </p:stCondLst>
                                        </p:cTn>
                                        <p:tgtEl>
                                          <p:spTgt spid="26627">
                                            <p:txEl>
                                              <p:pRg st="4" end="4"/>
                                            </p:txEl>
                                          </p:spTgt>
                                        </p:tgtEl>
                                        <p:attrNameLst>
                                          <p:attrName>style.visibility</p:attrName>
                                        </p:attrNameLst>
                                      </p:cBhvr>
                                      <p:to>
                                        <p:strVal val="visible"/>
                                      </p:to>
                                    </p:set>
                                    <p:anim to="" calcmode="lin" valueType="num">
                                      <p:cBhvr>
                                        <p:cTn id="33" dur="1" fill="hold"/>
                                        <p:tgtEl>
                                          <p:spTgt spid="26627">
                                            <p:txEl>
                                              <p:pRg st="4" end="4"/>
                                            </p:txEl>
                                          </p:spTgt>
                                        </p:tgtEl>
                                        <p:attrNameLst>
                                          <p:attrName/>
                                        </p:attrNameLst>
                                      </p:cBhvr>
                                    </p:anim>
                                  </p:childTnLst>
                                </p:cTn>
                              </p:par>
                            </p:childTnLst>
                          </p:cTn>
                        </p:par>
                      </p:childTnLst>
                    </p:cTn>
                  </p:par>
                  <p:par>
                    <p:cTn id="34" fill="hold">
                      <p:stCondLst>
                        <p:cond delay="indefinite"/>
                      </p:stCondLst>
                      <p:childTnLst>
                        <p:par>
                          <p:cTn id="35" fill="hold">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dissolv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29925" y="2451933"/>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b="1" dirty="0">
                <a:solidFill>
                  <a:srgbClr val="FFFFFF"/>
                </a:solidFill>
                <a:effectLst>
                  <a:glow rad="127000">
                    <a:srgbClr val="000000"/>
                  </a:glow>
                </a:effectLst>
                <a:latin typeface="Arial" charset="0"/>
                <a:ea typeface="ＭＳ Ｐゴシック" charset="0"/>
                <a:cs typeface="ＭＳ Ｐゴシック" charset="0"/>
              </a:rPr>
              <a:t>Limits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John</a:t>
            </a:r>
          </a:p>
        </p:txBody>
      </p:sp>
      <p:sp>
        <p:nvSpPr>
          <p:cNvPr id="7" name="Text Box 24"/>
          <p:cNvSpPr txBox="1">
            <a:spLocks noChangeArrowheads="1"/>
          </p:cNvSpPr>
          <p:nvPr/>
        </p:nvSpPr>
        <p:spPr bwMode="auto">
          <a:xfrm>
            <a:off x="836317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297</a:t>
            </a:r>
          </a:p>
        </p:txBody>
      </p:sp>
    </p:spTree>
    <p:extLst>
      <p:ext uri="{BB962C8B-B14F-4D97-AF65-F5344CB8AC3E}">
        <p14:creationId xmlns:p14="http://schemas.microsoft.com/office/powerpoint/2010/main" val="38748978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26229931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5">
                <a:lumMod val="50000"/>
              </a:schemeClr>
            </a:gs>
            <a:gs pos="100000">
              <a:srgbClr val="000000"/>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134146" name="Picture 3" descr="I:\DEPTCOMM\Zamcomm\Jody\ChartsEPS\43 copy.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219200"/>
            <a:ext cx="3436937"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14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a:solidFill>
                  <a:srgbClr val="FFFFFF"/>
                </a:solidFill>
                <a:latin typeface="Arial" charset="0"/>
                <a:cs typeface="Arial" charset="0"/>
              </a:rPr>
              <a:t>John D. Hannah, </a:t>
            </a:r>
            <a:r>
              <a:rPr lang="en-US" sz="1600" i="1">
                <a:solidFill>
                  <a:srgbClr val="FFFFFF"/>
                </a:solidFill>
                <a:latin typeface="Arial" charset="0"/>
                <a:cs typeface="Arial" charset="0"/>
              </a:rPr>
              <a:t>Charts of Ancient &amp; Medieval Church History</a:t>
            </a:r>
            <a:r>
              <a:rPr lang="en-US" sz="1600">
                <a:solidFill>
                  <a:srgbClr val="FFFFFF"/>
                </a:solidFill>
                <a:latin typeface="Arial" charset="0"/>
                <a:cs typeface="Arial" charset="0"/>
              </a:rPr>
              <a:t> (Grand Rapids: Zondervan, 2001)</a:t>
            </a:r>
          </a:p>
        </p:txBody>
      </p:sp>
      <p:sp>
        <p:nvSpPr>
          <p:cNvPr id="2" name="Title 1"/>
          <p:cNvSpPr>
            <a:spLocks noGrp="1"/>
          </p:cNvSpPr>
          <p:nvPr>
            <p:ph type="title" idx="4294967295"/>
          </p:nvPr>
        </p:nvSpPr>
        <p:spPr>
          <a:xfrm>
            <a:off x="5334000" y="30163"/>
            <a:ext cx="3833813" cy="2438400"/>
          </a:xfrm>
        </p:spPr>
        <p:txBody>
          <a:bodyPr/>
          <a:lstStyle/>
          <a:p>
            <a:pPr eaLnBrk="1" hangingPunct="1">
              <a:defRPr/>
            </a:pPr>
            <a:r>
              <a:rPr lang="en-US" sz="4000" dirty="0">
                <a:solidFill>
                  <a:srgbClr val="FFFFFF"/>
                </a:solidFill>
              </a:rPr>
              <a:t>Gnosticism: Perplexing Questions</a:t>
            </a:r>
          </a:p>
        </p:txBody>
      </p:sp>
      <p:sp>
        <p:nvSpPr>
          <p:cNvPr id="7" name="TextBox 6"/>
          <p:cNvSpPr txBox="1"/>
          <p:nvPr/>
        </p:nvSpPr>
        <p:spPr>
          <a:xfrm>
            <a:off x="1447800" y="596205"/>
            <a:ext cx="3886200" cy="1569660"/>
          </a:xfrm>
          <a:prstGeom prst="rect">
            <a:avLst/>
          </a:prstGeom>
          <a:solidFill>
            <a:schemeClr val="bg1"/>
          </a:solidFill>
          <a:effectLst>
            <a:glow rad="228600">
              <a:schemeClr val="accent1">
                <a:satMod val="175000"/>
                <a:alpha val="40000"/>
              </a:schemeClr>
            </a:glow>
          </a:effectLst>
        </p:spPr>
        <p:txBody>
          <a:bodyPr>
            <a:spAutoFit/>
          </a:bodyPr>
          <a:lstStyle/>
          <a:p>
            <a:pPr algn="ctr">
              <a:defRPr/>
            </a:pPr>
            <a:r>
              <a:rPr lang="en-US" sz="3200" b="1" dirty="0">
                <a:solidFill>
                  <a:srgbClr val="000000"/>
                </a:solidFill>
                <a:latin typeface="Times New Roman"/>
                <a:cs typeface="Arial"/>
              </a:rPr>
              <a:t>How can the existence of creation be explained?</a:t>
            </a:r>
          </a:p>
        </p:txBody>
      </p:sp>
      <p:sp>
        <p:nvSpPr>
          <p:cNvPr id="8" name="TextBox 7"/>
          <p:cNvSpPr txBox="1"/>
          <p:nvPr/>
        </p:nvSpPr>
        <p:spPr>
          <a:xfrm>
            <a:off x="4343400" y="4343400"/>
            <a:ext cx="3352800" cy="1569660"/>
          </a:xfrm>
          <a:prstGeom prst="rect">
            <a:avLst/>
          </a:prstGeom>
          <a:solidFill>
            <a:schemeClr val="bg1"/>
          </a:solidFill>
          <a:effectLst>
            <a:glow rad="228600">
              <a:schemeClr val="accent1">
                <a:satMod val="175000"/>
                <a:alpha val="40000"/>
              </a:schemeClr>
            </a:glow>
          </a:effectLst>
        </p:spPr>
        <p:txBody>
          <a:bodyPr>
            <a:spAutoFit/>
          </a:bodyPr>
          <a:lstStyle/>
          <a:p>
            <a:pPr algn="ctr">
              <a:defRPr/>
            </a:pPr>
            <a:r>
              <a:rPr lang="en-US" sz="3200" b="1" i="1" dirty="0">
                <a:solidFill>
                  <a:srgbClr val="000000"/>
                </a:solidFill>
                <a:latin typeface="Times New Roman"/>
                <a:cs typeface="Arial"/>
              </a:rPr>
              <a:t>How can a holy God create a universe with sin?</a:t>
            </a:r>
          </a:p>
        </p:txBody>
      </p:sp>
      <p:sp>
        <p:nvSpPr>
          <p:cNvPr id="9" name="TextBox 8"/>
          <p:cNvSpPr txBox="1"/>
          <p:nvPr/>
        </p:nvSpPr>
        <p:spPr>
          <a:xfrm>
            <a:off x="3124200" y="2562135"/>
            <a:ext cx="3352800" cy="1200329"/>
          </a:xfrm>
          <a:prstGeom prst="rect">
            <a:avLst/>
          </a:prstGeom>
          <a:solidFill>
            <a:schemeClr val="tx1"/>
          </a:solidFill>
          <a:effectLst>
            <a:glow rad="228600">
              <a:schemeClr val="accent1">
                <a:satMod val="175000"/>
                <a:alpha val="40000"/>
              </a:schemeClr>
            </a:glow>
          </a:effectLst>
        </p:spPr>
        <p:txBody>
          <a:bodyPr>
            <a:spAutoFit/>
          </a:bodyPr>
          <a:lstStyle/>
          <a:p>
            <a:pPr algn="ctr">
              <a:defRPr/>
            </a:pPr>
            <a:r>
              <a:rPr lang="en-US" sz="3600" dirty="0">
                <a:solidFill>
                  <a:srgbClr val="FFFFFF"/>
                </a:solidFill>
                <a:latin typeface="Arial"/>
                <a:cs typeface="Arial"/>
              </a:rPr>
              <a:t>What is the origin of evil?</a:t>
            </a:r>
          </a:p>
        </p:txBody>
      </p:sp>
      <p:sp>
        <p:nvSpPr>
          <p:cNvPr id="134158" name="TextBox 9"/>
          <p:cNvSpPr txBox="1">
            <a:spLocks noChangeArrowheads="1"/>
          </p:cNvSpPr>
          <p:nvPr/>
        </p:nvSpPr>
        <p:spPr bwMode="auto">
          <a:xfrm>
            <a:off x="3962400" y="6096000"/>
            <a:ext cx="1143000" cy="33813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FF"/>
                </a:solidFill>
                <a:latin typeface="Arial" charset="0"/>
                <a:cs typeface="Arial" charset="0"/>
              </a:rPr>
              <a:t>Chart 43</a:t>
            </a:r>
          </a:p>
        </p:txBody>
      </p:sp>
      <p:sp>
        <p:nvSpPr>
          <p:cNvPr id="10"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153a</a:t>
            </a:r>
            <a:endParaRPr lang="en-US" sz="1800" dirty="0">
              <a:solidFill>
                <a:srgbClr val="FFFFFF"/>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6194" name="Picture 14"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438400" y="3962400"/>
            <a:ext cx="42672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195" name="Picture 3" descr="I:\DEPTCOMM\Zamcomm\Jody\ChartsEPS\44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19600" y="1066800"/>
            <a:ext cx="43434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0" y="152400"/>
            <a:ext cx="9144000" cy="914400"/>
          </a:xfrm>
        </p:spPr>
        <p:txBody>
          <a:bodyPr/>
          <a:lstStyle/>
          <a:p>
            <a:pPr eaLnBrk="1" hangingPunct="1">
              <a:defRPr/>
            </a:pPr>
            <a:r>
              <a:rPr lang="en-US" sz="3600" dirty="0">
                <a:solidFill>
                  <a:schemeClr val="bg1"/>
                </a:solidFill>
              </a:rPr>
              <a:t>Essential Components of Gnosticism</a:t>
            </a:r>
          </a:p>
        </p:txBody>
      </p:sp>
      <p:sp>
        <p:nvSpPr>
          <p:cNvPr id="136197"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a:solidFill>
                  <a:srgbClr val="FFFFFF"/>
                </a:solidFill>
                <a:latin typeface="Arial" charset="0"/>
                <a:cs typeface="Arial" charset="0"/>
              </a:rPr>
              <a:t>John D. Hannah, </a:t>
            </a:r>
            <a:r>
              <a:rPr lang="en-US" sz="1600" i="1">
                <a:solidFill>
                  <a:srgbClr val="FFFFFF"/>
                </a:solidFill>
                <a:latin typeface="Arial" charset="0"/>
                <a:cs typeface="Arial" charset="0"/>
              </a:rPr>
              <a:t>Charts of Ancient &amp; Medieval Church History</a:t>
            </a:r>
            <a:r>
              <a:rPr lang="en-US" sz="1600">
                <a:solidFill>
                  <a:srgbClr val="FFFFFF"/>
                </a:solidFill>
                <a:latin typeface="Arial" charset="0"/>
                <a:cs typeface="Arial" charset="0"/>
              </a:rPr>
              <a:t> (Grand Rapids: Zondervan, 2001)</a:t>
            </a:r>
          </a:p>
        </p:txBody>
      </p:sp>
      <p:sp>
        <p:nvSpPr>
          <p:cNvPr id="136198" name="TextBox 7"/>
          <p:cNvSpPr txBox="1">
            <a:spLocks noChangeArrowheads="1"/>
          </p:cNvSpPr>
          <p:nvPr/>
        </p:nvSpPr>
        <p:spPr bwMode="auto">
          <a:xfrm>
            <a:off x="1714500" y="4114800"/>
            <a:ext cx="14097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en-US" sz="2800" b="1">
                <a:solidFill>
                  <a:srgbClr val="FFFFFF"/>
                </a:solidFill>
                <a:latin typeface="Arial" charset="0"/>
                <a:cs typeface="Arial" charset="0"/>
              </a:rPr>
              <a:t>World</a:t>
            </a:r>
          </a:p>
        </p:txBody>
      </p:sp>
      <p:sp>
        <p:nvSpPr>
          <p:cNvPr id="10" name="TextBox 9"/>
          <p:cNvSpPr txBox="1">
            <a:spLocks noChangeArrowheads="1"/>
          </p:cNvSpPr>
          <p:nvPr/>
        </p:nvSpPr>
        <p:spPr bwMode="auto">
          <a:xfrm>
            <a:off x="3505200" y="3590925"/>
            <a:ext cx="22098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800" b="1">
                <a:solidFill>
                  <a:srgbClr val="FFFFFF"/>
                </a:solidFill>
                <a:latin typeface="Arial" charset="0"/>
                <a:cs typeface="Arial" charset="0"/>
              </a:rPr>
              <a:t>Demiurge</a:t>
            </a:r>
          </a:p>
        </p:txBody>
      </p:sp>
      <p:sp>
        <p:nvSpPr>
          <p:cNvPr id="136200" name="TextBox 10"/>
          <p:cNvSpPr txBox="1">
            <a:spLocks noChangeArrowheads="1"/>
          </p:cNvSpPr>
          <p:nvPr/>
        </p:nvSpPr>
        <p:spPr bwMode="auto">
          <a:xfrm>
            <a:off x="3962400" y="6248400"/>
            <a:ext cx="1143000" cy="338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FF"/>
                </a:solidFill>
                <a:latin typeface="Arial" charset="0"/>
                <a:cs typeface="Arial" charset="0"/>
              </a:rPr>
              <a:t>Chart 44</a:t>
            </a:r>
          </a:p>
        </p:txBody>
      </p:sp>
      <p:sp>
        <p:nvSpPr>
          <p:cNvPr id="136201" name="TextBox 11"/>
          <p:cNvSpPr txBox="1">
            <a:spLocks noChangeArrowheads="1"/>
          </p:cNvSpPr>
          <p:nvPr/>
        </p:nvSpPr>
        <p:spPr bwMode="auto">
          <a:xfrm>
            <a:off x="6019800" y="4114800"/>
            <a:ext cx="14097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2800" b="1">
                <a:solidFill>
                  <a:srgbClr val="FFFFFF"/>
                </a:solidFill>
                <a:latin typeface="Arial" charset="0"/>
                <a:cs typeface="Arial" charset="0"/>
              </a:rPr>
              <a:t>Man</a:t>
            </a:r>
          </a:p>
        </p:txBody>
      </p:sp>
      <p:sp>
        <p:nvSpPr>
          <p:cNvPr id="14" name="TextBox 13"/>
          <p:cNvSpPr txBox="1">
            <a:spLocks noChangeArrowheads="1"/>
          </p:cNvSpPr>
          <p:nvPr/>
        </p:nvSpPr>
        <p:spPr bwMode="auto">
          <a:xfrm>
            <a:off x="611188" y="1636713"/>
            <a:ext cx="3816350"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i="1">
                <a:solidFill>
                  <a:srgbClr val="FFFFFF"/>
                </a:solidFill>
                <a:latin typeface="Arial" charset="0"/>
                <a:cs typeface="Arial" charset="0"/>
              </a:rPr>
              <a:t>(1) Dualism</a:t>
            </a:r>
          </a:p>
        </p:txBody>
      </p:sp>
      <p:sp>
        <p:nvSpPr>
          <p:cNvPr id="16" name="TextBox 15"/>
          <p:cNvSpPr txBox="1">
            <a:spLocks noChangeArrowheads="1"/>
          </p:cNvSpPr>
          <p:nvPr/>
        </p:nvSpPr>
        <p:spPr bwMode="auto">
          <a:xfrm>
            <a:off x="611188" y="2132013"/>
            <a:ext cx="4103687"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i="1">
                <a:solidFill>
                  <a:srgbClr val="FFFFFF"/>
                </a:solidFill>
                <a:latin typeface="Arial" charset="0"/>
                <a:cs typeface="Arial" charset="0"/>
              </a:rPr>
              <a:t>(2) Emanations</a:t>
            </a:r>
          </a:p>
        </p:txBody>
      </p:sp>
      <p:sp>
        <p:nvSpPr>
          <p:cNvPr id="17" name="TextBox 16"/>
          <p:cNvSpPr txBox="1">
            <a:spLocks noChangeArrowheads="1"/>
          </p:cNvSpPr>
          <p:nvPr/>
        </p:nvSpPr>
        <p:spPr bwMode="auto">
          <a:xfrm>
            <a:off x="611188" y="2627313"/>
            <a:ext cx="4441825" cy="58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r>
              <a:rPr lang="en-US" sz="3200" b="1" i="1">
                <a:solidFill>
                  <a:srgbClr val="FFFFFF"/>
                </a:solidFill>
                <a:latin typeface="Arial" charset="0"/>
                <a:cs typeface="Arial" charset="0"/>
              </a:rPr>
              <a:t>(3) Knowledge</a:t>
            </a:r>
          </a:p>
        </p:txBody>
      </p:sp>
      <p:sp>
        <p:nvSpPr>
          <p:cNvPr id="136205" name="TextBox 12"/>
          <p:cNvSpPr txBox="1">
            <a:spLocks noChangeAspect="1"/>
          </p:cNvSpPr>
          <p:nvPr/>
        </p:nvSpPr>
        <p:spPr bwMode="auto">
          <a:xfrm>
            <a:off x="4495800" y="1143000"/>
            <a:ext cx="3886200"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5400">
                <a:solidFill>
                  <a:srgbClr val="FFFFFF"/>
                </a:solidFill>
                <a:latin typeface="Chalkduster" charset="0"/>
                <a:cs typeface="Chalkduster" charset="0"/>
              </a:rPr>
              <a:t>God</a:t>
            </a:r>
            <a:br>
              <a:rPr lang="en-US" sz="3600">
                <a:solidFill>
                  <a:srgbClr val="FFFFFF"/>
                </a:solidFill>
                <a:latin typeface="Chalkduster" charset="0"/>
                <a:cs typeface="Chalkduster" charset="0"/>
              </a:rPr>
            </a:br>
            <a:r>
              <a:rPr lang="en-US" sz="3600">
                <a:solidFill>
                  <a:srgbClr val="FFFFFF"/>
                </a:solidFill>
                <a:latin typeface="Chalkduster" charset="0"/>
                <a:cs typeface="Chalkduster" charset="0"/>
              </a:rPr>
              <a:t>(Pure Spirit)</a:t>
            </a:r>
          </a:p>
          <a:p>
            <a:pPr algn="ctr" eaLnBrk="1" hangingPunct="1"/>
            <a:endParaRPr lang="en-US" sz="3600">
              <a:solidFill>
                <a:srgbClr val="FFFFFF"/>
              </a:solidFill>
              <a:latin typeface="Chalkduster" charset="0"/>
              <a:cs typeface="Chalkduster" charset="0"/>
            </a:endParaRPr>
          </a:p>
        </p:txBody>
      </p:sp>
      <p:sp>
        <p:nvSpPr>
          <p:cNvPr id="15" name="Text Box 7"/>
          <p:cNvSpPr txBox="1">
            <a:spLocks noChangeArrowheads="1"/>
          </p:cNvSpPr>
          <p:nvPr/>
        </p:nvSpPr>
        <p:spPr bwMode="auto">
          <a:xfrm>
            <a:off x="8243888" y="0"/>
            <a:ext cx="885825"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153b</a:t>
            </a:r>
            <a:endParaRPr lang="en-US" sz="1800" dirty="0">
              <a:solidFill>
                <a:srgbClr val="FFFFFF"/>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6" grpId="0"/>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8242"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a:solidFill>
                  <a:srgbClr val="FFFFFF"/>
                </a:solidFill>
                <a:latin typeface="Arial" charset="0"/>
                <a:cs typeface="Arial" charset="0"/>
              </a:rPr>
              <a:t>John D. Hannah, </a:t>
            </a:r>
            <a:r>
              <a:rPr lang="en-US" sz="1600" i="1">
                <a:solidFill>
                  <a:srgbClr val="FFFFFF"/>
                </a:solidFill>
                <a:latin typeface="Arial" charset="0"/>
                <a:cs typeface="Arial" charset="0"/>
              </a:rPr>
              <a:t>Charts of Ancient &amp; Medieval Church History</a:t>
            </a:r>
            <a:r>
              <a:rPr lang="en-US" sz="1600">
                <a:solidFill>
                  <a:srgbClr val="FFFFFF"/>
                </a:solidFill>
                <a:latin typeface="Arial" charset="0"/>
                <a:cs typeface="Arial" charset="0"/>
              </a:rPr>
              <a:t> (Grand Rapids: Zondervan, 2001)</a:t>
            </a:r>
          </a:p>
        </p:txBody>
      </p:sp>
      <p:sp>
        <p:nvSpPr>
          <p:cNvPr id="2" name="Title 1"/>
          <p:cNvSpPr>
            <a:spLocks noGrp="1"/>
          </p:cNvSpPr>
          <p:nvPr>
            <p:ph type="title" idx="4294967295"/>
          </p:nvPr>
        </p:nvSpPr>
        <p:spPr>
          <a:xfrm>
            <a:off x="0" y="76200"/>
            <a:ext cx="9144000" cy="914400"/>
          </a:xfrm>
          <a:solidFill>
            <a:schemeClr val="accent6">
              <a:lumMod val="75000"/>
            </a:schemeClr>
          </a:solidFill>
        </p:spPr>
        <p:txBody>
          <a:bodyPr/>
          <a:lstStyle/>
          <a:p>
            <a:pPr eaLnBrk="1" hangingPunct="1">
              <a:defRPr/>
            </a:pPr>
            <a:r>
              <a:rPr lang="en-US" sz="3600" dirty="0">
                <a:solidFill>
                  <a:srgbClr val="FFFFFF"/>
                </a:solidFill>
                <a:effectLst>
                  <a:outerShdw blurRad="38100" dist="38100" dir="2700000" algn="tl">
                    <a:srgbClr val="000000">
                      <a:alpha val="43137"/>
                    </a:srgbClr>
                  </a:outerShdw>
                </a:effectLst>
              </a:rPr>
              <a:t>Gnosticism</a:t>
            </a:r>
            <a:r>
              <a:rPr lang="uk-UA" sz="3600" dirty="0">
                <a:solidFill>
                  <a:srgbClr val="FFFFFF"/>
                </a:solidFill>
                <a:effectLst>
                  <a:outerShdw blurRad="38100" dist="38100" dir="2700000" algn="tl">
                    <a:srgbClr val="000000">
                      <a:alpha val="43137"/>
                    </a:srgbClr>
                  </a:outerShdw>
                </a:effectLst>
              </a:rPr>
              <a:t>'</a:t>
            </a:r>
            <a:r>
              <a:rPr lang="en-US" sz="3600" dirty="0">
                <a:solidFill>
                  <a:srgbClr val="FFFFFF"/>
                </a:solidFill>
                <a:effectLst>
                  <a:outerShdw blurRad="38100" dist="38100" dir="2700000" algn="tl">
                    <a:srgbClr val="000000">
                      <a:alpha val="43137"/>
                    </a:srgbClr>
                  </a:outerShdw>
                </a:effectLst>
              </a:rPr>
              <a:t>s Concept of Salvation</a:t>
            </a:r>
          </a:p>
        </p:txBody>
      </p:sp>
      <p:sp>
        <p:nvSpPr>
          <p:cNvPr id="6" name="TextBox 5"/>
          <p:cNvSpPr txBox="1">
            <a:spLocks noChangeArrowheads="1"/>
          </p:cNvSpPr>
          <p:nvPr/>
        </p:nvSpPr>
        <p:spPr bwMode="auto">
          <a:xfrm>
            <a:off x="5264150" y="1143000"/>
            <a:ext cx="83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Spirit</a:t>
            </a:r>
          </a:p>
        </p:txBody>
      </p:sp>
      <p:sp>
        <p:nvSpPr>
          <p:cNvPr id="8" name="TextBox 7"/>
          <p:cNvSpPr txBox="1">
            <a:spLocks noChangeArrowheads="1"/>
          </p:cNvSpPr>
          <p:nvPr/>
        </p:nvSpPr>
        <p:spPr bwMode="auto">
          <a:xfrm>
            <a:off x="5264150" y="1600200"/>
            <a:ext cx="83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Soul</a:t>
            </a:r>
          </a:p>
        </p:txBody>
      </p:sp>
      <p:sp>
        <p:nvSpPr>
          <p:cNvPr id="9" name="TextBox 8"/>
          <p:cNvSpPr txBox="1">
            <a:spLocks noChangeArrowheads="1"/>
          </p:cNvSpPr>
          <p:nvPr/>
        </p:nvSpPr>
        <p:spPr bwMode="auto">
          <a:xfrm>
            <a:off x="5264150" y="1981200"/>
            <a:ext cx="838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Body</a:t>
            </a:r>
          </a:p>
        </p:txBody>
      </p:sp>
      <p:sp>
        <p:nvSpPr>
          <p:cNvPr id="11" name="TextBox 10"/>
          <p:cNvSpPr txBox="1">
            <a:spLocks noChangeAspect="1"/>
          </p:cNvSpPr>
          <p:nvPr/>
        </p:nvSpPr>
        <p:spPr>
          <a:xfrm>
            <a:off x="1600200" y="1438013"/>
            <a:ext cx="1856998" cy="2677656"/>
          </a:xfrm>
          <a:prstGeom prst="rect">
            <a:avLst/>
          </a:prstGeom>
          <a:solidFill>
            <a:srgbClr val="FFFFFF"/>
          </a:solidFill>
          <a:effectLst>
            <a:glow rad="228600">
              <a:schemeClr val="accent1">
                <a:satMod val="175000"/>
                <a:alpha val="40000"/>
              </a:schemeClr>
            </a:glow>
          </a:effectLst>
        </p:spPr>
        <p:txBody>
          <a:bodyPr anchor="ctr">
            <a:spAutoFit/>
          </a:bodyPr>
          <a:lstStyle/>
          <a:p>
            <a:pPr algn="ctr">
              <a:defRPr/>
            </a:pPr>
            <a:endParaRPr lang="en-US" sz="2800" dirty="0">
              <a:solidFill>
                <a:srgbClr val="2D2DB9"/>
              </a:solidFill>
              <a:latin typeface="Bradley Hand ITC TT-Bold"/>
              <a:cs typeface="Bradley Hand ITC TT-Bold"/>
            </a:endParaRPr>
          </a:p>
          <a:p>
            <a:pPr algn="ctr">
              <a:defRPr/>
            </a:pPr>
            <a:r>
              <a:rPr lang="en-US" sz="2800" dirty="0">
                <a:solidFill>
                  <a:srgbClr val="2D2DB9"/>
                </a:solidFill>
                <a:latin typeface="Bradley Hand ITC TT-Bold"/>
                <a:cs typeface="Bradley Hand ITC TT-Bold"/>
              </a:rPr>
              <a:t>Supreme Being </a:t>
            </a:r>
            <a:r>
              <a:rPr lang="ru-RU" sz="2800" dirty="0">
                <a:solidFill>
                  <a:srgbClr val="2D2DB9"/>
                </a:solidFill>
                <a:latin typeface="Bradley Hand ITC TT-Bold"/>
                <a:cs typeface="Bradley Hand ITC TT-Bold"/>
              </a:rPr>
              <a:t>"</a:t>
            </a:r>
            <a:r>
              <a:rPr lang="en-US" sz="2800" dirty="0">
                <a:solidFill>
                  <a:srgbClr val="2D2DB9"/>
                </a:solidFill>
                <a:latin typeface="Bradley Hand ITC TT-Bold"/>
                <a:cs typeface="Bradley Hand ITC TT-Bold"/>
              </a:rPr>
              <a:t>Good</a:t>
            </a:r>
            <a:r>
              <a:rPr lang="ru-RU" sz="2800" dirty="0">
                <a:solidFill>
                  <a:srgbClr val="2D2DB9"/>
                </a:solidFill>
                <a:latin typeface="Bradley Hand ITC TT-Bold"/>
                <a:cs typeface="Bradley Hand ITC TT-Bold"/>
              </a:rPr>
              <a:t>"</a:t>
            </a:r>
            <a:endParaRPr lang="en-US" sz="2800" dirty="0">
              <a:solidFill>
                <a:srgbClr val="2D2DB9"/>
              </a:solidFill>
              <a:latin typeface="Bradley Hand ITC TT-Bold"/>
              <a:cs typeface="Bradley Hand ITC TT-Bold"/>
            </a:endParaRPr>
          </a:p>
          <a:p>
            <a:pPr algn="ctr">
              <a:defRPr/>
            </a:pPr>
            <a:endParaRPr lang="en-US" sz="2800" dirty="0">
              <a:solidFill>
                <a:srgbClr val="2D2DB9"/>
              </a:solidFill>
              <a:latin typeface="Bradley Hand ITC TT-Bold"/>
              <a:cs typeface="Bradley Hand ITC TT-Bold"/>
            </a:endParaRPr>
          </a:p>
          <a:p>
            <a:pPr algn="ctr">
              <a:defRPr/>
            </a:pPr>
            <a:endParaRPr lang="en-US" sz="2800" dirty="0">
              <a:solidFill>
                <a:srgbClr val="2D2DB9"/>
              </a:solidFill>
              <a:latin typeface="Bradley Hand ITC TT-Bold"/>
              <a:cs typeface="Bradley Hand ITC TT-Bold"/>
            </a:endParaRPr>
          </a:p>
        </p:txBody>
      </p:sp>
      <p:grpSp>
        <p:nvGrpSpPr>
          <p:cNvPr id="19463" name="Group 19462"/>
          <p:cNvGrpSpPr>
            <a:grpSpLocks/>
          </p:cNvGrpSpPr>
          <p:nvPr/>
        </p:nvGrpSpPr>
        <p:grpSpPr bwMode="auto">
          <a:xfrm>
            <a:off x="3608388" y="1219200"/>
            <a:ext cx="1600200" cy="762000"/>
            <a:chOff x="3608078" y="1219200"/>
            <a:chExt cx="1600200" cy="762000"/>
          </a:xfrm>
        </p:grpSpPr>
        <p:sp>
          <p:nvSpPr>
            <p:cNvPr id="13" name="Notched Right Arrow 12"/>
            <p:cNvSpPr/>
            <p:nvPr/>
          </p:nvSpPr>
          <p:spPr>
            <a:xfrm rot="10800000">
              <a:off x="3608078" y="12192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Times New Roman"/>
                <a:ea typeface="ＭＳ Ｐゴシック"/>
              </a:endParaRPr>
            </a:p>
          </p:txBody>
        </p:sp>
        <p:sp>
          <p:nvSpPr>
            <p:cNvPr id="138267" name="TextBox 14"/>
            <p:cNvSpPr txBox="1">
              <a:spLocks noChangeArrowheads="1"/>
            </p:cNvSpPr>
            <p:nvPr/>
          </p:nvSpPr>
          <p:spPr bwMode="auto">
            <a:xfrm>
              <a:off x="3886200" y="1371600"/>
              <a:ext cx="9906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000000"/>
                  </a:solidFill>
                  <a:latin typeface="Comic Sans MS" charset="0"/>
                  <a:cs typeface="Comic Sans MS" charset="0"/>
                </a:rPr>
                <a:t>Gnosis</a:t>
              </a:r>
            </a:p>
          </p:txBody>
        </p:sp>
      </p:grpSp>
      <p:sp>
        <p:nvSpPr>
          <p:cNvPr id="16" name="TextBox 15"/>
          <p:cNvSpPr txBox="1">
            <a:spLocks noChangeArrowheads="1"/>
          </p:cNvSpPr>
          <p:nvPr/>
        </p:nvSpPr>
        <p:spPr bwMode="auto">
          <a:xfrm>
            <a:off x="2133600" y="5772150"/>
            <a:ext cx="152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Demiurge</a:t>
            </a:r>
          </a:p>
        </p:txBody>
      </p:sp>
      <p:sp>
        <p:nvSpPr>
          <p:cNvPr id="138252" name="TextBox 16"/>
          <p:cNvSpPr txBox="1">
            <a:spLocks noChangeArrowheads="1"/>
          </p:cNvSpPr>
          <p:nvPr/>
        </p:nvSpPr>
        <p:spPr bwMode="auto">
          <a:xfrm>
            <a:off x="3962400" y="6215063"/>
            <a:ext cx="1143000" cy="33813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b="1">
                <a:solidFill>
                  <a:srgbClr val="FFFFFF"/>
                </a:solidFill>
                <a:latin typeface="Arial" charset="0"/>
                <a:cs typeface="Arial" charset="0"/>
              </a:rPr>
              <a:t>Chart 45</a:t>
            </a:r>
          </a:p>
        </p:txBody>
      </p:sp>
      <p:pic>
        <p:nvPicPr>
          <p:cNvPr id="138253" name="Picture 17" descr="earth middle east.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76800" y="3505200"/>
            <a:ext cx="2819400"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Notched Right Arrow 18"/>
          <p:cNvSpPr/>
          <p:nvPr/>
        </p:nvSpPr>
        <p:spPr>
          <a:xfrm rot="5400000">
            <a:off x="1638300" y="4610100"/>
            <a:ext cx="1600200" cy="762000"/>
          </a:xfrm>
          <a:prstGeom prst="notchedRightArrow">
            <a:avLst>
              <a:gd name="adj1" fmla="val 50000"/>
              <a:gd name="adj2" fmla="val 76263"/>
            </a:avLst>
          </a:prstGeom>
          <a:gradFill flip="none" rotWithShape="1">
            <a:gsLst>
              <a:gs pos="0">
                <a:schemeClr val="accent1">
                  <a:lumMod val="60000"/>
                  <a:lumOff val="40000"/>
                </a:schemeClr>
              </a:gs>
              <a:gs pos="100000">
                <a:schemeClr val="accent1">
                  <a:lumMod val="40000"/>
                  <a:lumOff val="60000"/>
                </a:schemeClr>
              </a:gs>
              <a:gs pos="50000">
                <a:schemeClr val="bg1"/>
              </a:gs>
            </a:gsLst>
            <a:lin ang="16440000" scaled="0"/>
            <a:tileRect/>
          </a:gra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Times New Roman"/>
              <a:ea typeface="ＭＳ Ｐゴシック"/>
            </a:endParaRPr>
          </a:p>
        </p:txBody>
      </p:sp>
      <p:sp>
        <p:nvSpPr>
          <p:cNvPr id="22" name="Bent Arrow 21"/>
          <p:cNvSpPr/>
          <p:nvPr/>
        </p:nvSpPr>
        <p:spPr>
          <a:xfrm>
            <a:off x="3200400" y="4267200"/>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latin typeface="Times New Roman"/>
              <a:ea typeface="ＭＳ Ｐゴシック"/>
            </a:endParaRPr>
          </a:p>
        </p:txBody>
      </p:sp>
      <p:sp>
        <p:nvSpPr>
          <p:cNvPr id="24" name="Bent Arrow 23"/>
          <p:cNvSpPr/>
          <p:nvPr/>
        </p:nvSpPr>
        <p:spPr>
          <a:xfrm rot="3599752" flipV="1">
            <a:off x="4135438" y="2492375"/>
            <a:ext cx="1371600" cy="1447800"/>
          </a:xfrm>
          <a:prstGeom prst="bentArrow">
            <a:avLst>
              <a:gd name="adj1" fmla="val 25000"/>
              <a:gd name="adj2" fmla="val 25000"/>
              <a:gd name="adj3" fmla="val 25000"/>
              <a:gd name="adj4" fmla="val 47259"/>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000000"/>
              </a:solidFill>
              <a:latin typeface="Times New Roman"/>
              <a:ea typeface="ＭＳ Ｐゴシック"/>
            </a:endParaRPr>
          </a:p>
        </p:txBody>
      </p:sp>
      <p:pic>
        <p:nvPicPr>
          <p:cNvPr id="138257" name="Picture 3" descr="I:\DEPTCOMM\Zamcomm\Jody\ChartsEPS\45 copy.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267200" y="1447800"/>
            <a:ext cx="4089400" cy="43434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pic>
      <p:grpSp>
        <p:nvGrpSpPr>
          <p:cNvPr id="19462" name="Group 19461"/>
          <p:cNvGrpSpPr>
            <a:grpSpLocks/>
          </p:cNvGrpSpPr>
          <p:nvPr/>
        </p:nvGrpSpPr>
        <p:grpSpPr bwMode="auto">
          <a:xfrm>
            <a:off x="6254750" y="1219200"/>
            <a:ext cx="1517650" cy="2076450"/>
            <a:chOff x="6255048" y="1219200"/>
            <a:chExt cx="1517352" cy="2076510"/>
          </a:xfrm>
        </p:grpSpPr>
        <p:sp>
          <p:nvSpPr>
            <p:cNvPr id="138264" name="TextBox 9"/>
            <p:cNvSpPr txBox="1">
              <a:spLocks noChangeArrowheads="1"/>
            </p:cNvSpPr>
            <p:nvPr/>
          </p:nvSpPr>
          <p:spPr bwMode="auto">
            <a:xfrm>
              <a:off x="6477000" y="2895600"/>
              <a:ext cx="83820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Man</a:t>
              </a:r>
            </a:p>
          </p:txBody>
        </p:sp>
        <p:pic>
          <p:nvPicPr>
            <p:cNvPr id="138265" name="Picture 22" descr="rev 17 man brazos-abiertos.jpg"/>
            <p:cNvPicPr>
              <a:picLocks noChangeAspect="1"/>
            </p:cNvPicPr>
            <p:nvPr/>
          </p:nvPicPr>
          <p:blipFill>
            <a:blip r:embed="rId5">
              <a:grayscl/>
              <a:biLevel thresh="50000"/>
              <a:extLst>
                <a:ext uri="{28A0092B-C50C-407E-A947-70E740481C1C}">
                  <a14:useLocalDpi xmlns:a14="http://schemas.microsoft.com/office/drawing/2010/main"/>
                </a:ext>
              </a:extLst>
            </a:blip>
            <a:srcRect/>
            <a:stretch>
              <a:fillRect/>
            </a:stretch>
          </p:blipFill>
          <p:spPr bwMode="auto">
            <a:xfrm>
              <a:off x="6255048" y="1219200"/>
              <a:ext cx="1517352"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cxnSp>
        <p:nvCxnSpPr>
          <p:cNvPr id="28" name="Straight Connector 27"/>
          <p:cNvCxnSpPr/>
          <p:nvPr/>
        </p:nvCxnSpPr>
        <p:spPr>
          <a:xfrm>
            <a:off x="5264150" y="1600200"/>
            <a:ext cx="914400"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cxnSp>
        <p:nvCxnSpPr>
          <p:cNvPr id="31" name="Straight Arrow Connector 30"/>
          <p:cNvCxnSpPr/>
          <p:nvPr/>
        </p:nvCxnSpPr>
        <p:spPr>
          <a:xfrm>
            <a:off x="6026150" y="1371600"/>
            <a:ext cx="762000" cy="2286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V="1">
            <a:off x="6026150" y="1828800"/>
            <a:ext cx="838200" cy="381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9461" name="Oval 19460"/>
          <p:cNvSpPr/>
          <p:nvPr/>
        </p:nvSpPr>
        <p:spPr>
          <a:xfrm>
            <a:off x="6788150" y="1524000"/>
            <a:ext cx="228600" cy="228600"/>
          </a:xfrm>
          <a:prstGeom prst="ellipse">
            <a:avLst/>
          </a:prstGeom>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solidFill>
                <a:srgbClr val="FFFFFF"/>
              </a:solidFill>
              <a:latin typeface="Times New Roman"/>
              <a:ea typeface="ＭＳ Ｐゴシック"/>
            </a:endParaRPr>
          </a:p>
        </p:txBody>
      </p:sp>
      <p:sp>
        <p:nvSpPr>
          <p:cNvPr id="25"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eaLnBrk="0" hangingPunct="0">
              <a:defRPr/>
            </a:pPr>
            <a:r>
              <a:rPr lang="en-US" b="1" dirty="0">
                <a:solidFill>
                  <a:srgbClr val="FFFFFF"/>
                </a:solidFill>
                <a:latin typeface="Arial"/>
                <a:cs typeface="Arial"/>
              </a:rPr>
              <a:t>153c</a:t>
            </a:r>
            <a:endParaRPr lang="en-US" sz="1800" dirty="0">
              <a:solidFill>
                <a:srgbClr val="FFFFFF"/>
              </a:solidFill>
              <a:latin typeface="Arial"/>
              <a:cs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up)">
                                      <p:cBhvr>
                                        <p:cTn id="7" dur="500"/>
                                        <p:tgtEl>
                                          <p:spTgt spid="19"/>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down)">
                                      <p:cBhvr>
                                        <p:cTn id="11" dur="500"/>
                                        <p:tgtEl>
                                          <p:spTgt spid="16"/>
                                        </p:tgtEl>
                                      </p:cBhvr>
                                    </p:animEffect>
                                  </p:childTnLst>
                                </p:cTn>
                              </p:par>
                            </p:childTnLst>
                          </p:cTn>
                        </p:par>
                        <p:par>
                          <p:cTn id="12" fill="hold" nodeType="afterGroup">
                            <p:stCondLst>
                              <p:cond delay="1000"/>
                            </p:stCondLst>
                            <p:childTnLst>
                              <p:par>
                                <p:cTn id="13" presetID="22" presetClass="entr" presetSubtype="4"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wipe(down)">
                                      <p:cBhvr>
                                        <p:cTn id="15" dur="500"/>
                                        <p:tgtEl>
                                          <p:spTgt spid="2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3" presetClass="entr" presetSubtype="10" fill="hold" nodeType="clickEffect">
                                  <p:stCondLst>
                                    <p:cond delay="0"/>
                                  </p:stCondLst>
                                  <p:childTnLst>
                                    <p:set>
                                      <p:cBhvr>
                                        <p:cTn id="19" dur="1" fill="hold">
                                          <p:stCondLst>
                                            <p:cond delay="0"/>
                                          </p:stCondLst>
                                        </p:cTn>
                                        <p:tgtEl>
                                          <p:spTgt spid="19462"/>
                                        </p:tgtEl>
                                        <p:attrNameLst>
                                          <p:attrName>style.visibility</p:attrName>
                                        </p:attrNameLst>
                                      </p:cBhvr>
                                      <p:to>
                                        <p:strVal val="visible"/>
                                      </p:to>
                                    </p:set>
                                    <p:animEffect transition="in" filter="blinds(horizontal)">
                                      <p:cBhvr>
                                        <p:cTn id="20" dur="500"/>
                                        <p:tgtEl>
                                          <p:spTgt spid="19462"/>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19461"/>
                                        </p:tgtEl>
                                        <p:attrNameLst>
                                          <p:attrName>style.visibility</p:attrName>
                                        </p:attrNameLst>
                                      </p:cBhvr>
                                      <p:to>
                                        <p:strVal val="visible"/>
                                      </p:to>
                                    </p:set>
                                    <p:animEffect transition="in" filter="blinds(horizontal)">
                                      <p:cBhvr>
                                        <p:cTn id="23" dur="500"/>
                                        <p:tgtEl>
                                          <p:spTgt spid="19461"/>
                                        </p:tgtEl>
                                      </p:cBhvr>
                                    </p:animEffect>
                                  </p:childTnLst>
                                </p:cTn>
                              </p:par>
                              <p:par>
                                <p:cTn id="24" presetID="3" presetClass="entr" presetSubtype="10"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linds(horizontal)">
                                      <p:cBhvr>
                                        <p:cTn id="26" dur="500"/>
                                        <p:tgtEl>
                                          <p:spTgt spid="2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1" nodeType="clickEffect">
                                  <p:stCondLst>
                                    <p:cond delay="0"/>
                                  </p:stCondLst>
                                  <p:childTnLst>
                                    <p:set>
                                      <p:cBhvr>
                                        <p:cTn id="30" dur="1" fill="hold">
                                          <p:stCondLst>
                                            <p:cond delay="0"/>
                                          </p:stCondLst>
                                        </p:cTn>
                                        <p:tgtEl>
                                          <p:spTgt spid="1946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8"/>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2" fill="hold" nodeType="clickEffect">
                                  <p:stCondLst>
                                    <p:cond delay="0"/>
                                  </p:stCondLst>
                                  <p:childTnLst>
                                    <p:set>
                                      <p:cBhvr>
                                        <p:cTn id="46" dur="1" fill="hold">
                                          <p:stCondLst>
                                            <p:cond delay="0"/>
                                          </p:stCondLst>
                                        </p:cTn>
                                        <p:tgtEl>
                                          <p:spTgt spid="19463"/>
                                        </p:tgtEl>
                                        <p:attrNameLst>
                                          <p:attrName>style.visibility</p:attrName>
                                        </p:attrNameLst>
                                      </p:cBhvr>
                                      <p:to>
                                        <p:strVal val="visible"/>
                                      </p:to>
                                    </p:set>
                                    <p:animEffect transition="in" filter="wipe(right)">
                                      <p:cBhvr>
                                        <p:cTn id="47" dur="500"/>
                                        <p:tgtEl>
                                          <p:spTgt spid="194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6" grpId="0"/>
      <p:bldP spid="19" grpId="0" animBg="1"/>
      <p:bldP spid="19461" grpId="0" animBg="1"/>
      <p:bldP spid="19461"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4"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3175"/>
            <a:ext cx="9144000" cy="685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626" name="Rectangle 2"/>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en-US" b="1">
                <a:effectLst/>
                <a:latin typeface="Tahoma" charset="0"/>
                <a:ea typeface="ＭＳ Ｐゴシック" charset="0"/>
                <a:cs typeface="ＭＳ Ｐゴシック" charset="0"/>
              </a:rPr>
              <a:t>The Gospel of Judas</a:t>
            </a:r>
            <a:endParaRPr lang="en-US">
              <a:effectLst>
                <a:outerShdw blurRad="38100" dist="38100" dir="2700000" algn="tl">
                  <a:srgbClr val="FFFFFF"/>
                </a:outerShdw>
              </a:effectLst>
              <a:latin typeface="Tahoma" charset="0"/>
              <a:ea typeface="ＭＳ Ｐゴシック" charset="0"/>
              <a:cs typeface="ＭＳ Ｐゴシック" charset="0"/>
            </a:endParaRPr>
          </a:p>
        </p:txBody>
      </p:sp>
      <p:sp>
        <p:nvSpPr>
          <p:cNvPr id="410627" name="Rectangle 3"/>
          <p:cNvSpPr>
            <a:spLocks noGrp="1" noChangeArrowheads="1"/>
          </p:cNvSpPr>
          <p:nvPr>
            <p:ph type="body" idx="1"/>
          </p:nvPr>
        </p:nvSpPr>
        <p:spPr>
          <a:xfrm>
            <a:off x="152400" y="1600200"/>
            <a:ext cx="8534400" cy="4800600"/>
          </a:xfrm>
        </p:spPr>
        <p:txBody>
          <a:bodyPr/>
          <a:lstStyle/>
          <a:p>
            <a:pPr eaLnBrk="1" hangingPunct="1">
              <a:lnSpc>
                <a:spcPct val="90000"/>
              </a:lnSpc>
              <a:defRPr/>
            </a:pPr>
            <a:r>
              <a:rPr lang="en-US" sz="2800" b="1" dirty="0">
                <a:latin typeface="Tahoma" charset="0"/>
                <a:ea typeface="ＭＳ Ｐゴシック" charset="0"/>
                <a:cs typeface="ＭＳ Ｐゴシック" charset="0"/>
              </a:rPr>
              <a:t>Judas said, </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Master, could it be that my seed is under the control of the rulers?</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Jesus answered and said to him, </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you will grieve much </a:t>
            </a:r>
            <a:r>
              <a:rPr lang="en-US" sz="2800" b="1" u="sng" dirty="0">
                <a:latin typeface="Tahoma" charset="0"/>
                <a:ea typeface="ＭＳ Ｐゴシック" charset="0"/>
                <a:cs typeface="ＭＳ Ｐゴシック" charset="0"/>
              </a:rPr>
              <a:t>when you see the kingdom</a:t>
            </a:r>
            <a:r>
              <a:rPr lang="en-US" sz="2800" b="1" dirty="0">
                <a:latin typeface="Tahoma" charset="0"/>
                <a:ea typeface="ＭＳ Ｐゴシック" charset="0"/>
                <a:cs typeface="ＭＳ Ｐゴシック" charset="0"/>
              </a:rPr>
              <a:t> and all its generation.</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When he heard this, Judas said to him, </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What good is it that I have received it? For you have set me apart for that generation.</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Jesus answered and said, </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You will become the thirteenth, and you will be cursed by the other generations—and </a:t>
            </a:r>
            <a:r>
              <a:rPr lang="en-US" sz="2800" b="1" u="sng" dirty="0">
                <a:latin typeface="Tahoma" charset="0"/>
                <a:ea typeface="ＭＳ Ｐゴシック" charset="0"/>
                <a:cs typeface="ＭＳ Ｐゴシック" charset="0"/>
              </a:rPr>
              <a:t>you will come to rule over them</a:t>
            </a:r>
            <a:r>
              <a:rPr lang="en-US" sz="2800" b="1" dirty="0">
                <a:latin typeface="Tahoma" charset="0"/>
                <a:ea typeface="ＭＳ Ｐゴシック" charset="0"/>
                <a:cs typeface="ＭＳ Ｐゴシック" charset="0"/>
              </a:rPr>
              <a:t>. In the last days they will curse </a:t>
            </a:r>
            <a:r>
              <a:rPr lang="en-US" sz="2800" b="1" u="sng" dirty="0">
                <a:latin typeface="Tahoma" charset="0"/>
                <a:ea typeface="ＭＳ Ｐゴシック" charset="0"/>
                <a:cs typeface="ＭＳ Ｐゴシック" charset="0"/>
              </a:rPr>
              <a:t>your ascent [47] to the holy</a:t>
            </a:r>
            <a:r>
              <a:rPr lang="en-US" sz="2800" b="1" dirty="0">
                <a:latin typeface="Tahoma" charset="0"/>
                <a:ea typeface="ＭＳ Ｐゴシック" charset="0"/>
                <a:cs typeface="ＭＳ Ｐゴシック" charset="0"/>
              </a:rPr>
              <a:t> [generation].</a:t>
            </a:r>
            <a:r>
              <a:rPr lang="ru-RU" altLang="ja-JP" sz="2800" b="1" dirty="0">
                <a:latin typeface="Tahoma" charset="0"/>
                <a:ea typeface="ＭＳ Ｐゴシック" charset="0"/>
                <a:cs typeface="ＭＳ Ｐゴシック" charset="0"/>
              </a:rPr>
              <a:t>"</a:t>
            </a:r>
            <a:endParaRPr lang="en-US" sz="2800" b="1" dirty="0">
              <a:latin typeface="Tahoma" charset="0"/>
              <a:ea typeface="ＭＳ Ｐゴシック" charset="0"/>
              <a:cs typeface="ＭＳ Ｐゴシック" charset="0"/>
            </a:endParaRPr>
          </a:p>
        </p:txBody>
      </p:sp>
      <p:sp>
        <p:nvSpPr>
          <p:cNvPr id="140292" name="Text Box 6"/>
          <p:cNvSpPr txBox="1">
            <a:spLocks noChangeArrowheads="1"/>
          </p:cNvSpPr>
          <p:nvPr/>
        </p:nvSpPr>
        <p:spPr bwMode="auto">
          <a:xfrm>
            <a:off x="8239125" y="4445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186a</a:t>
            </a:r>
            <a:endParaRPr lang="en-US" sz="2000" b="1">
              <a:solidFill>
                <a:srgbClr val="FFFFFF"/>
              </a:solidFill>
              <a:latin typeface="Arial"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7" name="Picture 2"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3175"/>
            <a:ext cx="9144000" cy="685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1651" name="Rectangle 3"/>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en-US" b="1">
                <a:effectLst/>
                <a:latin typeface="Tahoma" charset="0"/>
                <a:ea typeface="ＭＳ Ｐゴシック" charset="0"/>
                <a:cs typeface="ＭＳ Ｐゴシック" charset="0"/>
              </a:rPr>
              <a:t>The Gospel of Judas</a:t>
            </a:r>
            <a:endParaRPr lang="en-US">
              <a:effectLst>
                <a:outerShdw blurRad="38100" dist="38100" dir="2700000" algn="tl">
                  <a:srgbClr val="FFFFFF"/>
                </a:outerShdw>
              </a:effectLst>
              <a:latin typeface="Tahoma" charset="0"/>
              <a:ea typeface="ＭＳ Ｐゴシック" charset="0"/>
              <a:cs typeface="ＭＳ Ｐゴシック" charset="0"/>
            </a:endParaRPr>
          </a:p>
        </p:txBody>
      </p:sp>
      <p:sp>
        <p:nvSpPr>
          <p:cNvPr id="411652" name="Rectangle 4"/>
          <p:cNvSpPr>
            <a:spLocks noGrp="1" noChangeArrowheads="1"/>
          </p:cNvSpPr>
          <p:nvPr>
            <p:ph type="body" idx="1"/>
          </p:nvPr>
        </p:nvSpPr>
        <p:spPr>
          <a:xfrm>
            <a:off x="457200" y="1600200"/>
            <a:ext cx="8305800" cy="5029200"/>
          </a:xfrm>
        </p:spPr>
        <p:txBody>
          <a:bodyPr/>
          <a:lstStyle/>
          <a:p>
            <a:pPr eaLnBrk="1" hangingPunct="1">
              <a:lnSpc>
                <a:spcPct val="90000"/>
              </a:lnSpc>
              <a:defRPr/>
            </a:pPr>
            <a:r>
              <a:rPr lang="en-US" sz="2800" b="1" dirty="0">
                <a:latin typeface="Tahoma" charset="0"/>
                <a:ea typeface="ＭＳ Ｐゴシック" charset="0"/>
                <a:cs typeface="ＭＳ Ｐゴシック" charset="0"/>
              </a:rPr>
              <a:t>Judas said to Jesus, </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Look, what will those who have been baptized in your name do?</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Jesus said, </a:t>
            </a:r>
            <a:r>
              <a:rPr lang="ru-RU"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Truly [I] say to you, Judas, [those who] offer sacrifices to </a:t>
            </a:r>
            <a:r>
              <a:rPr lang="en-US" sz="2800" b="1" dirty="0" err="1">
                <a:latin typeface="Tahoma" charset="0"/>
                <a:ea typeface="ＭＳ Ｐゴシック" charset="0"/>
                <a:cs typeface="ＭＳ Ｐゴシック" charset="0"/>
              </a:rPr>
              <a:t>Saklas</a:t>
            </a:r>
            <a:r>
              <a:rPr lang="en-US" sz="2800" b="1" dirty="0">
                <a:latin typeface="Tahoma" charset="0"/>
                <a:ea typeface="ＭＳ Ｐゴシック" charset="0"/>
                <a:cs typeface="ＭＳ Ｐゴシック" charset="0"/>
              </a:rPr>
              <a:t> [...]God [—three lines missing—] everything that is evil.  But </a:t>
            </a:r>
            <a:r>
              <a:rPr lang="en-US" sz="2800" b="1" u="sng" dirty="0">
                <a:latin typeface="Tahoma" charset="0"/>
                <a:ea typeface="ＭＳ Ｐゴシック" charset="0"/>
                <a:cs typeface="ＭＳ Ｐゴシック" charset="0"/>
              </a:rPr>
              <a:t>you will exceed all of them</a:t>
            </a:r>
            <a:r>
              <a:rPr lang="en-US" sz="2800" b="1" dirty="0">
                <a:latin typeface="Tahoma" charset="0"/>
                <a:ea typeface="ＭＳ Ｐゴシック" charset="0"/>
                <a:cs typeface="ＭＳ Ｐゴシック" charset="0"/>
              </a:rPr>
              <a:t>. For </a:t>
            </a:r>
            <a:r>
              <a:rPr lang="en-US" sz="2800" b="1" u="sng" dirty="0">
                <a:latin typeface="Tahoma" charset="0"/>
                <a:ea typeface="ＭＳ Ｐゴシック" charset="0"/>
                <a:cs typeface="ＭＳ Ｐゴシック" charset="0"/>
              </a:rPr>
              <a:t>you will sacrifice the man that clothes me</a:t>
            </a:r>
            <a:r>
              <a:rPr lang="en-US" sz="2800" b="1" dirty="0">
                <a:latin typeface="Tahoma" charset="0"/>
                <a:ea typeface="ＭＳ Ｐゴシック" charset="0"/>
                <a:cs typeface="ＭＳ Ｐゴシック" charset="0"/>
              </a:rPr>
              <a:t>.</a:t>
            </a:r>
            <a:r>
              <a:rPr lang="ru-RU" altLang="ja-JP" sz="2800" b="1" dirty="0">
                <a:latin typeface="Tahoma" charset="0"/>
                <a:ea typeface="ＭＳ Ｐゴシック" charset="0"/>
                <a:cs typeface="ＭＳ Ｐゴシック" charset="0"/>
              </a:rPr>
              <a:t>"</a:t>
            </a:r>
            <a:endParaRPr lang="en-US" sz="2800" b="1" dirty="0">
              <a:latin typeface="Tahoma" charset="0"/>
              <a:ea typeface="ＭＳ Ｐゴシック" charset="0"/>
              <a:cs typeface="ＭＳ Ｐゴシック" charset="0"/>
            </a:endParaRPr>
          </a:p>
        </p:txBody>
      </p:sp>
      <p:sp>
        <p:nvSpPr>
          <p:cNvPr id="142340" name="Text Box 6"/>
          <p:cNvSpPr txBox="1">
            <a:spLocks noChangeArrowheads="1"/>
          </p:cNvSpPr>
          <p:nvPr/>
        </p:nvSpPr>
        <p:spPr bwMode="auto">
          <a:xfrm>
            <a:off x="8239125" y="44450"/>
            <a:ext cx="869950"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186a</a:t>
            </a:r>
            <a:endParaRPr lang="en-US" sz="2000" b="1">
              <a:solidFill>
                <a:srgbClr val="FFFFFF"/>
              </a:solidFill>
              <a:latin typeface="Arial"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2"/>
          <p:cNvSpPr>
            <a:spLocks noGrp="1" noChangeArrowheads="1"/>
          </p:cNvSpPr>
          <p:nvPr>
            <p:ph type="ctrTitle"/>
          </p:nvPr>
        </p:nvSpPr>
        <p:spPr>
          <a:xfrm>
            <a:off x="52388" y="947738"/>
            <a:ext cx="2954337" cy="692150"/>
          </a:xfrm>
        </p:spPr>
        <p:txBody>
          <a:bodyPr/>
          <a:lstStyle/>
          <a:p>
            <a:pPr eaLnBrk="1" hangingPunct="1"/>
            <a:r>
              <a:rPr lang="en-US" sz="3600">
                <a:latin typeface="Arial Black" charset="0"/>
                <a:ea typeface="ＭＳ Ｐゴシック" charset="0"/>
                <a:cs typeface="ＭＳ Ｐゴシック" charset="0"/>
              </a:rPr>
              <a:t>Irenaeus </a:t>
            </a:r>
            <a:r>
              <a:rPr lang="en-US" sz="2800">
                <a:latin typeface="Arial Black" charset="0"/>
                <a:ea typeface="ＭＳ Ｐゴシック" charset="0"/>
                <a:cs typeface="ＭＳ Ｐゴシック" charset="0"/>
              </a:rPr>
              <a:t>(AD 180)</a:t>
            </a:r>
            <a:endParaRPr lang="en-US" sz="3600">
              <a:latin typeface="Arial Black" charset="0"/>
              <a:ea typeface="ＭＳ Ｐゴシック" charset="0"/>
              <a:cs typeface="ＭＳ Ｐゴシック" charset="0"/>
            </a:endParaRPr>
          </a:p>
        </p:txBody>
      </p:sp>
      <p:sp>
        <p:nvSpPr>
          <p:cNvPr id="144386" name="Rectangle 4"/>
          <p:cNvSpPr>
            <a:spLocks noChangeArrowheads="1"/>
          </p:cNvSpPr>
          <p:nvPr/>
        </p:nvSpPr>
        <p:spPr bwMode="auto">
          <a:xfrm>
            <a:off x="107950" y="5627688"/>
            <a:ext cx="2879725"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spcBef>
                <a:spcPct val="20000"/>
              </a:spcBef>
            </a:pPr>
            <a:r>
              <a:rPr lang="en-US" i="1">
                <a:solidFill>
                  <a:srgbClr val="FFFFFF"/>
                </a:solidFill>
                <a:latin typeface="Arial" charset="0"/>
              </a:rPr>
              <a:t>Against Heresies</a:t>
            </a:r>
            <a:r>
              <a:rPr lang="en-US">
                <a:solidFill>
                  <a:srgbClr val="FFFFFF"/>
                </a:solidFill>
                <a:latin typeface="Arial" charset="0"/>
              </a:rPr>
              <a:t> 1.31.1</a:t>
            </a:r>
          </a:p>
        </p:txBody>
      </p:sp>
      <p:pic>
        <p:nvPicPr>
          <p:cNvPr id="144387"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87325" y="1882775"/>
            <a:ext cx="2684463" cy="3565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4388" name="Rectangle 1"/>
          <p:cNvSpPr>
            <a:spLocks noChangeArrowheads="1"/>
          </p:cNvSpPr>
          <p:nvPr/>
        </p:nvSpPr>
        <p:spPr bwMode="auto">
          <a:xfrm>
            <a:off x="2987675" y="471488"/>
            <a:ext cx="6156325" cy="641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eaLnBrk="0" hangingPunct="0">
              <a:lnSpc>
                <a:spcPct val="90000"/>
              </a:lnSpc>
            </a:pPr>
            <a:r>
              <a:rPr lang="en-US" b="1">
                <a:solidFill>
                  <a:srgbClr val="FFFFFF"/>
                </a:solidFill>
                <a:latin typeface="Arial" charset="0"/>
              </a:rPr>
              <a:t>1. Others again declare that Cain derived his being from the Power above, and acknowledge that Esau, Korah, the Sodomites, and all such persons, are related to themselves.  On this account, they add, they have been assailed by the Creator, yet no one of them has suffered injury.  For Sophia was in the habit of carrying off that which belonged to her from them to herself.  They declare that Judas the traitor was thoroughly acquainted with these things, and that he alone, knowing the truth as no others did, accomplished the mystery of the betrayal; by him all things, both earthly and heavenly, were thus thrown into confusion.  They produce a fictitious history of this kind, which they style the </a:t>
            </a:r>
            <a:r>
              <a:rPr lang="en-US" b="1" i="1">
                <a:solidFill>
                  <a:srgbClr val="FFFF00"/>
                </a:solidFill>
                <a:latin typeface="Arial" charset="0"/>
              </a:rPr>
              <a:t>Gospel of Judas</a:t>
            </a:r>
            <a:r>
              <a:rPr lang="en-US" b="1">
                <a:solidFill>
                  <a:srgbClr val="FFFFFF"/>
                </a:solidFill>
                <a:latin typeface="Arial" charset="0"/>
              </a:rPr>
              <a:t>.</a:t>
            </a:r>
          </a:p>
        </p:txBody>
      </p:sp>
      <p:sp>
        <p:nvSpPr>
          <p:cNvPr id="144389" name="Text Box 6"/>
          <p:cNvSpPr txBox="1">
            <a:spLocks noChangeArrowheads="1"/>
          </p:cNvSpPr>
          <p:nvPr/>
        </p:nvSpPr>
        <p:spPr bwMode="auto">
          <a:xfrm>
            <a:off x="8239125" y="44450"/>
            <a:ext cx="885825" cy="46196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FFFFFF"/>
                </a:solidFill>
                <a:latin typeface="Arial" charset="0"/>
              </a:rPr>
              <a:t>186b</a:t>
            </a:r>
            <a:endParaRPr lang="en-US" sz="2000" b="1">
              <a:solidFill>
                <a:srgbClr val="FFFFFF"/>
              </a:solidFill>
              <a:latin typeface="Arial"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gradFill rotWithShape="1">
          <a:gsLst>
            <a:gs pos="0">
              <a:srgbClr val="800000"/>
            </a:gs>
            <a:gs pos="100000">
              <a:srgbClr val="000000"/>
            </a:gs>
          </a:gsLst>
          <a:path path="rect">
            <a:fillToRect l="100000" t="100000"/>
          </a:path>
        </a:gra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BFC9D44C-A1D1-5647-A22D-672C17A24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537"/>
            <a:ext cx="4572000" cy="61802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3059832" y="2132856"/>
            <a:ext cx="6084168" cy="1656184"/>
          </a:xfrm>
          <a:solidFill>
            <a:schemeClr val="tx1"/>
          </a:solidFill>
        </p:spPr>
        <p:txBody>
          <a:bodyPr/>
          <a:lstStyle/>
          <a:p>
            <a:pPr eaLnBrk="1" hangingPunct="1">
              <a:defRPr/>
            </a:pPr>
            <a:r>
              <a:rPr lang="en-US" sz="4800" dirty="0">
                <a:solidFill>
                  <a:srgbClr val="FFFFFF"/>
                </a:solidFill>
              </a:rPr>
              <a:t>The Nicene Creed </a:t>
            </a:r>
            <a:br>
              <a:rPr lang="en-US" sz="4800" dirty="0">
                <a:solidFill>
                  <a:srgbClr val="FFFFFF"/>
                </a:solidFill>
              </a:rPr>
            </a:br>
            <a:r>
              <a:rPr lang="en-US" sz="4800" dirty="0">
                <a:solidFill>
                  <a:srgbClr val="FFFFFF"/>
                </a:solidFill>
              </a:rPr>
              <a:t>(AD 325)</a:t>
            </a:r>
          </a:p>
        </p:txBody>
      </p:sp>
      <p:sp>
        <p:nvSpPr>
          <p:cNvPr id="12" name="Text Box 7"/>
          <p:cNvSpPr txBox="1">
            <a:spLocks noChangeArrowheads="1"/>
          </p:cNvSpPr>
          <p:nvPr/>
        </p:nvSpPr>
        <p:spPr bwMode="auto">
          <a:xfrm>
            <a:off x="8243888" y="0"/>
            <a:ext cx="869950" cy="461963"/>
          </a:xfrm>
          <a:prstGeom prst="rect">
            <a:avLst/>
          </a:prstGeom>
          <a:solidFill>
            <a:schemeClr val="tx1"/>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153e</a:t>
            </a:r>
            <a:endParaRPr kumimoji="0" lang="en-US" sz="1800" b="0"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Rectangle 4">
            <a:extLst>
              <a:ext uri="{FF2B5EF4-FFF2-40B4-BE49-F238E27FC236}">
                <a16:creationId xmlns:a16="http://schemas.microsoft.com/office/drawing/2014/main" id="{4D4CE8FE-7A33-CD4A-A8E1-D461E5C74BE4}"/>
              </a:ext>
            </a:extLst>
          </p:cNvPr>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marL="0" marR="0" lvl="0" indent="0" algn="ctr" defTabSz="914400" rtl="0" eaLnBrk="1" fontAlgn="base" latinLnBrk="0" hangingPunct="1">
              <a:lnSpc>
                <a:spcPct val="100000"/>
              </a:lnSpc>
              <a:spcBef>
                <a:spcPct val="20000"/>
              </a:spcBef>
              <a:spcAft>
                <a:spcPts val="0"/>
              </a:spcAft>
              <a:buClr>
                <a:srgbClr val="FFCC00"/>
              </a:buClr>
              <a:buSzPct val="70000"/>
              <a:buFont typeface="Wingdings" charset="0"/>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Crossroads International Church Singapore</a:t>
            </a:r>
            <a:b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b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CICF</a:t>
            </a:r>
            <a:r>
              <a:rPr kumimoji="0" lang="en-US" sz="2000" b="1" i="0"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a:ea typeface="ＭＳ Ｐゴシック" charset="0"/>
                <a:cs typeface="Arial"/>
              </a:rPr>
              <a:t>amily.com</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 &amp; BibleStudyDownloads.org</a:t>
            </a:r>
          </a:p>
        </p:txBody>
      </p:sp>
    </p:spTree>
    <p:extLst>
      <p:ext uri="{BB962C8B-B14F-4D97-AF65-F5344CB8AC3E}">
        <p14:creationId xmlns:p14="http://schemas.microsoft.com/office/powerpoint/2010/main" val="8621242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3329" name="Picture 2" descr="61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0"/>
            <a:ext cx="6115050"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3330" name="Rectangle 3"/>
          <p:cNvSpPr>
            <a:spLocks noGrp="1" noChangeArrowheads="1"/>
          </p:cNvSpPr>
          <p:nvPr>
            <p:ph type="title" idx="4294967295"/>
          </p:nvPr>
        </p:nvSpPr>
        <p:spPr>
          <a:xfrm>
            <a:off x="0" y="0"/>
            <a:ext cx="9144000" cy="838200"/>
          </a:xfrm>
          <a:solidFill>
            <a:schemeClr val="accent2"/>
          </a:solidFill>
        </p:spPr>
        <p:txBody>
          <a:bodyPr/>
          <a:lstStyle/>
          <a:p>
            <a:pPr eaLnBrk="1" hangingPunct="1"/>
            <a:r>
              <a:rPr lang="en-US" i="1">
                <a:solidFill>
                  <a:schemeClr val="bg1"/>
                </a:solidFill>
                <a:latin typeface="Arial" charset="0"/>
                <a:ea typeface="ＭＳ Ｐゴシック" charset="0"/>
                <a:cs typeface="ＭＳ Ｐゴシック" charset="0"/>
              </a:rPr>
              <a:t>Teachings of the Heretic Arius</a:t>
            </a:r>
          </a:p>
        </p:txBody>
      </p:sp>
      <p:sp>
        <p:nvSpPr>
          <p:cNvPr id="483331" name="Text Box 4"/>
          <p:cNvSpPr txBox="1">
            <a:spLocks noChangeArrowheads="1"/>
          </p:cNvSpPr>
          <p:nvPr/>
        </p:nvSpPr>
        <p:spPr bwMode="auto">
          <a:xfrm>
            <a:off x="0" y="6516689"/>
            <a:ext cx="9144000" cy="341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John D. Hannah, </a:t>
            </a:r>
            <a:r>
              <a:rPr kumimoji="0" lang="en-US" sz="1600" b="0" i="1" u="none" strike="noStrike" kern="1200" cap="none" spc="0" normalizeH="0" baseline="0" noProof="0">
                <a:ln>
                  <a:noFill/>
                </a:ln>
                <a:solidFill>
                  <a:srgbClr val="000000"/>
                </a:solidFill>
                <a:effectLst/>
                <a:uLnTx/>
                <a:uFillTx/>
                <a:latin typeface="Times New Roman" charset="0"/>
                <a:ea typeface="ＭＳ Ｐゴシック" charset="0"/>
              </a:rPr>
              <a:t>Charts of Ancient &amp; Medieval Church History</a:t>
            </a: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 (Grand Rapids: Zondervan, 2001)</a:t>
            </a:r>
          </a:p>
        </p:txBody>
      </p:sp>
    </p:spTree>
    <p:extLst>
      <p:ext uri="{BB962C8B-B14F-4D97-AF65-F5344CB8AC3E}">
        <p14:creationId xmlns:p14="http://schemas.microsoft.com/office/powerpoint/2010/main" val="8990444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B0ADE33-6270-BD47-A9DA-B5E0754CD582}"/>
              </a:ext>
            </a:extLst>
          </p:cNvPr>
          <p:cNvGrpSpPr/>
          <p:nvPr/>
        </p:nvGrpSpPr>
        <p:grpSpPr>
          <a:xfrm>
            <a:off x="1166814" y="-99392"/>
            <a:ext cx="3750114" cy="6858000"/>
            <a:chOff x="1166814" y="-99392"/>
            <a:chExt cx="3750114" cy="6858000"/>
          </a:xfrm>
        </p:grpSpPr>
        <p:pic>
          <p:nvPicPr>
            <p:cNvPr id="26626" name="Picture 2" descr="62 copy">
              <a:extLst>
                <a:ext uri="{FF2B5EF4-FFF2-40B4-BE49-F238E27FC236}">
                  <a16:creationId xmlns:a16="http://schemas.microsoft.com/office/drawing/2014/main" id="{1904A8D0-9A06-BA46-9226-12108F23AF8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44922"/>
            <a:stretch/>
          </p:blipFill>
          <p:spPr bwMode="auto">
            <a:xfrm>
              <a:off x="1166814" y="-99392"/>
              <a:ext cx="3750114"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14">
              <a:extLst>
                <a:ext uri="{FF2B5EF4-FFF2-40B4-BE49-F238E27FC236}">
                  <a16:creationId xmlns:a16="http://schemas.microsoft.com/office/drawing/2014/main" id="{2997720E-63E8-5543-964D-CBC3B11DFE76}"/>
                </a:ext>
              </a:extLst>
            </p:cNvPr>
            <p:cNvSpPr/>
            <p:nvPr/>
          </p:nvSpPr>
          <p:spPr bwMode="auto">
            <a:xfrm>
              <a:off x="2053121" y="4313865"/>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sp>
          <p:nvSpPr>
            <p:cNvPr id="16" name="Rectangle 15">
              <a:extLst>
                <a:ext uri="{FF2B5EF4-FFF2-40B4-BE49-F238E27FC236}">
                  <a16:creationId xmlns:a16="http://schemas.microsoft.com/office/drawing/2014/main" id="{77249F47-7CEB-4147-B989-A4E566AC09CE}"/>
                </a:ext>
              </a:extLst>
            </p:cNvPr>
            <p:cNvSpPr/>
            <p:nvPr/>
          </p:nvSpPr>
          <p:spPr bwMode="auto">
            <a:xfrm>
              <a:off x="2053121" y="3201162"/>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sp>
          <p:nvSpPr>
            <p:cNvPr id="18" name="Rectangle 17">
              <a:extLst>
                <a:ext uri="{FF2B5EF4-FFF2-40B4-BE49-F238E27FC236}">
                  <a16:creationId xmlns:a16="http://schemas.microsoft.com/office/drawing/2014/main" id="{ABA75CD2-144C-CE42-BC21-12BF774A9D1C}"/>
                </a:ext>
              </a:extLst>
            </p:cNvPr>
            <p:cNvSpPr/>
            <p:nvPr/>
          </p:nvSpPr>
          <p:spPr bwMode="auto">
            <a:xfrm>
              <a:off x="2075155" y="5525721"/>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grpSp>
      <p:sp>
        <p:nvSpPr>
          <p:cNvPr id="4099" name="Rectangle 3">
            <a:extLst>
              <a:ext uri="{FF2B5EF4-FFF2-40B4-BE49-F238E27FC236}">
                <a16:creationId xmlns:a16="http://schemas.microsoft.com/office/drawing/2014/main" id="{1CE0BF8D-74D7-7A44-BD3E-6156987E5A91}"/>
              </a:ext>
            </a:extLst>
          </p:cNvPr>
          <p:cNvSpPr>
            <a:spLocks noGrp="1" noChangeArrowheads="1"/>
          </p:cNvSpPr>
          <p:nvPr>
            <p:ph type="title" idx="4294967295"/>
          </p:nvPr>
        </p:nvSpPr>
        <p:spPr>
          <a:xfrm>
            <a:off x="0" y="533400"/>
            <a:ext cx="9144000" cy="685800"/>
          </a:xfrm>
          <a:solidFill>
            <a:schemeClr val="accent2"/>
          </a:solidFill>
          <a:effectLst>
            <a:outerShdw blurRad="63500" dist="35921" dir="2700000" algn="ctr" rotWithShape="0">
              <a:schemeClr val="tx2">
                <a:alpha val="74997"/>
              </a:schemeClr>
            </a:outerShdw>
          </a:effectLst>
        </p:spPr>
        <p:txBody>
          <a:bodyPr/>
          <a:lstStyle/>
          <a:p>
            <a:pPr eaLnBrk="1" hangingPunct="1"/>
            <a:r>
              <a:rPr lang="en-US" altLang="en-US" sz="4000" dirty="0">
                <a:solidFill>
                  <a:schemeClr val="bg1"/>
                </a:solidFill>
              </a:rPr>
              <a:t>Alexander versus the Heretic Arius</a:t>
            </a:r>
          </a:p>
        </p:txBody>
      </p:sp>
      <p:sp>
        <p:nvSpPr>
          <p:cNvPr id="26628" name="Text Box 4">
            <a:extLst>
              <a:ext uri="{FF2B5EF4-FFF2-40B4-BE49-F238E27FC236}">
                <a16:creationId xmlns:a16="http://schemas.microsoft.com/office/drawing/2014/main" id="{C8FF1494-CABB-694B-B0EB-792C9C3131DF}"/>
              </a:ext>
            </a:extLst>
          </p:cNvPr>
          <p:cNvSpPr txBox="1">
            <a:spLocks noChangeArrowheads="1"/>
          </p:cNvSpPr>
          <p:nvPr/>
        </p:nvSpPr>
        <p:spPr bwMode="auto">
          <a:xfrm>
            <a:off x="0" y="6516688"/>
            <a:ext cx="9144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John D. Hannah, </a:t>
            </a:r>
            <a:r>
              <a:rPr kumimoji="0" lang="en-US" altLang="en-US" sz="1600" b="0" i="1"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Charts of Ancient &amp; Medieval Church History</a:t>
            </a:r>
            <a:r>
              <a:rPr kumimoji="0" lang="en-US" altLang="en-US" sz="16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rPr>
              <a:t> (Grand Rapids: Zondervan, 2001)</a:t>
            </a:r>
          </a:p>
        </p:txBody>
      </p:sp>
      <p:sp>
        <p:nvSpPr>
          <p:cNvPr id="7" name="Text Box 5">
            <a:extLst>
              <a:ext uri="{FF2B5EF4-FFF2-40B4-BE49-F238E27FC236}">
                <a16:creationId xmlns:a16="http://schemas.microsoft.com/office/drawing/2014/main" id="{426E7118-2B7A-B044-A241-753CB10305EE}"/>
              </a:ext>
            </a:extLst>
          </p:cNvPr>
          <p:cNvSpPr txBox="1">
            <a:spLocks noChangeArrowheads="1"/>
          </p:cNvSpPr>
          <p:nvPr/>
        </p:nvSpPr>
        <p:spPr bwMode="auto">
          <a:xfrm>
            <a:off x="2029686" y="3117843"/>
            <a:ext cx="1799555" cy="587375"/>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1" i="0" u="none" strike="noStrike" kern="1200" cap="none" spc="0" normalizeH="0" baseline="0" noProof="0" dirty="0">
                <a:ln>
                  <a:noFill/>
                </a:ln>
                <a:solidFill>
                  <a:srgbClr val="000000"/>
                </a:solidFill>
                <a:effectLst/>
                <a:uLnTx/>
                <a:uFillTx/>
                <a:latin typeface="Rockwell Extra Bold" charset="0"/>
                <a:ea typeface="ＭＳ Ｐゴシック" charset="0"/>
              </a:rPr>
              <a:t>Father</a:t>
            </a:r>
          </a:p>
        </p:txBody>
      </p:sp>
      <p:sp>
        <p:nvSpPr>
          <p:cNvPr id="8" name="Text Box 6">
            <a:extLst>
              <a:ext uri="{FF2B5EF4-FFF2-40B4-BE49-F238E27FC236}">
                <a16:creationId xmlns:a16="http://schemas.microsoft.com/office/drawing/2014/main" id="{AB5FE8B4-8FE8-3145-A25E-618EDB4F8624}"/>
              </a:ext>
            </a:extLst>
          </p:cNvPr>
          <p:cNvSpPr txBox="1">
            <a:spLocks noChangeArrowheads="1"/>
          </p:cNvSpPr>
          <p:nvPr/>
        </p:nvSpPr>
        <p:spPr bwMode="auto">
          <a:xfrm>
            <a:off x="2107327" y="4270368"/>
            <a:ext cx="1644272" cy="587375"/>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1" i="0" u="none" strike="noStrike" kern="1200" cap="none" spc="0" normalizeH="0" baseline="0" noProof="0" dirty="0">
                <a:ln>
                  <a:noFill/>
                </a:ln>
                <a:solidFill>
                  <a:srgbClr val="000000"/>
                </a:solidFill>
                <a:effectLst/>
                <a:uLnTx/>
                <a:uFillTx/>
                <a:latin typeface="Rockwell Extra Bold" charset="0"/>
                <a:ea typeface="ＭＳ Ｐゴシック" charset="0"/>
              </a:rPr>
              <a:t>Son</a:t>
            </a:r>
          </a:p>
        </p:txBody>
      </p:sp>
      <p:sp>
        <p:nvSpPr>
          <p:cNvPr id="9" name="Text Box 7">
            <a:extLst>
              <a:ext uri="{FF2B5EF4-FFF2-40B4-BE49-F238E27FC236}">
                <a16:creationId xmlns:a16="http://schemas.microsoft.com/office/drawing/2014/main" id="{FD929008-D42C-6740-B79F-FC52848D0666}"/>
              </a:ext>
            </a:extLst>
          </p:cNvPr>
          <p:cNvSpPr txBox="1">
            <a:spLocks noChangeArrowheads="1"/>
          </p:cNvSpPr>
          <p:nvPr/>
        </p:nvSpPr>
        <p:spPr bwMode="auto">
          <a:xfrm>
            <a:off x="1911498" y="5422893"/>
            <a:ext cx="2035931" cy="490537"/>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600" b="1" i="0" u="none" strike="noStrike" kern="1200" cap="none" spc="0" normalizeH="0" baseline="0" noProof="0" dirty="0">
                <a:ln>
                  <a:noFill/>
                </a:ln>
                <a:solidFill>
                  <a:srgbClr val="000000"/>
                </a:solidFill>
                <a:effectLst/>
                <a:uLnTx/>
                <a:uFillTx/>
                <a:latin typeface="Rockwell Extra Bold" charset="0"/>
                <a:ea typeface="ＭＳ Ｐゴシック" charset="0"/>
              </a:rPr>
              <a:t>Creation</a:t>
            </a:r>
          </a:p>
        </p:txBody>
      </p:sp>
      <p:grpSp>
        <p:nvGrpSpPr>
          <p:cNvPr id="17" name="Group 16">
            <a:extLst>
              <a:ext uri="{FF2B5EF4-FFF2-40B4-BE49-F238E27FC236}">
                <a16:creationId xmlns:a16="http://schemas.microsoft.com/office/drawing/2014/main" id="{570E14C4-A504-464D-B4CC-AE81A96AA0B0}"/>
              </a:ext>
            </a:extLst>
          </p:cNvPr>
          <p:cNvGrpSpPr/>
          <p:nvPr/>
        </p:nvGrpSpPr>
        <p:grpSpPr>
          <a:xfrm>
            <a:off x="4916927" y="1324087"/>
            <a:ext cx="3081059" cy="5000513"/>
            <a:chOff x="4916927" y="1324087"/>
            <a:chExt cx="3081059" cy="5000513"/>
          </a:xfrm>
        </p:grpSpPr>
        <p:grpSp>
          <p:nvGrpSpPr>
            <p:cNvPr id="5" name="Group 4">
              <a:extLst>
                <a:ext uri="{FF2B5EF4-FFF2-40B4-BE49-F238E27FC236}">
                  <a16:creationId xmlns:a16="http://schemas.microsoft.com/office/drawing/2014/main" id="{0C71ECCE-FEAD-5C44-BFBA-90C8F7B5F015}"/>
                </a:ext>
              </a:extLst>
            </p:cNvPr>
            <p:cNvGrpSpPr/>
            <p:nvPr/>
          </p:nvGrpSpPr>
          <p:grpSpPr>
            <a:xfrm>
              <a:off x="4916927" y="1324087"/>
              <a:ext cx="3081059" cy="5000513"/>
              <a:chOff x="4916927" y="1324087"/>
              <a:chExt cx="3081059" cy="5000513"/>
            </a:xfrm>
          </p:grpSpPr>
          <p:pic>
            <p:nvPicPr>
              <p:cNvPr id="6" name="Picture 2" descr="62 copy">
                <a:extLst>
                  <a:ext uri="{FF2B5EF4-FFF2-40B4-BE49-F238E27FC236}">
                    <a16:creationId xmlns:a16="http://schemas.microsoft.com/office/drawing/2014/main" id="{A8C48CFF-5A86-A245-B17F-ACD4EC6E60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4749" t="20287" b="6798"/>
              <a:stretch/>
            </p:blipFill>
            <p:spPr bwMode="auto">
              <a:xfrm>
                <a:off x="4916927" y="1324087"/>
                <a:ext cx="3081059" cy="500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BF4C58F-CF3D-744C-8BE8-DE8C84AEC1DE}"/>
                  </a:ext>
                </a:extLst>
              </p:cNvPr>
              <p:cNvSpPr/>
              <p:nvPr/>
            </p:nvSpPr>
            <p:spPr bwMode="auto">
              <a:xfrm>
                <a:off x="5292080" y="3068960"/>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sp>
            <p:nvSpPr>
              <p:cNvPr id="13" name="Rectangle 12">
                <a:extLst>
                  <a:ext uri="{FF2B5EF4-FFF2-40B4-BE49-F238E27FC236}">
                    <a16:creationId xmlns:a16="http://schemas.microsoft.com/office/drawing/2014/main" id="{01705582-1142-1544-B7B4-D8F5A24A5763}"/>
                  </a:ext>
                </a:extLst>
              </p:cNvPr>
              <p:cNvSpPr/>
              <p:nvPr/>
            </p:nvSpPr>
            <p:spPr bwMode="auto">
              <a:xfrm>
                <a:off x="5281063" y="4170646"/>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sp>
            <p:nvSpPr>
              <p:cNvPr id="14" name="Rectangle 13">
                <a:extLst>
                  <a:ext uri="{FF2B5EF4-FFF2-40B4-BE49-F238E27FC236}">
                    <a16:creationId xmlns:a16="http://schemas.microsoft.com/office/drawing/2014/main" id="{CBAAEF6E-E2B8-4B40-8621-4983BBBB93E6}"/>
                  </a:ext>
                </a:extLst>
              </p:cNvPr>
              <p:cNvSpPr/>
              <p:nvPr/>
            </p:nvSpPr>
            <p:spPr bwMode="auto">
              <a:xfrm>
                <a:off x="5314114" y="5338434"/>
                <a:ext cx="1800200" cy="50405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65" charset="0"/>
                  <a:ea typeface="ＭＳ Ｐゴシック" pitchFamily="-65" charset="-128"/>
                  <a:cs typeface="ＭＳ Ｐゴシック" pitchFamily="-65" charset="-128"/>
                </a:endParaRPr>
              </a:p>
            </p:txBody>
          </p:sp>
        </p:grpSp>
        <p:sp>
          <p:nvSpPr>
            <p:cNvPr id="21" name="Text Box 5">
              <a:extLst>
                <a:ext uri="{FF2B5EF4-FFF2-40B4-BE49-F238E27FC236}">
                  <a16:creationId xmlns:a16="http://schemas.microsoft.com/office/drawing/2014/main" id="{74AFBD48-0F2E-E642-87F6-7563E44332FC}"/>
                </a:ext>
              </a:extLst>
            </p:cNvPr>
            <p:cNvSpPr txBox="1">
              <a:spLocks noChangeArrowheads="1"/>
            </p:cNvSpPr>
            <p:nvPr/>
          </p:nvSpPr>
          <p:spPr bwMode="auto">
            <a:xfrm>
              <a:off x="5290679" y="3040725"/>
              <a:ext cx="1799555" cy="587375"/>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1" i="0" u="none" strike="noStrike" kern="1200" cap="none" spc="0" normalizeH="0" baseline="0" noProof="0" dirty="0">
                  <a:ln>
                    <a:noFill/>
                  </a:ln>
                  <a:solidFill>
                    <a:srgbClr val="000000"/>
                  </a:solidFill>
                  <a:effectLst/>
                  <a:uLnTx/>
                  <a:uFillTx/>
                  <a:latin typeface="Rockwell Extra Bold" charset="0"/>
                  <a:ea typeface="ＭＳ Ｐゴシック" charset="0"/>
                </a:rPr>
                <a:t>Father</a:t>
              </a:r>
            </a:p>
          </p:txBody>
        </p:sp>
        <p:sp>
          <p:nvSpPr>
            <p:cNvPr id="22" name="Text Box 6">
              <a:extLst>
                <a:ext uri="{FF2B5EF4-FFF2-40B4-BE49-F238E27FC236}">
                  <a16:creationId xmlns:a16="http://schemas.microsoft.com/office/drawing/2014/main" id="{7CC6F917-7BF1-F44F-948D-8270EEA2F977}"/>
                </a:ext>
              </a:extLst>
            </p:cNvPr>
            <p:cNvSpPr txBox="1">
              <a:spLocks noChangeArrowheads="1"/>
            </p:cNvSpPr>
            <p:nvPr/>
          </p:nvSpPr>
          <p:spPr bwMode="auto">
            <a:xfrm>
              <a:off x="5368320" y="4193250"/>
              <a:ext cx="1644272" cy="587375"/>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2000"/>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3200" b="1" i="0" u="none" strike="noStrike" kern="1200" cap="none" spc="0" normalizeH="0" baseline="0" noProof="0" dirty="0">
                  <a:ln>
                    <a:noFill/>
                  </a:ln>
                  <a:solidFill>
                    <a:srgbClr val="000000"/>
                  </a:solidFill>
                  <a:effectLst/>
                  <a:uLnTx/>
                  <a:uFillTx/>
                  <a:latin typeface="Rockwell Extra Bold" charset="0"/>
                  <a:ea typeface="ＭＳ Ｐゴシック" charset="0"/>
                </a:rPr>
                <a:t>Son</a:t>
              </a:r>
            </a:p>
          </p:txBody>
        </p:sp>
        <p:sp>
          <p:nvSpPr>
            <p:cNvPr id="23" name="Text Box 7">
              <a:extLst>
                <a:ext uri="{FF2B5EF4-FFF2-40B4-BE49-F238E27FC236}">
                  <a16:creationId xmlns:a16="http://schemas.microsoft.com/office/drawing/2014/main" id="{129E273B-EF3A-A444-94F8-EA95A9620588}"/>
                </a:ext>
              </a:extLst>
            </p:cNvPr>
            <p:cNvSpPr txBox="1">
              <a:spLocks noChangeArrowheads="1"/>
            </p:cNvSpPr>
            <p:nvPr/>
          </p:nvSpPr>
          <p:spPr bwMode="auto">
            <a:xfrm>
              <a:off x="5172491" y="5345775"/>
              <a:ext cx="2035931" cy="490537"/>
            </a:xfrm>
            <a:prstGeom prst="rect">
              <a:avLst/>
            </a:prstGeom>
            <a:no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cs typeface="ＭＳ Ｐゴシック" charset="0"/>
                </a:defRPr>
              </a:lvl1pPr>
              <a:lvl2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5pPr>
              <a:lvl6pPr marL="25146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6pPr>
              <a:lvl7pPr marL="29718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7pPr>
              <a:lvl8pPr marL="34290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8pPr>
              <a:lvl9pPr marL="3886200" indent="-228600" eaLnBrk="0" fontAlgn="base" hangingPunct="0">
                <a:spcBef>
                  <a:spcPct val="0"/>
                </a:spcBef>
                <a:spcAft>
                  <a:spcPct val="0"/>
                </a:spcAft>
                <a:buClr>
                  <a:srgbClr val="000000"/>
                </a:buClr>
                <a:buSzPct val="100000"/>
                <a:buFont typeface="Times New Roman" charse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600">
                  <a:solidFill>
                    <a:schemeClr val="bg1"/>
                  </a:solidFill>
                  <a:latin typeface="Times New Roman" charset="0"/>
                  <a:ea typeface="ＭＳ Ｐゴシック" charset="0"/>
                </a:defRPr>
              </a:lvl9pPr>
            </a:lstStyle>
            <a:p>
              <a:pPr marL="0" marR="0" lvl="0" indent="0" algn="ctr" defTabSz="914400" rtl="0" eaLnBrk="1" fontAlgn="base" latinLnBrk="0" hangingPunct="1">
                <a:lnSpc>
                  <a:spcPct val="100000"/>
                </a:lnSpc>
                <a:spcBef>
                  <a:spcPts val="1625"/>
                </a:spcBef>
                <a:spcAft>
                  <a:spcPct val="0"/>
                </a:spcAft>
                <a:buClrTx/>
                <a:buSzTx/>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US" sz="2600" b="1" i="0" u="none" strike="noStrike" kern="1200" cap="none" spc="0" normalizeH="0" baseline="0" noProof="0" dirty="0">
                  <a:ln>
                    <a:noFill/>
                  </a:ln>
                  <a:solidFill>
                    <a:srgbClr val="000000"/>
                  </a:solidFill>
                  <a:effectLst/>
                  <a:uLnTx/>
                  <a:uFillTx/>
                  <a:latin typeface="Rockwell Extra Bold" charset="0"/>
                  <a:ea typeface="ＭＳ Ｐゴシック" charset="0"/>
                </a:rPr>
                <a:t>Creation</a:t>
              </a:r>
            </a:p>
          </p:txBody>
        </p:sp>
      </p:grpSp>
    </p:spTree>
    <p:extLst>
      <p:ext uri="{BB962C8B-B14F-4D97-AF65-F5344CB8AC3E}">
        <p14:creationId xmlns:p14="http://schemas.microsoft.com/office/powerpoint/2010/main" val="168942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en-US" sz="4800" b="1" dirty="0">
                <a:solidFill>
                  <a:schemeClr val="bg1"/>
                </a:solidFill>
                <a:effectLst>
                  <a:glow rad="101600">
                    <a:schemeClr val="tx1">
                      <a:alpha val="99000"/>
                    </a:schemeClr>
                  </a:glow>
                </a:effectLst>
                <a:latin typeface="Arial"/>
                <a:cs typeface="Arial"/>
              </a:rPr>
              <a:t>Theme</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Calibri"/>
              <a:ea typeface="ＭＳ Ｐゴシック" charset="0"/>
            </a:endParaRPr>
          </a:p>
        </p:txBody>
      </p:sp>
      <p:sp>
        <p:nvSpPr>
          <p:cNvPr id="4" name="Rectangle 2"/>
          <p:cNvSpPr txBox="1">
            <a:spLocks noChangeArrowheads="1"/>
          </p:cNvSpPr>
          <p:nvPr/>
        </p:nvSpPr>
        <p:spPr bwMode="auto">
          <a:xfrm>
            <a:off x="1382" y="1743848"/>
            <a:ext cx="9144000" cy="337030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Limits to Love</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23</a:t>
            </a: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1745193273"/>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descr="Nicea">
            <a:extLst>
              <a:ext uri="{FF2B5EF4-FFF2-40B4-BE49-F238E27FC236}">
                <a16:creationId xmlns:a16="http://schemas.microsoft.com/office/drawing/2014/main" id="{2C1A7713-1170-8D4B-A49F-4D9D7CFA4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41902"/>
          <a:stretch>
            <a:fillRect/>
          </a:stretch>
        </p:blipFill>
        <p:spPr bwMode="auto">
          <a:xfrm>
            <a:off x="-12700" y="11113"/>
            <a:ext cx="8318500" cy="684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a:extLst>
              <a:ext uri="{FF2B5EF4-FFF2-40B4-BE49-F238E27FC236}">
                <a16:creationId xmlns:a16="http://schemas.microsoft.com/office/drawing/2014/main" id="{F1C899A2-044B-A24C-B1F7-DA283B5CC462}"/>
              </a:ext>
            </a:extLst>
          </p:cNvPr>
          <p:cNvSpPr>
            <a:spLocks noChangeArrowheads="1"/>
          </p:cNvSpPr>
          <p:nvPr/>
        </p:nvSpPr>
        <p:spPr bwMode="auto">
          <a:xfrm>
            <a:off x="4953000" y="0"/>
            <a:ext cx="4191000" cy="6858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7172" name="Rectangle 4">
            <a:extLst>
              <a:ext uri="{FF2B5EF4-FFF2-40B4-BE49-F238E27FC236}">
                <a16:creationId xmlns:a16="http://schemas.microsoft.com/office/drawing/2014/main" id="{859903B7-E1D5-AE48-BA8F-03728F919840}"/>
              </a:ext>
            </a:extLst>
          </p:cNvPr>
          <p:cNvSpPr>
            <a:spLocks noGrp="1" noChangeArrowheads="1"/>
          </p:cNvSpPr>
          <p:nvPr>
            <p:ph type="ctrTitle"/>
          </p:nvPr>
        </p:nvSpPr>
        <p:spPr>
          <a:xfrm>
            <a:off x="4953000" y="0"/>
            <a:ext cx="4191000" cy="2590800"/>
          </a:xfrm>
          <a:solidFill>
            <a:schemeClr val="accent2"/>
          </a:solidFill>
        </p:spPr>
        <p:txBody>
          <a:bodyPr/>
          <a:lstStyle/>
          <a:p>
            <a:pPr eaLnBrk="1" hangingPunct="1"/>
            <a:r>
              <a:rPr lang="en-US" altLang="en-US" sz="4800" b="1">
                <a:solidFill>
                  <a:schemeClr val="bg1"/>
                </a:solidFill>
              </a:rPr>
              <a:t>What About Nicea </a:t>
            </a:r>
            <a:br>
              <a:rPr lang="en-US" altLang="en-US" sz="4800" b="1">
                <a:solidFill>
                  <a:schemeClr val="bg1"/>
                </a:solidFill>
              </a:rPr>
            </a:br>
            <a:r>
              <a:rPr lang="en-US" altLang="en-US" sz="4000" b="1">
                <a:solidFill>
                  <a:schemeClr val="bg1"/>
                </a:solidFill>
              </a:rPr>
              <a:t>(AD 325)?</a:t>
            </a:r>
            <a:endParaRPr lang="en-US" altLang="en-US" sz="4800" b="1">
              <a:solidFill>
                <a:schemeClr val="bg1"/>
              </a:solidFill>
            </a:endParaRPr>
          </a:p>
        </p:txBody>
      </p:sp>
      <p:sp>
        <p:nvSpPr>
          <p:cNvPr id="7173" name="Rectangle 5">
            <a:extLst>
              <a:ext uri="{FF2B5EF4-FFF2-40B4-BE49-F238E27FC236}">
                <a16:creationId xmlns:a16="http://schemas.microsoft.com/office/drawing/2014/main" id="{D708905B-BBCA-5F4F-B7E3-60AA2EA4A8B1}"/>
              </a:ext>
            </a:extLst>
          </p:cNvPr>
          <p:cNvSpPr>
            <a:spLocks noChangeArrowheads="1"/>
          </p:cNvSpPr>
          <p:nvPr/>
        </p:nvSpPr>
        <p:spPr bwMode="auto">
          <a:xfrm>
            <a:off x="4953000" y="2514600"/>
            <a:ext cx="4191000" cy="4343400"/>
          </a:xfrm>
          <a:prstGeom prst="rect">
            <a:avLst/>
          </a:prstGeom>
          <a:solidFill>
            <a:srgbClr val="FA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rPr>
              <a:t>Bishops throughout the Eastern Empire gathered &amp; excommunicated Arius of Alexandria</a:t>
            </a:r>
            <a:endParaRPr kumimoji="0" lang="en-US" altLang="en-US" sz="36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7174" name="Oval 6">
            <a:extLst>
              <a:ext uri="{FF2B5EF4-FFF2-40B4-BE49-F238E27FC236}">
                <a16:creationId xmlns:a16="http://schemas.microsoft.com/office/drawing/2014/main" id="{2B51AD24-AF4A-1442-BD7F-87EB9056E70D}"/>
              </a:ext>
            </a:extLst>
          </p:cNvPr>
          <p:cNvSpPr>
            <a:spLocks noChangeArrowheads="1"/>
          </p:cNvSpPr>
          <p:nvPr/>
        </p:nvSpPr>
        <p:spPr bwMode="auto">
          <a:xfrm>
            <a:off x="990600" y="1828800"/>
            <a:ext cx="762000" cy="304800"/>
          </a:xfrm>
          <a:prstGeom prst="ellipse">
            <a:avLst/>
          </a:prstGeom>
          <a:noFill/>
          <a:ln w="76200">
            <a:solidFill>
              <a:srgbClr val="FA002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28679" name="Text Box 7">
            <a:extLst>
              <a:ext uri="{FF2B5EF4-FFF2-40B4-BE49-F238E27FC236}">
                <a16:creationId xmlns:a16="http://schemas.microsoft.com/office/drawing/2014/main" id="{180C794B-90A5-9842-A5F1-F85DE25043CD}"/>
              </a:ext>
            </a:extLst>
          </p:cNvPr>
          <p:cNvSpPr txBox="1">
            <a:spLocks noChangeArrowheads="1"/>
          </p:cNvSpPr>
          <p:nvPr/>
        </p:nvSpPr>
        <p:spPr bwMode="auto">
          <a:xfrm>
            <a:off x="0" y="6629400"/>
            <a:ext cx="9144000" cy="228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1"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The Atlas of the Bible and the History of Christianity</a:t>
            </a:r>
            <a:r>
              <a:rPr kumimoji="0" lang="en-US" altLang="en-US" sz="9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rPr>
              <a:t>, ed. Tim Dowley (London: Three’s Company, 1997), 77</a:t>
            </a:r>
          </a:p>
        </p:txBody>
      </p:sp>
      <p:sp>
        <p:nvSpPr>
          <p:cNvPr id="7176" name="Oval 8">
            <a:extLst>
              <a:ext uri="{FF2B5EF4-FFF2-40B4-BE49-F238E27FC236}">
                <a16:creationId xmlns:a16="http://schemas.microsoft.com/office/drawing/2014/main" id="{81EDFBA0-417B-3E4F-81DC-0945576C7CE7}"/>
              </a:ext>
            </a:extLst>
          </p:cNvPr>
          <p:cNvSpPr>
            <a:spLocks noChangeArrowheads="1"/>
          </p:cNvSpPr>
          <p:nvPr/>
        </p:nvSpPr>
        <p:spPr bwMode="auto">
          <a:xfrm>
            <a:off x="1295400" y="5257800"/>
            <a:ext cx="762000" cy="304800"/>
          </a:xfrm>
          <a:prstGeom prst="ellipse">
            <a:avLst/>
          </a:prstGeom>
          <a:noFill/>
          <a:ln w="76200">
            <a:solidFill>
              <a:srgbClr val="FA002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endParaRPr>
          </a:p>
        </p:txBody>
      </p:sp>
      <p:sp>
        <p:nvSpPr>
          <p:cNvPr id="9" name="Rectangle 5">
            <a:extLst>
              <a:ext uri="{FF2B5EF4-FFF2-40B4-BE49-F238E27FC236}">
                <a16:creationId xmlns:a16="http://schemas.microsoft.com/office/drawing/2014/main" id="{41BE80F0-8107-2144-ABE0-7846CB8171F8}"/>
              </a:ext>
            </a:extLst>
          </p:cNvPr>
          <p:cNvSpPr>
            <a:spLocks noChangeArrowheads="1"/>
          </p:cNvSpPr>
          <p:nvPr/>
        </p:nvSpPr>
        <p:spPr bwMode="auto">
          <a:xfrm>
            <a:off x="39600" y="5637772"/>
            <a:ext cx="1724967" cy="425872"/>
          </a:xfrm>
          <a:prstGeom prst="rect">
            <a:avLst/>
          </a:prstGeom>
          <a:solidFill>
            <a:srgbClr val="FA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rPr>
              <a:t>Alexander</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endParaRPr>
          </a:p>
        </p:txBody>
      </p:sp>
      <p:sp>
        <p:nvSpPr>
          <p:cNvPr id="11" name="Rectangle 5">
            <a:extLst>
              <a:ext uri="{FF2B5EF4-FFF2-40B4-BE49-F238E27FC236}">
                <a16:creationId xmlns:a16="http://schemas.microsoft.com/office/drawing/2014/main" id="{53A6496F-EE03-B641-A0E6-C46195453F66}"/>
              </a:ext>
            </a:extLst>
          </p:cNvPr>
          <p:cNvSpPr>
            <a:spLocks noChangeArrowheads="1"/>
          </p:cNvSpPr>
          <p:nvPr/>
        </p:nvSpPr>
        <p:spPr bwMode="auto">
          <a:xfrm>
            <a:off x="2205831" y="5637772"/>
            <a:ext cx="1286049" cy="425872"/>
          </a:xfrm>
          <a:prstGeom prst="rect">
            <a:avLst/>
          </a:prstGeom>
          <a:solidFill>
            <a:srgbClr val="FA002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rPr>
              <a:t>Arius</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endParaRPr>
          </a:p>
        </p:txBody>
      </p:sp>
      <p:pic>
        <p:nvPicPr>
          <p:cNvPr id="3" name="Graphic 2" descr="High voltage">
            <a:extLst>
              <a:ext uri="{FF2B5EF4-FFF2-40B4-BE49-F238E27FC236}">
                <a16:creationId xmlns:a16="http://schemas.microsoft.com/office/drawing/2014/main" id="{D7BFF5FA-D7FD-4949-8A29-E3D539196C4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27999" y="5442888"/>
            <a:ext cx="914400" cy="914400"/>
          </a:xfrm>
          <a:prstGeom prst="rect">
            <a:avLst/>
          </a:prstGeom>
        </p:spPr>
      </p:pic>
      <p:sp>
        <p:nvSpPr>
          <p:cNvPr id="14" name="Rectangle 5">
            <a:extLst>
              <a:ext uri="{FF2B5EF4-FFF2-40B4-BE49-F238E27FC236}">
                <a16:creationId xmlns:a16="http://schemas.microsoft.com/office/drawing/2014/main" id="{79397BAA-DE5B-C74A-BCC3-3CAC6B511BA3}"/>
              </a:ext>
            </a:extLst>
          </p:cNvPr>
          <p:cNvSpPr>
            <a:spLocks noChangeArrowheads="1"/>
          </p:cNvSpPr>
          <p:nvPr/>
        </p:nvSpPr>
        <p:spPr bwMode="auto">
          <a:xfrm>
            <a:off x="1074581" y="1337077"/>
            <a:ext cx="1724967" cy="425872"/>
          </a:xfrm>
          <a:prstGeom prst="rect">
            <a:avLst/>
          </a:prstGeom>
          <a:solidFill>
            <a:schemeClr val="tx1"/>
          </a:solidFill>
          <a:ln>
            <a:noFill/>
          </a:ln>
        </p:spPr>
        <p:txBody>
          <a:bodyPr anchor="ct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rPr>
              <a:t>Nicea</a:t>
            </a:r>
            <a:endParaRPr kumimoji="0" lang="en-US" alt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875651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172"/>
                                        </p:tgtEl>
                                        <p:attrNameLst>
                                          <p:attrName>style.visibility</p:attrName>
                                        </p:attrNameLst>
                                      </p:cBhvr>
                                      <p:to>
                                        <p:strVal val="visible"/>
                                      </p:to>
                                    </p:set>
                                  </p:childTnLst>
                                </p:cTn>
                              </p:par>
                            </p:childTnLst>
                          </p:cTn>
                        </p:par>
                        <p:par>
                          <p:cTn id="7" fill="hold" nodeType="withGroup">
                            <p:stCondLst>
                              <p:cond delay="0"/>
                            </p:stCondLst>
                            <p:childTnLst>
                              <p:par>
                                <p:cTn id="8" presetID="51" presetClass="entr" presetSubtype="0" fill="hold" grpId="0" nodeType="afterEffect">
                                  <p:stCondLst>
                                    <p:cond delay="0"/>
                                  </p:stCondLst>
                                  <p:childTnLst>
                                    <p:set>
                                      <p:cBhvr>
                                        <p:cTn id="9" dur="1" fill="hold">
                                          <p:stCondLst>
                                            <p:cond delay="0"/>
                                          </p:stCondLst>
                                        </p:cTn>
                                        <p:tgtEl>
                                          <p:spTgt spid="7174"/>
                                        </p:tgtEl>
                                        <p:attrNameLst>
                                          <p:attrName>style.visibility</p:attrName>
                                        </p:attrNameLst>
                                      </p:cBhvr>
                                      <p:to>
                                        <p:strVal val="visible"/>
                                      </p:to>
                                    </p:set>
                                    <p:animEffect transition="in" filter="fade">
                                      <p:cBhvr>
                                        <p:cTn id="10" dur="770" decel="100000"/>
                                        <p:tgtEl>
                                          <p:spTgt spid="7174"/>
                                        </p:tgtEl>
                                      </p:cBhvr>
                                    </p:animEffect>
                                    <p:animScale>
                                      <p:cBhvr>
                                        <p:cTn id="11" dur="770" decel="100000"/>
                                        <p:tgtEl>
                                          <p:spTgt spid="7174"/>
                                        </p:tgtEl>
                                      </p:cBhvr>
                                      <p:from x="10000" y="10000"/>
                                      <p:to x="200000" y="450000"/>
                                    </p:animScale>
                                    <p:animScale>
                                      <p:cBhvr>
                                        <p:cTn id="12" dur="1230" accel="100000" fill="hold">
                                          <p:stCondLst>
                                            <p:cond delay="770"/>
                                          </p:stCondLst>
                                        </p:cTn>
                                        <p:tgtEl>
                                          <p:spTgt spid="7174"/>
                                        </p:tgtEl>
                                      </p:cBhvr>
                                      <p:from x="200000" y="450000"/>
                                      <p:to x="100000" y="100000"/>
                                    </p:animScale>
                                    <p:set>
                                      <p:cBhvr>
                                        <p:cTn id="13" dur="770" fill="hold"/>
                                        <p:tgtEl>
                                          <p:spTgt spid="7174"/>
                                        </p:tgtEl>
                                        <p:attrNameLst>
                                          <p:attrName>ppt_x</p:attrName>
                                        </p:attrNameLst>
                                      </p:cBhvr>
                                      <p:to>
                                        <p:strVal val="(0.5)"/>
                                      </p:to>
                                    </p:set>
                                    <p:anim from="(0.5)" to="(#ppt_x)" calcmode="lin" valueType="num">
                                      <p:cBhvr>
                                        <p:cTn id="14" dur="1230" accel="100000" fill="hold">
                                          <p:stCondLst>
                                            <p:cond delay="770"/>
                                          </p:stCondLst>
                                        </p:cTn>
                                        <p:tgtEl>
                                          <p:spTgt spid="7174"/>
                                        </p:tgtEl>
                                        <p:attrNameLst>
                                          <p:attrName>ppt_x</p:attrName>
                                        </p:attrNameLst>
                                      </p:cBhvr>
                                    </p:anim>
                                    <p:set>
                                      <p:cBhvr>
                                        <p:cTn id="15" dur="770" fill="hold"/>
                                        <p:tgtEl>
                                          <p:spTgt spid="7174"/>
                                        </p:tgtEl>
                                        <p:attrNameLst>
                                          <p:attrName>ppt_y</p:attrName>
                                        </p:attrNameLst>
                                      </p:cBhvr>
                                      <p:to>
                                        <p:strVal val="(#ppt_y+0.4)"/>
                                      </p:to>
                                    </p:set>
                                    <p:anim from="(#ppt_y+0.4)" to="(#ppt_y)" calcmode="lin" valueType="num">
                                      <p:cBhvr>
                                        <p:cTn id="16" dur="1230" accel="100000" fill="hold">
                                          <p:stCondLst>
                                            <p:cond delay="770"/>
                                          </p:stCondLst>
                                        </p:cTn>
                                        <p:tgtEl>
                                          <p:spTgt spid="7174"/>
                                        </p:tgtEl>
                                        <p:attrNameLst>
                                          <p:attrName>ppt_y</p:attrName>
                                        </p:attrNameLst>
                                      </p:cBhvr>
                                    </p:anim>
                                  </p:childTnLst>
                                </p:cTn>
                              </p:par>
                            </p:childTnLst>
                          </p:cTn>
                        </p:par>
                      </p:childTnLst>
                    </p:cTn>
                  </p:par>
                  <p:par>
                    <p:cTn id="17" fill="hold">
                      <p:stCondLst>
                        <p:cond delay="indefinite"/>
                      </p:stCondLst>
                      <p:childTnLst>
                        <p:par>
                          <p:cTn id="18" fill="hold">
                            <p:stCondLst>
                              <p:cond delay="0"/>
                            </p:stCondLst>
                            <p:childTnLst>
                              <p:par>
                                <p:cTn id="19" presetID="51" presetClass="entr" presetSubtype="0" fill="hold" grpId="0" nodeType="clickEffect">
                                  <p:stCondLst>
                                    <p:cond delay="0"/>
                                  </p:stCondLst>
                                  <p:childTnLst>
                                    <p:set>
                                      <p:cBhvr>
                                        <p:cTn id="20" dur="1" fill="hold">
                                          <p:stCondLst>
                                            <p:cond delay="0"/>
                                          </p:stCondLst>
                                        </p:cTn>
                                        <p:tgtEl>
                                          <p:spTgt spid="7176"/>
                                        </p:tgtEl>
                                        <p:attrNameLst>
                                          <p:attrName>style.visibility</p:attrName>
                                        </p:attrNameLst>
                                      </p:cBhvr>
                                      <p:to>
                                        <p:strVal val="visible"/>
                                      </p:to>
                                    </p:set>
                                    <p:animEffect transition="in" filter="fade">
                                      <p:cBhvr>
                                        <p:cTn id="21" dur="770" decel="100000"/>
                                        <p:tgtEl>
                                          <p:spTgt spid="7176"/>
                                        </p:tgtEl>
                                      </p:cBhvr>
                                    </p:animEffect>
                                    <p:animScale>
                                      <p:cBhvr>
                                        <p:cTn id="22" dur="770" decel="100000"/>
                                        <p:tgtEl>
                                          <p:spTgt spid="7176"/>
                                        </p:tgtEl>
                                      </p:cBhvr>
                                      <p:from x="10000" y="10000"/>
                                      <p:to x="200000" y="450000"/>
                                    </p:animScale>
                                    <p:animScale>
                                      <p:cBhvr>
                                        <p:cTn id="23" dur="1230" accel="100000" fill="hold">
                                          <p:stCondLst>
                                            <p:cond delay="770"/>
                                          </p:stCondLst>
                                        </p:cTn>
                                        <p:tgtEl>
                                          <p:spTgt spid="7176"/>
                                        </p:tgtEl>
                                      </p:cBhvr>
                                      <p:from x="200000" y="450000"/>
                                      <p:to x="100000" y="100000"/>
                                    </p:animScale>
                                    <p:set>
                                      <p:cBhvr>
                                        <p:cTn id="24" dur="770" fill="hold"/>
                                        <p:tgtEl>
                                          <p:spTgt spid="7176"/>
                                        </p:tgtEl>
                                        <p:attrNameLst>
                                          <p:attrName>ppt_x</p:attrName>
                                        </p:attrNameLst>
                                      </p:cBhvr>
                                      <p:to>
                                        <p:strVal val="(0.5)"/>
                                      </p:to>
                                    </p:set>
                                    <p:anim from="(0.5)" to="(#ppt_x)" calcmode="lin" valueType="num">
                                      <p:cBhvr>
                                        <p:cTn id="25" dur="1230" accel="100000" fill="hold">
                                          <p:stCondLst>
                                            <p:cond delay="770"/>
                                          </p:stCondLst>
                                        </p:cTn>
                                        <p:tgtEl>
                                          <p:spTgt spid="7176"/>
                                        </p:tgtEl>
                                        <p:attrNameLst>
                                          <p:attrName>ppt_x</p:attrName>
                                        </p:attrNameLst>
                                      </p:cBhvr>
                                    </p:anim>
                                    <p:set>
                                      <p:cBhvr>
                                        <p:cTn id="26" dur="770" fill="hold"/>
                                        <p:tgtEl>
                                          <p:spTgt spid="7176"/>
                                        </p:tgtEl>
                                        <p:attrNameLst>
                                          <p:attrName>ppt_y</p:attrName>
                                        </p:attrNameLst>
                                      </p:cBhvr>
                                      <p:to>
                                        <p:strVal val="(#ppt_y+0.4)"/>
                                      </p:to>
                                    </p:set>
                                    <p:anim from="(#ppt_y+0.4)" to="(#ppt_y)" calcmode="lin" valueType="num">
                                      <p:cBhvr>
                                        <p:cTn id="27" dur="1230" accel="100000" fill="hold">
                                          <p:stCondLst>
                                            <p:cond delay="770"/>
                                          </p:stCondLst>
                                        </p:cTn>
                                        <p:tgtEl>
                                          <p:spTgt spid="7176"/>
                                        </p:tgtEl>
                                        <p:attrNameLst>
                                          <p:attrName>ppt_y</p:attrName>
                                        </p:attrNameLst>
                                      </p:cBhvr>
                                    </p:anim>
                                  </p:childTnLst>
                                </p:cTn>
                              </p:par>
                            </p:childTnLst>
                          </p:cTn>
                        </p:par>
                        <p:par>
                          <p:cTn id="28" fill="hold">
                            <p:stCondLst>
                              <p:cond delay="2000"/>
                            </p:stCondLst>
                            <p:childTnLst>
                              <p:par>
                                <p:cTn id="29" presetID="1" presetClass="entr" presetSubtype="0" fill="hold" grpId="0" nodeType="after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par>
                          <p:cTn id="31" fill="hold">
                            <p:stCondLst>
                              <p:cond delay="2000"/>
                            </p:stCondLst>
                            <p:childTnLst>
                              <p:par>
                                <p:cTn id="32" presetID="35" presetClass="entr" presetSubtype="0"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2000"/>
                                        <p:tgtEl>
                                          <p:spTgt spid="3"/>
                                        </p:tgtEl>
                                      </p:cBhvr>
                                    </p:animEffect>
                                    <p:anim calcmode="lin" valueType="num">
                                      <p:cBhvr>
                                        <p:cTn id="35" dur="2000" fill="hold"/>
                                        <p:tgtEl>
                                          <p:spTgt spid="3"/>
                                        </p:tgtEl>
                                        <p:attrNameLst>
                                          <p:attrName>style.rotation</p:attrName>
                                        </p:attrNameLst>
                                      </p:cBhvr>
                                      <p:tavLst>
                                        <p:tav tm="0">
                                          <p:val>
                                            <p:fltVal val="720"/>
                                          </p:val>
                                        </p:tav>
                                        <p:tav tm="100000">
                                          <p:val>
                                            <p:fltVal val="0"/>
                                          </p:val>
                                        </p:tav>
                                      </p:tavLst>
                                    </p:anim>
                                    <p:anim calcmode="lin" valueType="num">
                                      <p:cBhvr>
                                        <p:cTn id="36" dur="2000" fill="hold"/>
                                        <p:tgtEl>
                                          <p:spTgt spid="3"/>
                                        </p:tgtEl>
                                        <p:attrNameLst>
                                          <p:attrName>ppt_h</p:attrName>
                                        </p:attrNameLst>
                                      </p:cBhvr>
                                      <p:tavLst>
                                        <p:tav tm="0">
                                          <p:val>
                                            <p:fltVal val="0"/>
                                          </p:val>
                                        </p:tav>
                                        <p:tav tm="100000">
                                          <p:val>
                                            <p:strVal val="#ppt_h"/>
                                          </p:val>
                                        </p:tav>
                                      </p:tavLst>
                                    </p:anim>
                                    <p:anim calcmode="lin" valueType="num">
                                      <p:cBhvr>
                                        <p:cTn id="37" dur="2000" fill="hold"/>
                                        <p:tgtEl>
                                          <p:spTgt spid="3"/>
                                        </p:tgtEl>
                                        <p:attrNameLst>
                                          <p:attrName>ppt_w</p:attrName>
                                        </p:attrNameLst>
                                      </p:cBhvr>
                                      <p:tavLst>
                                        <p:tav tm="0">
                                          <p:val>
                                            <p:fltVal val="0"/>
                                          </p:val>
                                        </p:tav>
                                        <p:tav tm="100000">
                                          <p:val>
                                            <p:strVal val="#ppt_w"/>
                                          </p:val>
                                        </p:tav>
                                      </p:tavLst>
                                    </p:anim>
                                  </p:childTnLst>
                                </p:cTn>
                              </p:par>
                            </p:childTnLst>
                          </p:cTn>
                        </p:par>
                        <p:par>
                          <p:cTn id="38" fill="hold">
                            <p:stCondLst>
                              <p:cond delay="4000"/>
                            </p:stCondLst>
                            <p:childTnLst>
                              <p:par>
                                <p:cTn id="39" presetID="1" presetClass="entr" presetSubtype="0" fill="hold" grpId="0" nodeType="after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71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2" grpId="0" animBg="1"/>
      <p:bldP spid="7173" grpId="0" animBg="1"/>
      <p:bldP spid="7174" grpId="0" animBg="1"/>
      <p:bldP spid="7176" grpId="0" animBg="1"/>
      <p:bldP spid="9" grpId="0" animBg="1"/>
      <p:bldP spid="1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69" name="Rectangle 4"/>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310278" name="Text Box 6"/>
          <p:cNvSpPr txBox="1">
            <a:spLocks noChangeArrowheads="1"/>
          </p:cNvSpPr>
          <p:nvPr/>
        </p:nvSpPr>
        <p:spPr bwMode="auto">
          <a:xfrm>
            <a:off x="0" y="4724427"/>
            <a:ext cx="2362200" cy="768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Arians:</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"Jesus Not God"</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493571" name="Text Box 7"/>
          <p:cNvSpPr txBox="1">
            <a:spLocks noChangeArrowheads="1"/>
          </p:cNvSpPr>
          <p:nvPr/>
        </p:nvSpPr>
        <p:spPr bwMode="auto">
          <a:xfrm>
            <a:off x="5249890" y="5867426"/>
            <a:ext cx="2073275"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AD 325</a:t>
            </a:r>
          </a:p>
        </p:txBody>
      </p:sp>
      <p:sp>
        <p:nvSpPr>
          <p:cNvPr id="493572" name="Rectangle 9"/>
          <p:cNvSpPr>
            <a:spLocks noGrp="1" noChangeArrowheads="1"/>
          </p:cNvSpPr>
          <p:nvPr>
            <p:ph type="ctrTitle"/>
          </p:nvPr>
        </p:nvSpPr>
        <p:spPr>
          <a:xfrm>
            <a:off x="762000" y="304800"/>
            <a:ext cx="7772400" cy="914400"/>
          </a:xfrm>
        </p:spPr>
        <p:txBody>
          <a:bodyPr/>
          <a:lstStyle/>
          <a:p>
            <a:pPr algn="l" eaLnBrk="1" hangingPunct="1"/>
            <a:r>
              <a:rPr lang="en-US">
                <a:latin typeface="Arial Black" charset="0"/>
                <a:ea typeface="ＭＳ Ｐゴシック" charset="0"/>
                <a:cs typeface="ＭＳ Ｐゴシック" charset="0"/>
              </a:rPr>
              <a:t>What About Nicaea?</a:t>
            </a:r>
          </a:p>
        </p:txBody>
      </p:sp>
      <p:sp>
        <p:nvSpPr>
          <p:cNvPr id="493573" name="Text Box 13"/>
          <p:cNvSpPr txBox="1">
            <a:spLocks noChangeArrowheads="1"/>
          </p:cNvSpPr>
          <p:nvPr/>
        </p:nvSpPr>
        <p:spPr bwMode="auto">
          <a:xfrm>
            <a:off x="4267200" y="6248426"/>
            <a:ext cx="3962400"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Council of Nicaea</a:t>
            </a:r>
          </a:p>
        </p:txBody>
      </p:sp>
      <p:sp>
        <p:nvSpPr>
          <p:cNvPr id="310300" name="Text Box 28"/>
          <p:cNvSpPr txBox="1">
            <a:spLocks noChangeArrowheads="1"/>
          </p:cNvSpPr>
          <p:nvPr/>
        </p:nvSpPr>
        <p:spPr bwMode="auto">
          <a:xfrm>
            <a:off x="2286000" y="4724427"/>
            <a:ext cx="2057400" cy="768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Orthodox:</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"Jesus is God"</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10302" name="AutoShape 30"/>
          <p:cNvSpPr>
            <a:spLocks noChangeArrowheads="1"/>
          </p:cNvSpPr>
          <p:nvPr/>
        </p:nvSpPr>
        <p:spPr bwMode="auto">
          <a:xfrm>
            <a:off x="685800" y="2667000"/>
            <a:ext cx="1143000" cy="1905000"/>
          </a:xfrm>
          <a:prstGeom prst="cube">
            <a:avLst>
              <a:gd name="adj" fmla="val 25000"/>
            </a:avLst>
          </a:prstGeom>
          <a:solidFill>
            <a:srgbClr val="FA0020"/>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310303" name="AutoShape 31"/>
          <p:cNvSpPr>
            <a:spLocks noChangeArrowheads="1"/>
          </p:cNvSpPr>
          <p:nvPr/>
        </p:nvSpPr>
        <p:spPr bwMode="auto">
          <a:xfrm>
            <a:off x="2819400" y="2667000"/>
            <a:ext cx="1143000" cy="1905000"/>
          </a:xfrm>
          <a:prstGeom prst="cube">
            <a:avLst>
              <a:gd name="adj" fmla="val 25000"/>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493577" name="WordArt 32"/>
          <p:cNvSpPr>
            <a:spLocks noChangeArrowheads="1" noChangeShapeType="1" noTextEdit="1"/>
          </p:cNvSpPr>
          <p:nvPr/>
        </p:nvSpPr>
        <p:spPr bwMode="auto">
          <a:xfrm>
            <a:off x="914400" y="1447800"/>
            <a:ext cx="2514600" cy="838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lIns="90993" tIns="45499" rIns="90993" bIns="45499"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Impact"/>
                <a:ea typeface="Impact"/>
                <a:cs typeface="Impact"/>
              </a:rPr>
              <a:t>Fiction</a:t>
            </a:r>
          </a:p>
        </p:txBody>
      </p:sp>
      <p:sp>
        <p:nvSpPr>
          <p:cNvPr id="310306" name="Text Box 34"/>
          <p:cNvSpPr txBox="1">
            <a:spLocks noChangeArrowheads="1"/>
          </p:cNvSpPr>
          <p:nvPr/>
        </p:nvSpPr>
        <p:spPr bwMode="auto">
          <a:xfrm>
            <a:off x="4572001" y="4724427"/>
            <a:ext cx="2362200" cy="768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Arians:</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"Jesus Not God"</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10307" name="Text Box 35"/>
          <p:cNvSpPr txBox="1">
            <a:spLocks noChangeArrowheads="1"/>
          </p:cNvSpPr>
          <p:nvPr/>
        </p:nvSpPr>
        <p:spPr bwMode="auto">
          <a:xfrm>
            <a:off x="6858001" y="4724427"/>
            <a:ext cx="2057400" cy="7689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Orthodox:</a:t>
            </a:r>
            <a:endParaRPr kumimoji="0" lang="en-US" sz="2000" b="1" i="0" u="none" strike="noStrike" kern="1200" cap="none" spc="0" normalizeH="0" baseline="0" noProof="0">
              <a:ln>
                <a:noFill/>
              </a:ln>
              <a:solidFill>
                <a:srgbClr val="FFFFFF"/>
              </a:solidFill>
              <a:effectLst/>
              <a:uLnTx/>
              <a:uFillTx/>
              <a:latin typeface="Arial" charset="0"/>
              <a:ea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ja-JP" sz="2000" b="1" i="0" u="none" strike="noStrike" kern="1200" cap="none" spc="0" normalizeH="0" baseline="0" noProof="0">
                <a:ln>
                  <a:noFill/>
                </a:ln>
                <a:solidFill>
                  <a:srgbClr val="FFFFFF"/>
                </a:solidFill>
                <a:effectLst/>
                <a:uLnTx/>
                <a:uFillTx/>
                <a:latin typeface="Arial" charset="0"/>
                <a:ea typeface="ＭＳ Ｐゴシック" charset="0"/>
              </a:rPr>
              <a:t>"Jesus is God"</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10308" name="AutoShape 36"/>
          <p:cNvSpPr>
            <a:spLocks noChangeArrowheads="1"/>
          </p:cNvSpPr>
          <p:nvPr/>
        </p:nvSpPr>
        <p:spPr bwMode="auto">
          <a:xfrm>
            <a:off x="5257800" y="4419600"/>
            <a:ext cx="1143000" cy="152400"/>
          </a:xfrm>
          <a:prstGeom prst="cube">
            <a:avLst>
              <a:gd name="adj" fmla="val 25000"/>
            </a:avLst>
          </a:prstGeom>
          <a:solidFill>
            <a:srgbClr val="FA0020"/>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310309" name="AutoShape 37"/>
          <p:cNvSpPr>
            <a:spLocks noChangeArrowheads="1"/>
          </p:cNvSpPr>
          <p:nvPr/>
        </p:nvSpPr>
        <p:spPr bwMode="auto">
          <a:xfrm>
            <a:off x="7391400" y="0"/>
            <a:ext cx="1143000" cy="4572000"/>
          </a:xfrm>
          <a:prstGeom prst="cube">
            <a:avLst>
              <a:gd name="adj" fmla="val 25000"/>
            </a:avLst>
          </a:prstGeom>
          <a:solidFill>
            <a:schemeClr val="accent1"/>
          </a:soli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BONES" charset="0"/>
              <a:ea typeface="ＭＳ Ｐゴシック" charset="0"/>
              <a:cs typeface="+mn-cs"/>
            </a:endParaRPr>
          </a:p>
        </p:txBody>
      </p:sp>
      <p:sp>
        <p:nvSpPr>
          <p:cNvPr id="310310" name="Text Box 38"/>
          <p:cNvSpPr txBox="1">
            <a:spLocks noChangeArrowheads="1"/>
          </p:cNvSpPr>
          <p:nvPr/>
        </p:nvSpPr>
        <p:spPr bwMode="auto">
          <a:xfrm>
            <a:off x="5029200" y="3962426"/>
            <a:ext cx="1600200"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3 votes</a:t>
            </a:r>
          </a:p>
        </p:txBody>
      </p:sp>
      <p:sp>
        <p:nvSpPr>
          <p:cNvPr id="310311" name="Text Box 39"/>
          <p:cNvSpPr txBox="1">
            <a:spLocks noChangeArrowheads="1"/>
          </p:cNvSpPr>
          <p:nvPr/>
        </p:nvSpPr>
        <p:spPr bwMode="auto">
          <a:xfrm>
            <a:off x="7543800" y="304826"/>
            <a:ext cx="1600200" cy="461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rPr>
              <a:t>300 votes</a:t>
            </a:r>
          </a:p>
        </p:txBody>
      </p:sp>
      <p:sp>
        <p:nvSpPr>
          <p:cNvPr id="493584" name="WordArt 33"/>
          <p:cNvSpPr>
            <a:spLocks noChangeArrowheads="1" noChangeShapeType="1" noTextEdit="1"/>
          </p:cNvSpPr>
          <p:nvPr/>
        </p:nvSpPr>
        <p:spPr bwMode="auto">
          <a:xfrm>
            <a:off x="5257800" y="1447800"/>
            <a:ext cx="2514600" cy="838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lIns="90993" tIns="45499" rIns="90993" bIns="45499"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0" i="0" u="none" strike="noStrike" kern="10" cap="none" spc="0" normalizeH="0" baseline="0" noProof="0">
                <a:ln>
                  <a:noFill/>
                </a:ln>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uLnTx/>
                <a:uFillTx/>
                <a:latin typeface="Impact"/>
                <a:ea typeface="Impact"/>
                <a:cs typeface="Impact"/>
              </a:rPr>
              <a:t>Fact</a:t>
            </a:r>
          </a:p>
        </p:txBody>
      </p:sp>
    </p:spTree>
    <p:extLst>
      <p:ext uri="{BB962C8B-B14F-4D97-AF65-F5344CB8AC3E}">
        <p14:creationId xmlns:p14="http://schemas.microsoft.com/office/powerpoint/2010/main" val="199196559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02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0302"/>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31030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10303"/>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10306"/>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310308"/>
                                        </p:tgtEl>
                                        <p:attrNameLst>
                                          <p:attrName>style.visibility</p:attrName>
                                        </p:attrNameLst>
                                      </p:cBhvr>
                                      <p:to>
                                        <p:strVal val="visible"/>
                                      </p:to>
                                    </p:set>
                                  </p:childTnLst>
                                </p:cTn>
                              </p:par>
                            </p:childTnLst>
                          </p:cTn>
                        </p:par>
                        <p:par>
                          <p:cTn id="20" fill="hold" nodeType="afterGroup">
                            <p:stCondLst>
                              <p:cond delay="0"/>
                            </p:stCondLst>
                            <p:childTnLst>
                              <p:par>
                                <p:cTn id="21" presetID="1" presetClass="entr" presetSubtype="0" fill="hold" grpId="0" nodeType="afterEffect">
                                  <p:stCondLst>
                                    <p:cond delay="0"/>
                                  </p:stCondLst>
                                  <p:childTnLst>
                                    <p:set>
                                      <p:cBhvr>
                                        <p:cTn id="22" dur="1" fill="hold">
                                          <p:stCondLst>
                                            <p:cond delay="0"/>
                                          </p:stCondLst>
                                        </p:cTn>
                                        <p:tgtEl>
                                          <p:spTgt spid="310310"/>
                                        </p:tgtEl>
                                        <p:attrNameLst>
                                          <p:attrName>style.visibility</p:attrName>
                                        </p:attrNameLst>
                                      </p:cBhvr>
                                      <p:to>
                                        <p:strVal val="visible"/>
                                      </p:to>
                                    </p:set>
                                  </p:childTnLst>
                                </p:cTn>
                              </p:par>
                            </p:childTnLst>
                          </p:cTn>
                        </p:par>
                        <p:par>
                          <p:cTn id="23" fill="hold" nodeType="afterGroup">
                            <p:stCondLst>
                              <p:cond delay="0"/>
                            </p:stCondLst>
                            <p:childTnLst>
                              <p:par>
                                <p:cTn id="24" presetID="1" presetClass="entr" presetSubtype="0" fill="hold" grpId="0" nodeType="afterEffect">
                                  <p:stCondLst>
                                    <p:cond delay="0"/>
                                  </p:stCondLst>
                                  <p:childTnLst>
                                    <p:set>
                                      <p:cBhvr>
                                        <p:cTn id="25" dur="1" fill="hold">
                                          <p:stCondLst>
                                            <p:cond delay="0"/>
                                          </p:stCondLst>
                                        </p:cTn>
                                        <p:tgtEl>
                                          <p:spTgt spid="310307"/>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310309"/>
                                        </p:tgtEl>
                                        <p:attrNameLst>
                                          <p:attrName>style.visibility</p:attrName>
                                        </p:attrNameLst>
                                      </p:cBhvr>
                                      <p:to>
                                        <p:strVal val="visible"/>
                                      </p:to>
                                    </p:set>
                                  </p:childTnLst>
                                </p:cTn>
                              </p:par>
                            </p:childTnLst>
                          </p:cTn>
                        </p:par>
                        <p:par>
                          <p:cTn id="28" fill="hold" nodeType="afterGroup">
                            <p:stCondLst>
                              <p:cond delay="0"/>
                            </p:stCondLst>
                            <p:childTnLst>
                              <p:par>
                                <p:cTn id="29" presetID="1" presetClass="entr" presetSubtype="0" fill="hold" grpId="0" nodeType="afterEffect">
                                  <p:stCondLst>
                                    <p:cond delay="0"/>
                                  </p:stCondLst>
                                  <p:childTnLst>
                                    <p:set>
                                      <p:cBhvr>
                                        <p:cTn id="30" dur="1" fill="hold">
                                          <p:stCondLst>
                                            <p:cond delay="0"/>
                                          </p:stCondLst>
                                        </p:cTn>
                                        <p:tgtEl>
                                          <p:spTgt spid="310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8" grpId="0"/>
      <p:bldP spid="310300" grpId="0"/>
      <p:bldP spid="310302" grpId="0" animBg="1"/>
      <p:bldP spid="310303" grpId="0" animBg="1"/>
      <p:bldP spid="310306" grpId="0"/>
      <p:bldP spid="310307" grpId="0"/>
      <p:bldP spid="310308" grpId="0" animBg="1"/>
      <p:bldP spid="310309" grpId="0" animBg="1"/>
      <p:bldP spid="310310" grpId="0"/>
      <p:bldP spid="3103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7"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768003" name="Rectangle 3"/>
          <p:cNvSpPr>
            <a:spLocks noChangeArrowheads="1"/>
          </p:cNvSpPr>
          <p:nvPr/>
        </p:nvSpPr>
        <p:spPr bwMode="auto">
          <a:xfrm>
            <a:off x="1" y="1"/>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lIns="90993" tIns="45499" rIns="90993" bIns="4549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000000"/>
              </a:solidFill>
              <a:effectLst/>
              <a:uLnTx/>
              <a:uFillTx/>
              <a:latin typeface="Arial"/>
              <a:ea typeface="ＭＳ Ｐゴシック" charset="-128"/>
              <a:cs typeface="Arial"/>
            </a:endParaRPr>
          </a:p>
        </p:txBody>
      </p:sp>
      <p:sp>
        <p:nvSpPr>
          <p:cNvPr id="768004" name="Rectangle 4"/>
          <p:cNvSpPr>
            <a:spLocks noChangeArrowheads="1"/>
          </p:cNvSpPr>
          <p:nvPr/>
        </p:nvSpPr>
        <p:spPr bwMode="auto">
          <a:xfrm>
            <a:off x="4572000" y="1"/>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B50069"/>
              </a:solidFill>
              <a:effectLst/>
              <a:uLnTx/>
              <a:uFillTx/>
              <a:latin typeface="Arial" charset="0"/>
              <a:ea typeface="ＭＳ Ｐゴシック" charset="0"/>
              <a:cs typeface="Arial" charset="0"/>
            </a:endParaRPr>
          </a:p>
        </p:txBody>
      </p:sp>
      <p:sp>
        <p:nvSpPr>
          <p:cNvPr id="768005" name="Rectangle 5"/>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B50069"/>
              </a:solidFill>
              <a:effectLst/>
              <a:uLnTx/>
              <a:uFillTx/>
              <a:latin typeface="Arial" charset="0"/>
              <a:ea typeface="ＭＳ Ｐゴシック" charset="0"/>
              <a:cs typeface="Arial" charset="0"/>
            </a:endParaRPr>
          </a:p>
        </p:txBody>
      </p:sp>
      <p:sp>
        <p:nvSpPr>
          <p:cNvPr id="768006" name="Rectangle 6"/>
          <p:cNvSpPr>
            <a:spLocks noChangeArrowheads="1"/>
          </p:cNvSpPr>
          <p:nvPr/>
        </p:nvSpPr>
        <p:spPr bwMode="auto">
          <a:xfrm>
            <a:off x="1"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lIns="90993" tIns="45499" rIns="90993" bIns="45499"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900" b="0" i="0" u="none" strike="noStrike" kern="1200" cap="none" spc="0" normalizeH="0" baseline="0" noProof="0">
              <a:ln>
                <a:noFill/>
              </a:ln>
              <a:solidFill>
                <a:srgbClr val="FF0000"/>
              </a:solidFill>
              <a:effectLst/>
              <a:uLnTx/>
              <a:uFillTx/>
              <a:latin typeface="Arial" charset="0"/>
              <a:ea typeface="ＭＳ Ｐゴシック" charset="0"/>
              <a:cs typeface="Arial" charset="0"/>
            </a:endParaRPr>
          </a:p>
        </p:txBody>
      </p:sp>
      <p:sp>
        <p:nvSpPr>
          <p:cNvPr id="768007" name="Text Box 7"/>
          <p:cNvSpPr txBox="1">
            <a:spLocks noChangeArrowheads="1"/>
          </p:cNvSpPr>
          <p:nvPr/>
        </p:nvSpPr>
        <p:spPr bwMode="auto">
          <a:xfrm>
            <a:off x="4876800" y="4098963"/>
            <a:ext cx="42672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Jesus:</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"I and the Father are one"</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John 10:30</a:t>
            </a:r>
          </a:p>
        </p:txBody>
      </p:sp>
      <p:sp>
        <p:nvSpPr>
          <p:cNvPr id="768008" name="Rectangle 8"/>
          <p:cNvSpPr>
            <a:spLocks noGrp="1" noChangeArrowheads="1"/>
          </p:cNvSpPr>
          <p:nvPr>
            <p:ph type="title" idx="4294967295"/>
          </p:nvPr>
        </p:nvSpPr>
        <p:spPr>
          <a:xfrm>
            <a:off x="0" y="3168650"/>
            <a:ext cx="9144000" cy="769938"/>
          </a:xfrm>
          <a:solidFill>
            <a:schemeClr val="tx1"/>
          </a:solidFill>
          <a:effectLst>
            <a:outerShdw blurRad="63500" dist="38099" dir="2700000" algn="ctr" rotWithShape="0">
              <a:schemeClr val="tx1">
                <a:alpha val="74997"/>
              </a:schemeClr>
            </a:outerShdw>
          </a:effectLst>
        </p:spPr>
        <p:txBody>
          <a:bodyPr anchor="t">
            <a:spAutoFit/>
          </a:bodyPr>
          <a:lstStyle/>
          <a:p>
            <a:pPr eaLnBrk="1" hangingPunct="1">
              <a:spcBef>
                <a:spcPct val="50000"/>
              </a:spcBef>
              <a:defRPr/>
            </a:pPr>
            <a:r>
              <a:rPr lang="en-US" b="1">
                <a:solidFill>
                  <a:schemeClr val="bg1"/>
                </a:solidFill>
                <a:latin typeface="Arial"/>
                <a:ea typeface="+mj-ea"/>
                <a:cs typeface="Arial"/>
              </a:rPr>
              <a:t>1st century belief in Deity</a:t>
            </a:r>
          </a:p>
        </p:txBody>
      </p:sp>
      <p:pic>
        <p:nvPicPr>
          <p:cNvPr id="495624" name="Picture 9"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066800"/>
            <a:ext cx="20574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10" name="Text Box 10"/>
          <p:cNvSpPr txBox="1">
            <a:spLocks noChangeArrowheads="1"/>
          </p:cNvSpPr>
          <p:nvPr/>
        </p:nvSpPr>
        <p:spPr bwMode="auto">
          <a:xfrm>
            <a:off x="5029200" y="288963"/>
            <a:ext cx="41148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Peter:</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"God and Savior Jesus Christ"</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2 Pet. 1:1</a:t>
            </a:r>
          </a:p>
        </p:txBody>
      </p:sp>
      <p:sp>
        <p:nvSpPr>
          <p:cNvPr id="768011" name="Text Box 11"/>
          <p:cNvSpPr txBox="1">
            <a:spLocks noChangeArrowheads="1"/>
          </p:cNvSpPr>
          <p:nvPr/>
        </p:nvSpPr>
        <p:spPr bwMode="auto">
          <a:xfrm>
            <a:off x="1" y="4098963"/>
            <a:ext cx="45720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t>The Father: </a:t>
            </a:r>
            <a:b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"About the Son He says, </a:t>
            </a:r>
            <a:r>
              <a:rPr kumimoji="0" lang="fr-FR"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Your throne, O God…</a:t>
            </a:r>
            <a:r>
              <a:rPr kumimoji="0" lang="fr-FR"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a:t>
            </a:r>
            <a:r>
              <a:rPr kumimoji="0" lang="en-US" altLang="ja-JP" sz="3600" b="1" i="0" u="none" strike="noStrike" kern="1200" cap="none" spc="0" normalizeH="0" baseline="0" noProof="0" dirty="0">
                <a:ln>
                  <a:noFill/>
                </a:ln>
                <a:solidFill>
                  <a:srgbClr val="FFFFFF"/>
                </a:solidFill>
                <a:effectLst/>
                <a:uLnTx/>
                <a:uFillTx/>
                <a:latin typeface="Arial"/>
                <a:ea typeface="ＭＳ Ｐゴシック" charset="0"/>
                <a:cs typeface="Arial"/>
              </a:rPr>
              <a:t> Heb. 1:8</a:t>
            </a:r>
            <a:endPar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768012" name="Text Box 12"/>
          <p:cNvSpPr txBox="1">
            <a:spLocks noChangeArrowheads="1"/>
          </p:cNvSpPr>
          <p:nvPr/>
        </p:nvSpPr>
        <p:spPr bwMode="auto">
          <a:xfrm>
            <a:off x="0" y="288963"/>
            <a:ext cx="3657600" cy="2308225"/>
          </a:xfrm>
          <a:prstGeom prst="rect">
            <a:avLst/>
          </a:prstGeom>
          <a:noFill/>
          <a:ln w="9525">
            <a:noFill/>
            <a:miter lim="800000"/>
            <a:headEnd/>
            <a:tailEnd/>
          </a:ln>
          <a:effectLst>
            <a:outerShdw blurRad="63500" dist="38099" dir="2700000" algn="ctr" rotWithShape="0">
              <a:schemeClr val="tx1">
                <a:alpha val="74997"/>
              </a:schemeClr>
            </a:outerShdw>
          </a:effectLst>
        </p:spPr>
        <p:txBody>
          <a:bodyPr lIns="90993" tIns="45499" rIns="90993" bIns="45499">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Paul:</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"Christ, who is God over all"</a:t>
            </a:r>
            <a:b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b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Arial"/>
              </a:rPr>
              <a:t>Rom. 9:5</a:t>
            </a:r>
          </a:p>
        </p:txBody>
      </p:sp>
    </p:spTree>
    <p:extLst>
      <p:ext uri="{BB962C8B-B14F-4D97-AF65-F5344CB8AC3E}">
        <p14:creationId xmlns:p14="http://schemas.microsoft.com/office/powerpoint/2010/main" val="9483588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68003"/>
                                        </p:tgtEl>
                                        <p:attrNameLst>
                                          <p:attrName>style.visibility</p:attrName>
                                        </p:attrNameLst>
                                      </p:cBhvr>
                                      <p:to>
                                        <p:strVal val="visible"/>
                                      </p:to>
                                    </p:set>
                                    <p:animEffect transition="in" filter="dissolve">
                                      <p:cBhvr>
                                        <p:cTn id="7" dur="500"/>
                                        <p:tgtEl>
                                          <p:spTgt spid="768003"/>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768012"/>
                                        </p:tgtEl>
                                        <p:attrNameLst>
                                          <p:attrName>style.visibility</p:attrName>
                                        </p:attrNameLst>
                                      </p:cBhvr>
                                      <p:to>
                                        <p:strVal val="visible"/>
                                      </p:to>
                                    </p:set>
                                    <p:animEffect transition="in" filter="fade">
                                      <p:cBhvr>
                                        <p:cTn id="11" dur="2000"/>
                                        <p:tgtEl>
                                          <p:spTgt spid="768012"/>
                                        </p:tgtEl>
                                      </p:cBhvr>
                                    </p:animEffect>
                                    <p:anim calcmode="lin" valueType="num">
                                      <p:cBhvr>
                                        <p:cTn id="12" dur="2000" fill="hold"/>
                                        <p:tgtEl>
                                          <p:spTgt spid="768012"/>
                                        </p:tgtEl>
                                        <p:attrNameLst>
                                          <p:attrName>style.rotation</p:attrName>
                                        </p:attrNameLst>
                                      </p:cBhvr>
                                      <p:tavLst>
                                        <p:tav tm="0">
                                          <p:val>
                                            <p:fltVal val="720"/>
                                          </p:val>
                                        </p:tav>
                                        <p:tav tm="100000">
                                          <p:val>
                                            <p:fltVal val="0"/>
                                          </p:val>
                                        </p:tav>
                                      </p:tavLst>
                                    </p:anim>
                                    <p:anim calcmode="lin" valueType="num">
                                      <p:cBhvr>
                                        <p:cTn id="13" dur="2000" fill="hold"/>
                                        <p:tgtEl>
                                          <p:spTgt spid="768012"/>
                                        </p:tgtEl>
                                        <p:attrNameLst>
                                          <p:attrName>ppt_h</p:attrName>
                                        </p:attrNameLst>
                                      </p:cBhvr>
                                      <p:tavLst>
                                        <p:tav tm="0">
                                          <p:val>
                                            <p:fltVal val="0"/>
                                          </p:val>
                                        </p:tav>
                                        <p:tav tm="100000">
                                          <p:val>
                                            <p:strVal val="#ppt_h"/>
                                          </p:val>
                                        </p:tav>
                                      </p:tavLst>
                                    </p:anim>
                                    <p:anim calcmode="lin" valueType="num">
                                      <p:cBhvr>
                                        <p:cTn id="14" dur="2000" fill="hold"/>
                                        <p:tgtEl>
                                          <p:spTgt spid="768012"/>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768004"/>
                                        </p:tgtEl>
                                        <p:attrNameLst>
                                          <p:attrName>style.visibility</p:attrName>
                                        </p:attrNameLst>
                                      </p:cBhvr>
                                      <p:to>
                                        <p:strVal val="visible"/>
                                      </p:to>
                                    </p:set>
                                    <p:animEffect transition="in" filter="dissolve">
                                      <p:cBhvr>
                                        <p:cTn id="18" dur="500"/>
                                        <p:tgtEl>
                                          <p:spTgt spid="768004"/>
                                        </p:tgtEl>
                                      </p:cBhvr>
                                    </p:animEffect>
                                  </p:childTnLst>
                                </p:cTn>
                              </p:par>
                            </p:childTnLst>
                          </p:cTn>
                        </p:par>
                        <p:par>
                          <p:cTn id="19" fill="hold" nodeType="afterGroup">
                            <p:stCondLst>
                              <p:cond delay="3000"/>
                            </p:stCondLst>
                            <p:childTnLst>
                              <p:par>
                                <p:cTn id="20" presetID="35" presetClass="entr" presetSubtype="0" fill="hold" grpId="0" nodeType="afterEffect">
                                  <p:stCondLst>
                                    <p:cond delay="0"/>
                                  </p:stCondLst>
                                  <p:childTnLst>
                                    <p:set>
                                      <p:cBhvr>
                                        <p:cTn id="21" dur="1" fill="hold">
                                          <p:stCondLst>
                                            <p:cond delay="0"/>
                                          </p:stCondLst>
                                        </p:cTn>
                                        <p:tgtEl>
                                          <p:spTgt spid="768010"/>
                                        </p:tgtEl>
                                        <p:attrNameLst>
                                          <p:attrName>style.visibility</p:attrName>
                                        </p:attrNameLst>
                                      </p:cBhvr>
                                      <p:to>
                                        <p:strVal val="visible"/>
                                      </p:to>
                                    </p:set>
                                    <p:animEffect transition="in" filter="fade">
                                      <p:cBhvr>
                                        <p:cTn id="22" dur="2000"/>
                                        <p:tgtEl>
                                          <p:spTgt spid="768010"/>
                                        </p:tgtEl>
                                      </p:cBhvr>
                                    </p:animEffect>
                                    <p:anim calcmode="lin" valueType="num">
                                      <p:cBhvr>
                                        <p:cTn id="23" dur="2000" fill="hold"/>
                                        <p:tgtEl>
                                          <p:spTgt spid="768010"/>
                                        </p:tgtEl>
                                        <p:attrNameLst>
                                          <p:attrName>style.rotation</p:attrName>
                                        </p:attrNameLst>
                                      </p:cBhvr>
                                      <p:tavLst>
                                        <p:tav tm="0">
                                          <p:val>
                                            <p:fltVal val="720"/>
                                          </p:val>
                                        </p:tav>
                                        <p:tav tm="100000">
                                          <p:val>
                                            <p:fltVal val="0"/>
                                          </p:val>
                                        </p:tav>
                                      </p:tavLst>
                                    </p:anim>
                                    <p:anim calcmode="lin" valueType="num">
                                      <p:cBhvr>
                                        <p:cTn id="24" dur="2000" fill="hold"/>
                                        <p:tgtEl>
                                          <p:spTgt spid="768010"/>
                                        </p:tgtEl>
                                        <p:attrNameLst>
                                          <p:attrName>ppt_h</p:attrName>
                                        </p:attrNameLst>
                                      </p:cBhvr>
                                      <p:tavLst>
                                        <p:tav tm="0">
                                          <p:val>
                                            <p:fltVal val="0"/>
                                          </p:val>
                                        </p:tav>
                                        <p:tav tm="100000">
                                          <p:val>
                                            <p:strVal val="#ppt_h"/>
                                          </p:val>
                                        </p:tav>
                                      </p:tavLst>
                                    </p:anim>
                                    <p:anim calcmode="lin" valueType="num">
                                      <p:cBhvr>
                                        <p:cTn id="25" dur="2000" fill="hold"/>
                                        <p:tgtEl>
                                          <p:spTgt spid="768010"/>
                                        </p:tgtEl>
                                        <p:attrNameLst>
                                          <p:attrName>ppt_w</p:attrName>
                                        </p:attrNameLst>
                                      </p:cBhvr>
                                      <p:tavLst>
                                        <p:tav tm="0">
                                          <p:val>
                                            <p:fltVal val="0"/>
                                          </p:val>
                                        </p:tav>
                                        <p:tav tm="100000">
                                          <p:val>
                                            <p:strVal val="#ppt_w"/>
                                          </p:val>
                                        </p:tav>
                                      </p:tavLst>
                                    </p:anim>
                                  </p:childTnLst>
                                </p:cTn>
                              </p:par>
                            </p:childTnLst>
                          </p:cTn>
                        </p:par>
                        <p:par>
                          <p:cTn id="26" fill="hold" nodeType="afterGroup">
                            <p:stCondLst>
                              <p:cond delay="5000"/>
                            </p:stCondLst>
                            <p:childTnLst>
                              <p:par>
                                <p:cTn id="27" presetID="9" presetClass="entr" presetSubtype="0" fill="hold" grpId="0" nodeType="afterEffect">
                                  <p:stCondLst>
                                    <p:cond delay="0"/>
                                  </p:stCondLst>
                                  <p:childTnLst>
                                    <p:set>
                                      <p:cBhvr>
                                        <p:cTn id="28" dur="1" fill="hold">
                                          <p:stCondLst>
                                            <p:cond delay="0"/>
                                          </p:stCondLst>
                                        </p:cTn>
                                        <p:tgtEl>
                                          <p:spTgt spid="768006"/>
                                        </p:tgtEl>
                                        <p:attrNameLst>
                                          <p:attrName>style.visibility</p:attrName>
                                        </p:attrNameLst>
                                      </p:cBhvr>
                                      <p:to>
                                        <p:strVal val="visible"/>
                                      </p:to>
                                    </p:set>
                                    <p:animEffect transition="in" filter="dissolve">
                                      <p:cBhvr>
                                        <p:cTn id="29" dur="500"/>
                                        <p:tgtEl>
                                          <p:spTgt spid="768006"/>
                                        </p:tgtEl>
                                      </p:cBhvr>
                                    </p:animEffect>
                                  </p:childTnLst>
                                </p:cTn>
                              </p:par>
                            </p:childTnLst>
                          </p:cTn>
                        </p:par>
                        <p:par>
                          <p:cTn id="30" fill="hold" nodeType="afterGroup">
                            <p:stCondLst>
                              <p:cond delay="5500"/>
                            </p:stCondLst>
                            <p:childTnLst>
                              <p:par>
                                <p:cTn id="31" presetID="35" presetClass="entr" presetSubtype="0" fill="hold" grpId="0" nodeType="afterEffect">
                                  <p:stCondLst>
                                    <p:cond delay="0"/>
                                  </p:stCondLst>
                                  <p:childTnLst>
                                    <p:set>
                                      <p:cBhvr>
                                        <p:cTn id="32" dur="1" fill="hold">
                                          <p:stCondLst>
                                            <p:cond delay="0"/>
                                          </p:stCondLst>
                                        </p:cTn>
                                        <p:tgtEl>
                                          <p:spTgt spid="768011"/>
                                        </p:tgtEl>
                                        <p:attrNameLst>
                                          <p:attrName>style.visibility</p:attrName>
                                        </p:attrNameLst>
                                      </p:cBhvr>
                                      <p:to>
                                        <p:strVal val="visible"/>
                                      </p:to>
                                    </p:set>
                                    <p:animEffect transition="in" filter="fade">
                                      <p:cBhvr>
                                        <p:cTn id="33" dur="2000"/>
                                        <p:tgtEl>
                                          <p:spTgt spid="768011"/>
                                        </p:tgtEl>
                                      </p:cBhvr>
                                    </p:animEffect>
                                    <p:anim calcmode="lin" valueType="num">
                                      <p:cBhvr>
                                        <p:cTn id="34" dur="2000" fill="hold"/>
                                        <p:tgtEl>
                                          <p:spTgt spid="768011"/>
                                        </p:tgtEl>
                                        <p:attrNameLst>
                                          <p:attrName>style.rotation</p:attrName>
                                        </p:attrNameLst>
                                      </p:cBhvr>
                                      <p:tavLst>
                                        <p:tav tm="0">
                                          <p:val>
                                            <p:fltVal val="720"/>
                                          </p:val>
                                        </p:tav>
                                        <p:tav tm="100000">
                                          <p:val>
                                            <p:fltVal val="0"/>
                                          </p:val>
                                        </p:tav>
                                      </p:tavLst>
                                    </p:anim>
                                    <p:anim calcmode="lin" valueType="num">
                                      <p:cBhvr>
                                        <p:cTn id="35" dur="2000" fill="hold"/>
                                        <p:tgtEl>
                                          <p:spTgt spid="768011"/>
                                        </p:tgtEl>
                                        <p:attrNameLst>
                                          <p:attrName>ppt_h</p:attrName>
                                        </p:attrNameLst>
                                      </p:cBhvr>
                                      <p:tavLst>
                                        <p:tav tm="0">
                                          <p:val>
                                            <p:fltVal val="0"/>
                                          </p:val>
                                        </p:tav>
                                        <p:tav tm="100000">
                                          <p:val>
                                            <p:strVal val="#ppt_h"/>
                                          </p:val>
                                        </p:tav>
                                      </p:tavLst>
                                    </p:anim>
                                    <p:anim calcmode="lin" valueType="num">
                                      <p:cBhvr>
                                        <p:cTn id="36" dur="2000" fill="hold"/>
                                        <p:tgtEl>
                                          <p:spTgt spid="768011"/>
                                        </p:tgtEl>
                                        <p:attrNameLst>
                                          <p:attrName>ppt_w</p:attrName>
                                        </p:attrNameLst>
                                      </p:cBhvr>
                                      <p:tavLst>
                                        <p:tav tm="0">
                                          <p:val>
                                            <p:fltVal val="0"/>
                                          </p:val>
                                        </p:tav>
                                        <p:tav tm="100000">
                                          <p:val>
                                            <p:strVal val="#ppt_w"/>
                                          </p:val>
                                        </p:tav>
                                      </p:tavLst>
                                    </p:anim>
                                  </p:childTnLst>
                                </p:cTn>
                              </p:par>
                            </p:childTnLst>
                          </p:cTn>
                        </p:par>
                        <p:par>
                          <p:cTn id="37" fill="hold" nodeType="afterGroup">
                            <p:stCondLst>
                              <p:cond delay="7500"/>
                            </p:stCondLst>
                            <p:childTnLst>
                              <p:par>
                                <p:cTn id="38" presetID="9" presetClass="entr" presetSubtype="0" fill="hold" grpId="0" nodeType="afterEffect">
                                  <p:stCondLst>
                                    <p:cond delay="0"/>
                                  </p:stCondLst>
                                  <p:childTnLst>
                                    <p:set>
                                      <p:cBhvr>
                                        <p:cTn id="39" dur="1" fill="hold">
                                          <p:stCondLst>
                                            <p:cond delay="0"/>
                                          </p:stCondLst>
                                        </p:cTn>
                                        <p:tgtEl>
                                          <p:spTgt spid="768005"/>
                                        </p:tgtEl>
                                        <p:attrNameLst>
                                          <p:attrName>style.visibility</p:attrName>
                                        </p:attrNameLst>
                                      </p:cBhvr>
                                      <p:to>
                                        <p:strVal val="visible"/>
                                      </p:to>
                                    </p:set>
                                    <p:animEffect transition="in" filter="dissolve">
                                      <p:cBhvr>
                                        <p:cTn id="40" dur="500"/>
                                        <p:tgtEl>
                                          <p:spTgt spid="768005"/>
                                        </p:tgtEl>
                                      </p:cBhvr>
                                    </p:animEffect>
                                  </p:childTnLst>
                                </p:cTn>
                              </p:par>
                            </p:childTnLst>
                          </p:cTn>
                        </p:par>
                        <p:par>
                          <p:cTn id="41" fill="hold" nodeType="afterGroup">
                            <p:stCondLst>
                              <p:cond delay="8000"/>
                            </p:stCondLst>
                            <p:childTnLst>
                              <p:par>
                                <p:cTn id="42" presetID="35" presetClass="entr" presetSubtype="0" fill="hold" grpId="0" nodeType="afterEffect">
                                  <p:stCondLst>
                                    <p:cond delay="0"/>
                                  </p:stCondLst>
                                  <p:childTnLst>
                                    <p:set>
                                      <p:cBhvr>
                                        <p:cTn id="43" dur="1" fill="hold">
                                          <p:stCondLst>
                                            <p:cond delay="0"/>
                                          </p:stCondLst>
                                        </p:cTn>
                                        <p:tgtEl>
                                          <p:spTgt spid="768007"/>
                                        </p:tgtEl>
                                        <p:attrNameLst>
                                          <p:attrName>style.visibility</p:attrName>
                                        </p:attrNameLst>
                                      </p:cBhvr>
                                      <p:to>
                                        <p:strVal val="visible"/>
                                      </p:to>
                                    </p:set>
                                    <p:animEffect transition="in" filter="fade">
                                      <p:cBhvr>
                                        <p:cTn id="44" dur="2000"/>
                                        <p:tgtEl>
                                          <p:spTgt spid="768007"/>
                                        </p:tgtEl>
                                      </p:cBhvr>
                                    </p:animEffect>
                                    <p:anim calcmode="lin" valueType="num">
                                      <p:cBhvr>
                                        <p:cTn id="45" dur="2000" fill="hold"/>
                                        <p:tgtEl>
                                          <p:spTgt spid="768007"/>
                                        </p:tgtEl>
                                        <p:attrNameLst>
                                          <p:attrName>style.rotation</p:attrName>
                                        </p:attrNameLst>
                                      </p:cBhvr>
                                      <p:tavLst>
                                        <p:tav tm="0">
                                          <p:val>
                                            <p:fltVal val="720"/>
                                          </p:val>
                                        </p:tav>
                                        <p:tav tm="100000">
                                          <p:val>
                                            <p:fltVal val="0"/>
                                          </p:val>
                                        </p:tav>
                                      </p:tavLst>
                                    </p:anim>
                                    <p:anim calcmode="lin" valueType="num">
                                      <p:cBhvr>
                                        <p:cTn id="46" dur="2000" fill="hold"/>
                                        <p:tgtEl>
                                          <p:spTgt spid="768007"/>
                                        </p:tgtEl>
                                        <p:attrNameLst>
                                          <p:attrName>ppt_h</p:attrName>
                                        </p:attrNameLst>
                                      </p:cBhvr>
                                      <p:tavLst>
                                        <p:tav tm="0">
                                          <p:val>
                                            <p:fltVal val="0"/>
                                          </p:val>
                                        </p:tav>
                                        <p:tav tm="100000">
                                          <p:val>
                                            <p:strVal val="#ppt_h"/>
                                          </p:val>
                                        </p:tav>
                                      </p:tavLst>
                                    </p:anim>
                                    <p:anim calcmode="lin" valueType="num">
                                      <p:cBhvr>
                                        <p:cTn id="47" dur="2000" fill="hold"/>
                                        <p:tgtEl>
                                          <p:spTgt spid="7680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03" grpId="0" animBg="1"/>
      <p:bldP spid="768004" grpId="0" animBg="1"/>
      <p:bldP spid="768005" grpId="0" animBg="1"/>
      <p:bldP spid="768006" grpId="0" animBg="1"/>
      <p:bldP spid="768007" grpId="0"/>
      <p:bldP spid="768010" grpId="0"/>
      <p:bldP spid="768011" grpId="0"/>
      <p:bldP spid="76801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7665"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66"/>
            <a:ext cx="9144000" cy="685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297411" name="Rectangle 3"/>
          <p:cNvSpPr>
            <a:spLocks noGrp="1" noChangeArrowheads="1"/>
          </p:cNvSpPr>
          <p:nvPr>
            <p:ph type="title"/>
          </p:nvPr>
        </p:nvSpPr>
        <p:spPr>
          <a:xfrm>
            <a:off x="0" y="76201"/>
            <a:ext cx="9144000" cy="838200"/>
          </a:xfrm>
          <a:solidFill>
            <a:schemeClr val="bg2"/>
          </a:solidFill>
          <a:effectLst>
            <a:outerShdw blurRad="63500" dist="35921" dir="2700000" algn="ctr" rotWithShape="0">
              <a:srgbClr val="000000"/>
            </a:outerShdw>
          </a:effectLst>
        </p:spPr>
        <p:txBody>
          <a:bodyPr/>
          <a:lstStyle/>
          <a:p>
            <a:pPr algn="ctr">
              <a:defRPr/>
            </a:pPr>
            <a:r>
              <a:rPr lang="en-US"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Belief in Christ</a:t>
            </a:r>
            <a:r>
              <a:rPr lang="fr-FR" altLang="ja-JP"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a:t>
            </a:r>
            <a:r>
              <a:rPr lang="en-US" altLang="ja-JP"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s Deity Before Nicaea</a:t>
            </a:r>
            <a:endParaRPr lang="en-US" dirty="0">
              <a:effectLst>
                <a:outerShdw blurRad="38100" dist="38100" dir="2700000" algn="tl">
                  <a:srgbClr val="FFFFFF"/>
                </a:outerShdw>
              </a:effectLst>
              <a:latin typeface="Arial" charset="0"/>
              <a:ea typeface="ＭＳ Ｐゴシック" charset="0"/>
              <a:cs typeface="ＭＳ Ｐゴシック" charset="0"/>
            </a:endParaRPr>
          </a:p>
        </p:txBody>
      </p:sp>
      <p:sp>
        <p:nvSpPr>
          <p:cNvPr id="1297412" name="Rectangle 4"/>
          <p:cNvSpPr>
            <a:spLocks noChangeArrowheads="1"/>
          </p:cNvSpPr>
          <p:nvPr/>
        </p:nvSpPr>
        <p:spPr bwMode="auto">
          <a:xfrm>
            <a:off x="304800" y="990600"/>
            <a:ext cx="8610600" cy="5715000"/>
          </a:xfrm>
          <a:prstGeom prst="rect">
            <a:avLst/>
          </a:prstGeom>
          <a:noFill/>
          <a:ln w="12700">
            <a:noFill/>
            <a:miter lim="800000"/>
            <a:headEnd/>
            <a:tailEnd/>
          </a:ln>
          <a:effectLst>
            <a:outerShdw blurRad="63500" dist="38099" dir="2700000" algn="ctr" rotWithShape="0">
              <a:srgbClr val="000000">
                <a:alpha val="74997"/>
              </a:srgbClr>
            </a:outerShdw>
          </a:effectLst>
        </p:spPr>
        <p:txBody>
          <a:bodyPr lIns="90043" tIns="44238" rIns="90043" bIns="44238" anchor="ctr"/>
          <a:lstStyle/>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Ignatius</a:t>
            </a:r>
            <a:r>
              <a:rPr kumimoji="0" lang="en-US"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"God Himself was manifest in human form" (AD 105)</a:t>
            </a:r>
          </a:p>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altLang="ja-JP"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Clement</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"It is fitting that you should think of Jesus Christ as of God" (AD 150)</a:t>
            </a:r>
          </a:p>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altLang="ja-JP"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Irenaeus</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"He is God, for the name Emmanuel indicates this" (AD 180)</a:t>
            </a:r>
          </a:p>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altLang="ja-JP"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Tertullian</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 Christ our God" (AD 200)</a:t>
            </a:r>
          </a:p>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altLang="ja-JP"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Origen</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"No one should be offended that the Savior is also God" (AD 225)</a:t>
            </a:r>
          </a:p>
          <a:p>
            <a:pPr marL="1077913" marR="0" lvl="0" indent="-1077913" algn="l" defTabSz="914400" rtl="0" eaLnBrk="0" fontAlgn="base" latinLnBrk="0" hangingPunct="0">
              <a:lnSpc>
                <a:spcPct val="100000"/>
              </a:lnSpc>
              <a:spcBef>
                <a:spcPct val="0"/>
              </a:spcBef>
              <a:spcAft>
                <a:spcPct val="0"/>
              </a:spcAft>
              <a:buClrTx/>
              <a:buSzTx/>
              <a:buFontTx/>
              <a:buNone/>
              <a:tabLst/>
              <a:defRPr/>
            </a:pPr>
            <a:r>
              <a:rPr kumimoji="0" lang="en-US" altLang="ja-JP" sz="3200" b="1" i="0" u="sng"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Lactantius</a:t>
            </a: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 "We believe Him to be God" </a:t>
            </a:r>
            <a:b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br>
            <a:r>
              <a:rPr kumimoji="0" lang="en-US" altLang="ja-JP" sz="32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mn-cs"/>
              </a:rPr>
              <a:t>(AD 304)</a:t>
            </a:r>
            <a:endParaRPr kumimoji="0" lang="en-US" sz="4000" b="1" i="0" u="none" strike="noStrike" kern="1200" cap="none" spc="0" normalizeH="0" baseline="0" noProof="0" dirty="0">
              <a:ln>
                <a:noFill/>
              </a:ln>
              <a:solidFill>
                <a:srgbClr val="8CF4EA"/>
              </a:solidFill>
              <a:effectLst>
                <a:outerShdw blurRad="38100" dist="38100" dir="2700000" algn="tl">
                  <a:srgbClr val="000000"/>
                </a:outerShdw>
              </a:effectLst>
              <a:uLnTx/>
              <a:uFillTx/>
              <a:latin typeface="Arial" charset="0"/>
              <a:ea typeface="ＭＳ Ｐゴシック" charset="0"/>
              <a:cs typeface="+mn-cs"/>
            </a:endParaRPr>
          </a:p>
        </p:txBody>
      </p:sp>
      <p:sp>
        <p:nvSpPr>
          <p:cNvPr id="1297413" name="Text Box 5"/>
          <p:cNvSpPr txBox="1">
            <a:spLocks noChangeArrowheads="1"/>
          </p:cNvSpPr>
          <p:nvPr/>
        </p:nvSpPr>
        <p:spPr bwMode="auto">
          <a:xfrm>
            <a:off x="4191001" y="6405565"/>
            <a:ext cx="4737385" cy="400105"/>
          </a:xfrm>
          <a:prstGeom prst="rect">
            <a:avLst/>
          </a:prstGeom>
          <a:noFill/>
          <a:ln w="9525">
            <a:noFill/>
            <a:miter lim="800000"/>
            <a:headEnd/>
            <a:tailEnd/>
          </a:ln>
          <a:effectLst>
            <a:outerShdw blurRad="63500" dist="38099" dir="2700000" algn="ctr" rotWithShape="0">
              <a:schemeClr val="bg2">
                <a:alpha val="74997"/>
              </a:schemeClr>
            </a:outerShdw>
          </a:effectLst>
        </p:spPr>
        <p:txBody>
          <a:bodyPr wrap="none" lIns="90993" tIns="45499" rIns="90993" bIns="4549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1" u="none" strike="noStrike" kern="1200" cap="none" spc="0" normalizeH="0" baseline="0" noProof="0">
                <a:ln>
                  <a:noFill/>
                </a:ln>
                <a:solidFill>
                  <a:srgbClr val="FFFFFF"/>
                </a:solidFill>
                <a:effectLst/>
                <a:uLnTx/>
                <a:uFillTx/>
                <a:latin typeface="26" charset="0"/>
                <a:ea typeface="ＭＳ Ｐゴシック" charset="0"/>
                <a:cs typeface="+mn-cs"/>
              </a:rPr>
              <a:t>Bercot, 93-100 in Garlow &amp; Jones, 94</a:t>
            </a:r>
          </a:p>
        </p:txBody>
      </p:sp>
    </p:spTree>
    <p:extLst>
      <p:ext uri="{BB962C8B-B14F-4D97-AF65-F5344CB8AC3E}">
        <p14:creationId xmlns:p14="http://schemas.microsoft.com/office/powerpoint/2010/main" val="1967497473"/>
      </p:ext>
    </p:extLst>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741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9741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9741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9741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9741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9741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741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0722" name="Text Box 2">
            <a:extLst>
              <a:ext uri="{FF2B5EF4-FFF2-40B4-BE49-F238E27FC236}">
                <a16:creationId xmlns:a16="http://schemas.microsoft.com/office/drawing/2014/main" id="{9483D363-477E-E94B-BFDD-1248B9E11F04}"/>
              </a:ext>
            </a:extLst>
          </p:cNvPr>
          <p:cNvSpPr txBox="1">
            <a:spLocks noChangeArrowheads="1"/>
          </p:cNvSpPr>
          <p:nvPr/>
        </p:nvSpPr>
        <p:spPr bwMode="auto">
          <a:xfrm>
            <a:off x="0" y="6516688"/>
            <a:ext cx="9144000" cy="3365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John D. Hannah, </a:t>
            </a:r>
            <a:r>
              <a:rPr kumimoji="0" lang="en-US" altLang="en-US" sz="16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Charts of Ancient &amp; Medieval Church History</a:t>
            </a: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(Grand Rapids: Zondervan, 2001)</a:t>
            </a:r>
          </a:p>
        </p:txBody>
      </p:sp>
      <p:sp>
        <p:nvSpPr>
          <p:cNvPr id="9219" name="Rectangle 3">
            <a:extLst>
              <a:ext uri="{FF2B5EF4-FFF2-40B4-BE49-F238E27FC236}">
                <a16:creationId xmlns:a16="http://schemas.microsoft.com/office/drawing/2014/main" id="{83F7928F-CB6A-C840-AD12-11A154560BF4}"/>
              </a:ext>
            </a:extLst>
          </p:cNvPr>
          <p:cNvSpPr>
            <a:spLocks noGrp="1" noChangeArrowheads="1"/>
          </p:cNvSpPr>
          <p:nvPr>
            <p:ph type="title" idx="4294967295"/>
          </p:nvPr>
        </p:nvSpPr>
        <p:spPr>
          <a:xfrm>
            <a:off x="292100" y="411163"/>
            <a:ext cx="5378450" cy="579437"/>
          </a:xfrm>
          <a:noFill/>
          <a:effectLst>
            <a:outerShdw blurRad="63500" dist="35921" dir="2700000" algn="ctr" rotWithShape="0">
              <a:srgbClr val="000000">
                <a:alpha val="74997"/>
              </a:srgbClr>
            </a:outerShdw>
          </a:effectLst>
        </p:spPr>
        <p:txBody>
          <a:bodyPr wrap="none" anchor="t">
            <a:spAutoFit/>
          </a:bodyPr>
          <a:lstStyle/>
          <a:p>
            <a:r>
              <a:rPr lang="en-US" altLang="en-US" sz="3200" u="sng" dirty="0">
                <a:solidFill>
                  <a:schemeClr val="bg1"/>
                </a:solidFill>
              </a:rPr>
              <a:t>The Nicene Creed (AD 325)</a:t>
            </a:r>
          </a:p>
        </p:txBody>
      </p:sp>
      <p:sp>
        <p:nvSpPr>
          <p:cNvPr id="9220" name="Text Box 4">
            <a:extLst>
              <a:ext uri="{FF2B5EF4-FFF2-40B4-BE49-F238E27FC236}">
                <a16:creationId xmlns:a16="http://schemas.microsoft.com/office/drawing/2014/main" id="{0AA24D83-3AC9-954A-9F4C-0AC9F7BA6705}"/>
              </a:ext>
            </a:extLst>
          </p:cNvPr>
          <p:cNvSpPr txBox="1">
            <a:spLocks noChangeArrowheads="1"/>
          </p:cNvSpPr>
          <p:nvPr/>
        </p:nvSpPr>
        <p:spPr bwMode="auto">
          <a:xfrm>
            <a:off x="-23671" y="1447800"/>
            <a:ext cx="6011581" cy="452431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lvl1pPr algn="ctr">
              <a:defRPr sz="3200" b="1" u="sng">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We believe in one God,</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the Father All Governing,</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Creator of all things</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visible and invisible;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And in one Lord Jesus Christ,</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the Son of God,</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Light from Light,</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true God from true God</a:t>
            </a:r>
          </a:p>
        </p:txBody>
      </p:sp>
      <p:pic>
        <p:nvPicPr>
          <p:cNvPr id="30725" name="Picture 5" descr="Nicaea_icon">
            <a:extLst>
              <a:ext uri="{FF2B5EF4-FFF2-40B4-BE49-F238E27FC236}">
                <a16:creationId xmlns:a16="http://schemas.microsoft.com/office/drawing/2014/main" id="{1A04E2D5-EDE8-D940-9BA0-FE7DE89B93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186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74318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2770" name="Text Box 2">
            <a:extLst>
              <a:ext uri="{FF2B5EF4-FFF2-40B4-BE49-F238E27FC236}">
                <a16:creationId xmlns:a16="http://schemas.microsoft.com/office/drawing/2014/main" id="{BC3D43D9-E5BA-D54F-BE21-9A6109D17C1D}"/>
              </a:ext>
            </a:extLst>
          </p:cNvPr>
          <p:cNvSpPr txBox="1">
            <a:spLocks noChangeArrowheads="1"/>
          </p:cNvSpPr>
          <p:nvPr/>
        </p:nvSpPr>
        <p:spPr bwMode="auto">
          <a:xfrm>
            <a:off x="0" y="6516688"/>
            <a:ext cx="9144000" cy="3365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John D. Hannah, </a:t>
            </a:r>
            <a:r>
              <a:rPr kumimoji="0" lang="en-US" altLang="en-US" sz="16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Charts of Ancient &amp; Medieval Church History</a:t>
            </a: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(Grand Rapids: Zondervan, 2001)</a:t>
            </a:r>
          </a:p>
        </p:txBody>
      </p:sp>
      <p:sp>
        <p:nvSpPr>
          <p:cNvPr id="11267" name="Rectangle 3">
            <a:extLst>
              <a:ext uri="{FF2B5EF4-FFF2-40B4-BE49-F238E27FC236}">
                <a16:creationId xmlns:a16="http://schemas.microsoft.com/office/drawing/2014/main" id="{59AFB010-90C2-5E46-96E7-7697D7215F79}"/>
              </a:ext>
            </a:extLst>
          </p:cNvPr>
          <p:cNvSpPr>
            <a:spLocks noGrp="1" noChangeArrowheads="1"/>
          </p:cNvSpPr>
          <p:nvPr>
            <p:ph type="title" idx="4294967295"/>
          </p:nvPr>
        </p:nvSpPr>
        <p:spPr>
          <a:xfrm>
            <a:off x="304800" y="304800"/>
            <a:ext cx="5378450" cy="579438"/>
          </a:xfrm>
          <a:noFill/>
          <a:effectLst>
            <a:outerShdw blurRad="63500" dist="35921" dir="2700000" algn="ctr" rotWithShape="0">
              <a:srgbClr val="000000">
                <a:alpha val="74997"/>
              </a:srgbClr>
            </a:outerShdw>
          </a:effectLst>
        </p:spPr>
        <p:txBody>
          <a:bodyPr wrap="none" anchor="t">
            <a:spAutoFit/>
          </a:bodyPr>
          <a:lstStyle/>
          <a:p>
            <a:r>
              <a:rPr lang="en-US" altLang="en-US" sz="3200" u="sng">
                <a:solidFill>
                  <a:schemeClr val="bg1"/>
                </a:solidFill>
              </a:rPr>
              <a:t>The Nicene Creed (AD 325)</a:t>
            </a:r>
          </a:p>
        </p:txBody>
      </p:sp>
      <p:pic>
        <p:nvPicPr>
          <p:cNvPr id="32773" name="Picture 5" descr="Nicaea_icon">
            <a:extLst>
              <a:ext uri="{FF2B5EF4-FFF2-40B4-BE49-F238E27FC236}">
                <a16:creationId xmlns:a16="http://schemas.microsoft.com/office/drawing/2014/main" id="{4ADDFC80-E0F6-A749-A97F-00267AF6BA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51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8" name="Text Box 4">
            <a:extLst>
              <a:ext uri="{FF2B5EF4-FFF2-40B4-BE49-F238E27FC236}">
                <a16:creationId xmlns:a16="http://schemas.microsoft.com/office/drawing/2014/main" id="{A5594B7B-6E5B-5F47-BB38-95DDF50618F1}"/>
              </a:ext>
            </a:extLst>
          </p:cNvPr>
          <p:cNvSpPr txBox="1">
            <a:spLocks noChangeArrowheads="1"/>
          </p:cNvSpPr>
          <p:nvPr/>
        </p:nvSpPr>
        <p:spPr bwMode="auto">
          <a:xfrm>
            <a:off x="6051" y="1617663"/>
            <a:ext cx="7446269" cy="4524315"/>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defPPr>
              <a:defRPr lang="en-US"/>
            </a:defPPr>
            <a:lvl1pPr algn="ctr">
              <a:defRPr sz="3200" b="1" u="none">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begotten not created,</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of the same essence </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as the Father,</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through whom all things</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came into being,</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both in heaven and on earth;</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Who for us men and for our salvation</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came down and was incarnate,</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becoming human.</a:t>
            </a:r>
          </a:p>
        </p:txBody>
      </p:sp>
    </p:spTree>
    <p:extLst>
      <p:ext uri="{BB962C8B-B14F-4D97-AF65-F5344CB8AC3E}">
        <p14:creationId xmlns:p14="http://schemas.microsoft.com/office/powerpoint/2010/main" val="2425546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4818" name="Text Box 2">
            <a:extLst>
              <a:ext uri="{FF2B5EF4-FFF2-40B4-BE49-F238E27FC236}">
                <a16:creationId xmlns:a16="http://schemas.microsoft.com/office/drawing/2014/main" id="{54BE3CF1-796B-6948-AF51-F3CD31B792A2}"/>
              </a:ext>
            </a:extLst>
          </p:cNvPr>
          <p:cNvSpPr txBox="1">
            <a:spLocks noChangeArrowheads="1"/>
          </p:cNvSpPr>
          <p:nvPr/>
        </p:nvSpPr>
        <p:spPr bwMode="auto">
          <a:xfrm>
            <a:off x="0" y="6516688"/>
            <a:ext cx="9144000" cy="336550"/>
          </a:xfrm>
          <a:prstGeom prst="rect">
            <a:avLst/>
          </a:pr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ＭＳ Ｐゴシック" panose="020B0600070205080204" pitchFamily="34" charset="-128"/>
              </a:defRPr>
            </a:lvl1pPr>
            <a:lvl2pPr marL="37931725" indent="-37474525">
              <a:defRPr sz="2400">
                <a:solidFill>
                  <a:schemeClr val="tx1"/>
                </a:solidFill>
                <a:latin typeface="Arial" panose="020B0604020202020204" pitchFamily="34" charset="0"/>
                <a:ea typeface="ＭＳ Ｐゴシック" panose="020B0600070205080204" pitchFamily="34" charset="-128"/>
              </a:defRPr>
            </a:lvl2pPr>
            <a:lvl3pPr>
              <a:defRPr sz="2400">
                <a:solidFill>
                  <a:schemeClr val="tx1"/>
                </a:solidFill>
                <a:latin typeface="Arial" panose="020B0604020202020204" pitchFamily="34" charset="0"/>
                <a:ea typeface="ＭＳ Ｐゴシック" panose="020B0600070205080204" pitchFamily="34" charset="-128"/>
              </a:defRPr>
            </a:lvl3pPr>
            <a:lvl4pPr>
              <a:defRPr sz="2400">
                <a:solidFill>
                  <a:schemeClr val="tx1"/>
                </a:solidFill>
                <a:latin typeface="Arial" panose="020B0604020202020204" pitchFamily="34" charset="0"/>
                <a:ea typeface="ＭＳ Ｐゴシック" panose="020B0600070205080204" pitchFamily="34" charset="-128"/>
              </a:defRPr>
            </a:lvl4pPr>
            <a:lvl5pPr>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John D. Hannah, </a:t>
            </a:r>
            <a:r>
              <a:rPr kumimoji="0" lang="en-US" altLang="en-US" sz="1600" b="0" i="1"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Charts of Ancient &amp; Medieval Church History</a:t>
            </a:r>
            <a:r>
              <a:rPr kumimoji="0" lang="en-US" altLang="en-US" sz="16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rPr>
              <a:t> (Grand Rapids: Zondervan, 2001)</a:t>
            </a:r>
          </a:p>
        </p:txBody>
      </p:sp>
      <p:sp>
        <p:nvSpPr>
          <p:cNvPr id="13315" name="Rectangle 3">
            <a:extLst>
              <a:ext uri="{FF2B5EF4-FFF2-40B4-BE49-F238E27FC236}">
                <a16:creationId xmlns:a16="http://schemas.microsoft.com/office/drawing/2014/main" id="{7FE35021-51A0-2F41-9B93-2FFAD9FFACAA}"/>
              </a:ext>
            </a:extLst>
          </p:cNvPr>
          <p:cNvSpPr>
            <a:spLocks noGrp="1" noChangeArrowheads="1"/>
          </p:cNvSpPr>
          <p:nvPr>
            <p:ph type="title" idx="4294967295"/>
          </p:nvPr>
        </p:nvSpPr>
        <p:spPr>
          <a:xfrm>
            <a:off x="533400" y="457200"/>
            <a:ext cx="5378450" cy="579438"/>
          </a:xfrm>
          <a:noFill/>
          <a:effectLst>
            <a:outerShdw blurRad="63500" dist="35921" dir="2700000" algn="ctr" rotWithShape="0">
              <a:srgbClr val="000000">
                <a:alpha val="74997"/>
              </a:srgbClr>
            </a:outerShdw>
          </a:effectLst>
        </p:spPr>
        <p:txBody>
          <a:bodyPr wrap="none" anchor="t">
            <a:spAutoFit/>
          </a:bodyPr>
          <a:lstStyle/>
          <a:p>
            <a:r>
              <a:rPr lang="en-US" altLang="en-US" sz="3200" u="sng">
                <a:solidFill>
                  <a:schemeClr val="bg1"/>
                </a:solidFill>
              </a:rPr>
              <a:t>The Nicene Creed (AD 325)</a:t>
            </a:r>
          </a:p>
        </p:txBody>
      </p:sp>
      <p:pic>
        <p:nvPicPr>
          <p:cNvPr id="34820" name="Picture 4" descr="Nicaea_icon">
            <a:extLst>
              <a:ext uri="{FF2B5EF4-FFF2-40B4-BE49-F238E27FC236}">
                <a16:creationId xmlns:a16="http://schemas.microsoft.com/office/drawing/2014/main" id="{D8112AD3-ED2E-334B-9E11-524670B57E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5513" y="0"/>
            <a:ext cx="313213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7" name="Text Box 5">
            <a:extLst>
              <a:ext uri="{FF2B5EF4-FFF2-40B4-BE49-F238E27FC236}">
                <a16:creationId xmlns:a16="http://schemas.microsoft.com/office/drawing/2014/main" id="{3FB3688B-229B-9840-841B-6E17884DB226}"/>
              </a:ext>
            </a:extLst>
          </p:cNvPr>
          <p:cNvSpPr txBox="1">
            <a:spLocks noChangeArrowheads="1"/>
          </p:cNvSpPr>
          <p:nvPr/>
        </p:nvSpPr>
        <p:spPr bwMode="auto">
          <a:xfrm>
            <a:off x="9071" y="1906588"/>
            <a:ext cx="6627134" cy="4031873"/>
          </a:xfrm>
          <a:prstGeom prst="rect">
            <a:avLst/>
          </a:prstGeom>
          <a:noFill/>
          <a:ln>
            <a:noFill/>
          </a:ln>
          <a:effectLst>
            <a:outerShdw blurRad="63500" dist="35921" dir="2700000" algn="ctr" rotWithShape="0">
              <a:srgbClr val="0000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91440" tIns="45720" rIns="91440" bIns="45720" numCol="1" anchor="t" anchorCtr="0" compatLnSpc="1">
            <a:prstTxWarp prst="textNoShape">
              <a:avLst/>
            </a:prstTxWarp>
            <a:spAutoFit/>
          </a:bodyPr>
          <a:lstStyle>
            <a:defPPr>
              <a:defRPr lang="en-US"/>
            </a:defPPr>
            <a:lvl1pPr algn="ctr">
              <a:defRPr sz="3200" b="1" u="none">
                <a:solidFill>
                  <a:schemeClr val="bg1"/>
                </a:solidFill>
                <a:latin typeface="+mj-lt"/>
                <a:cs typeface="+mj-cs"/>
              </a:defRPr>
            </a:lvl1pPr>
            <a:lvl2pPr algn="ctr">
              <a:defRPr sz="4400" b="1">
                <a:latin typeface="Arial" pitchFamily="-65" charset="0"/>
              </a:defRPr>
            </a:lvl2pPr>
            <a:lvl3pPr algn="ctr">
              <a:defRPr sz="4400" b="1">
                <a:latin typeface="Arial" pitchFamily="-65" charset="0"/>
              </a:defRPr>
            </a:lvl3pPr>
            <a:lvl4pPr algn="ctr">
              <a:defRPr sz="4400" b="1">
                <a:latin typeface="Arial" pitchFamily="-65" charset="0"/>
              </a:defRPr>
            </a:lvl4pPr>
            <a:lvl5pPr algn="ctr">
              <a:defRPr sz="4400" b="1">
                <a:latin typeface="Arial" pitchFamily="-65" charset="0"/>
              </a:defRPr>
            </a:lvl5pPr>
            <a:lvl6pPr marL="457200" algn="ctr" fontAlgn="base">
              <a:spcBef>
                <a:spcPct val="0"/>
              </a:spcBef>
              <a:spcAft>
                <a:spcPct val="0"/>
              </a:spcAft>
              <a:defRPr sz="4400" b="1">
                <a:latin typeface="Arial" pitchFamily="-65" charset="0"/>
              </a:defRPr>
            </a:lvl6pPr>
            <a:lvl7pPr marL="914400" algn="ctr" fontAlgn="base">
              <a:spcBef>
                <a:spcPct val="0"/>
              </a:spcBef>
              <a:spcAft>
                <a:spcPct val="0"/>
              </a:spcAft>
              <a:defRPr sz="4400" b="1">
                <a:latin typeface="Arial" pitchFamily="-65" charset="0"/>
              </a:defRPr>
            </a:lvl7pPr>
            <a:lvl8pPr marL="1371600" algn="ctr" fontAlgn="base">
              <a:spcBef>
                <a:spcPct val="0"/>
              </a:spcBef>
              <a:spcAft>
                <a:spcPct val="0"/>
              </a:spcAft>
              <a:defRPr sz="4400" b="1">
                <a:latin typeface="Arial" pitchFamily="-65" charset="0"/>
              </a:defRPr>
            </a:lvl8pPr>
            <a:lvl9pPr marL="1828800" algn="ctr" fontAlgn="base">
              <a:spcBef>
                <a:spcPct val="0"/>
              </a:spcBef>
              <a:spcAft>
                <a:spcPct val="0"/>
              </a:spcAft>
              <a:defRPr sz="4400" b="1">
                <a:latin typeface="Arial" pitchFamily="-65"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He suffered </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and the third day he rose,</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and ascended </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into the heavens.</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And he will come to judge</a:t>
            </a:r>
            <a:b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b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both the living and the dead.</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200" b="1" i="0" u="none" strike="noStrike" kern="1200" cap="none" spc="0" normalizeH="0" baseline="0" noProof="0" dirty="0">
                <a:ln>
                  <a:noFill/>
                </a:ln>
                <a:solidFill>
                  <a:srgbClr val="FFFFFF"/>
                </a:solidFill>
                <a:effectLst/>
                <a:uLnTx/>
                <a:uFillTx/>
                <a:latin typeface="Arial"/>
                <a:ea typeface="ＭＳ Ｐゴシック" panose="020B0600070205080204" pitchFamily="34" charset="-128"/>
                <a:cs typeface="+mj-cs"/>
              </a:rPr>
              <a:t>And we believe in the Holy Spirit.</a:t>
            </a:r>
          </a:p>
        </p:txBody>
      </p:sp>
    </p:spTree>
    <p:extLst>
      <p:ext uri="{BB962C8B-B14F-4D97-AF65-F5344CB8AC3E}">
        <p14:creationId xmlns:p14="http://schemas.microsoft.com/office/powerpoint/2010/main" val="9533284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9473" name="Group 8"/>
          <p:cNvGrpSpPr>
            <a:grpSpLocks/>
          </p:cNvGrpSpPr>
          <p:nvPr/>
        </p:nvGrpSpPr>
        <p:grpSpPr bwMode="auto">
          <a:xfrm>
            <a:off x="609600" y="0"/>
            <a:ext cx="7886700" cy="5791200"/>
            <a:chOff x="384" y="0"/>
            <a:chExt cx="4968" cy="3648"/>
          </a:xfrm>
        </p:grpSpPr>
        <p:pic>
          <p:nvPicPr>
            <p:cNvPr id="489477" name="Picture 2" descr="64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 y="0"/>
              <a:ext cx="4968" cy="3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89478" name="Picture 3" descr="64 copy"/>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1664" y="2256"/>
              <a:ext cx="880" cy="25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grpSp>
      <p:pic>
        <p:nvPicPr>
          <p:cNvPr id="489474" name="Picture 4" descr="64 copy"/>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52500" y="5715001"/>
            <a:ext cx="78867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9475" name="Text Box 5"/>
          <p:cNvSpPr txBox="1">
            <a:spLocks noChangeArrowheads="1"/>
          </p:cNvSpPr>
          <p:nvPr/>
        </p:nvSpPr>
        <p:spPr bwMode="auto">
          <a:xfrm>
            <a:off x="0" y="6496055"/>
            <a:ext cx="9144000" cy="341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John D. Hannah, </a:t>
            </a:r>
            <a:r>
              <a:rPr kumimoji="0" lang="en-US" sz="1600" b="0" i="1" u="none" strike="noStrike" kern="1200" cap="none" spc="0" normalizeH="0" baseline="0" noProof="0">
                <a:ln>
                  <a:noFill/>
                </a:ln>
                <a:solidFill>
                  <a:srgbClr val="000000"/>
                </a:solidFill>
                <a:effectLst/>
                <a:uLnTx/>
                <a:uFillTx/>
                <a:latin typeface="Times New Roman" charset="0"/>
                <a:ea typeface="ＭＳ Ｐゴシック" charset="0"/>
              </a:rPr>
              <a:t>Charts of Ancient &amp; Medieval Church History</a:t>
            </a: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 (Grand Rapids: Zondervan, 2001)</a:t>
            </a:r>
          </a:p>
        </p:txBody>
      </p:sp>
      <p:sp>
        <p:nvSpPr>
          <p:cNvPr id="489476" name="Rectangle 6"/>
          <p:cNvSpPr>
            <a:spLocks noGrp="1" noChangeArrowheads="1"/>
          </p:cNvSpPr>
          <p:nvPr>
            <p:ph type="title" idx="4294967295"/>
          </p:nvPr>
        </p:nvSpPr>
        <p:spPr>
          <a:xfrm>
            <a:off x="0" y="0"/>
            <a:ext cx="9144000" cy="685800"/>
          </a:xfrm>
          <a:solidFill>
            <a:schemeClr val="accent2"/>
          </a:solidFill>
        </p:spPr>
        <p:txBody>
          <a:bodyPr/>
          <a:lstStyle/>
          <a:p>
            <a:pPr eaLnBrk="1" hangingPunct="1"/>
            <a:r>
              <a:rPr lang="en-US" sz="3600" b="0" i="1">
                <a:solidFill>
                  <a:schemeClr val="bg1"/>
                </a:solidFill>
                <a:latin typeface="Arial" charset="0"/>
                <a:ea typeface="ＭＳ Ｐゴシック" charset="0"/>
                <a:cs typeface="ＭＳ Ｐゴシック" charset="0"/>
              </a:rPr>
              <a:t>The Arian Controversy and Trinitarianism</a:t>
            </a:r>
          </a:p>
        </p:txBody>
      </p:sp>
    </p:spTree>
    <p:extLst>
      <p:ext uri="{BB962C8B-B14F-4D97-AF65-F5344CB8AC3E}">
        <p14:creationId xmlns:p14="http://schemas.microsoft.com/office/powerpoint/2010/main" val="420209886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21" name="Picture 2" descr="65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243408"/>
            <a:ext cx="7162800" cy="680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22" name="Text Box 3"/>
          <p:cNvSpPr txBox="1">
            <a:spLocks noChangeArrowheads="1"/>
          </p:cNvSpPr>
          <p:nvPr/>
        </p:nvSpPr>
        <p:spPr bwMode="auto">
          <a:xfrm>
            <a:off x="0" y="6521450"/>
            <a:ext cx="9144000" cy="3412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0993" tIns="45499" rIns="90993" bIns="45499">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John D. Hannah, </a:t>
            </a:r>
            <a:r>
              <a:rPr kumimoji="0" lang="en-US" sz="1600" b="0" i="1" u="none" strike="noStrike" kern="1200" cap="none" spc="0" normalizeH="0" baseline="0" noProof="0">
                <a:ln>
                  <a:noFill/>
                </a:ln>
                <a:solidFill>
                  <a:srgbClr val="000000"/>
                </a:solidFill>
                <a:effectLst/>
                <a:uLnTx/>
                <a:uFillTx/>
                <a:latin typeface="Times New Roman" charset="0"/>
                <a:ea typeface="ＭＳ Ｐゴシック" charset="0"/>
              </a:rPr>
              <a:t>Charts of Ancient &amp; Medieval Church History</a:t>
            </a:r>
            <a:r>
              <a:rPr kumimoji="0" lang="en-US" sz="1600" b="0" i="0" u="none" strike="noStrike" kern="1200" cap="none" spc="0" normalizeH="0" baseline="0" noProof="0">
                <a:ln>
                  <a:noFill/>
                </a:ln>
                <a:solidFill>
                  <a:srgbClr val="000000"/>
                </a:solidFill>
                <a:effectLst/>
                <a:uLnTx/>
                <a:uFillTx/>
                <a:latin typeface="Times New Roman" charset="0"/>
                <a:ea typeface="ＭＳ Ｐゴシック" charset="0"/>
              </a:rPr>
              <a:t> (Grand Rapids: Zondervan, 2001)</a:t>
            </a:r>
          </a:p>
        </p:txBody>
      </p:sp>
      <p:sp>
        <p:nvSpPr>
          <p:cNvPr id="491523" name="Rectangle 4"/>
          <p:cNvSpPr>
            <a:spLocks noGrp="1" noChangeArrowheads="1"/>
          </p:cNvSpPr>
          <p:nvPr>
            <p:ph type="title" idx="4294967295"/>
          </p:nvPr>
        </p:nvSpPr>
        <p:spPr>
          <a:xfrm>
            <a:off x="685800" y="137593"/>
            <a:ext cx="7772400" cy="762000"/>
          </a:xfrm>
          <a:solidFill>
            <a:schemeClr val="accent2"/>
          </a:solidFill>
        </p:spPr>
        <p:txBody>
          <a:bodyPr/>
          <a:lstStyle/>
          <a:p>
            <a:pPr eaLnBrk="1" hangingPunct="1"/>
            <a:r>
              <a:rPr lang="en-US">
                <a:solidFill>
                  <a:schemeClr val="bg1"/>
                </a:solidFill>
                <a:latin typeface="Arial" charset="0"/>
                <a:ea typeface="ＭＳ Ｐゴシック" charset="0"/>
                <a:cs typeface="ＭＳ Ｐゴシック" charset="0"/>
              </a:rPr>
              <a:t>The Resurgence of Arianism</a:t>
            </a:r>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6442637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35522" name="Picture 6" descr="wealthy ma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43200" y="155575"/>
            <a:ext cx="4151313" cy="654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23" name="Rectangle 2"/>
          <p:cNvSpPr>
            <a:spLocks noGrp="1" noChangeArrowheads="1"/>
          </p:cNvSpPr>
          <p:nvPr>
            <p:ph type="title" idx="4294967295"/>
          </p:nvPr>
        </p:nvSpPr>
        <p:spPr>
          <a:xfrm>
            <a:off x="0" y="0"/>
            <a:ext cx="4876800" cy="457200"/>
          </a:xfrm>
          <a:solidFill>
            <a:schemeClr val="tx1"/>
          </a:solidFill>
        </p:spPr>
        <p:txBody>
          <a:bodyPr/>
          <a:lstStyle/>
          <a:p>
            <a:pPr algn="ctr" eaLnBrk="1" hangingPunct="1"/>
            <a:r>
              <a:rPr lang="en-US" altLang="zh-CN" sz="2800" b="1">
                <a:solidFill>
                  <a:schemeClr val="bg1"/>
                </a:solidFill>
                <a:latin typeface="Arial" charset="0"/>
                <a:ea typeface="ＭＳ Ｐゴシック" charset="0"/>
                <a:cs typeface="ＭＳ Ｐゴシック" charset="0"/>
              </a:rPr>
              <a:t>2 John versus 3 John</a:t>
            </a:r>
            <a:endParaRPr lang="en-US" sz="2800" b="1">
              <a:solidFill>
                <a:schemeClr val="bg1"/>
              </a:solidFill>
              <a:latin typeface="Arial" charset="0"/>
              <a:ea typeface="ＭＳ Ｐゴシック" charset="0"/>
              <a:cs typeface="ＭＳ Ｐゴシック" charset="0"/>
            </a:endParaRPr>
          </a:p>
        </p:txBody>
      </p:sp>
      <p:sp>
        <p:nvSpPr>
          <p:cNvPr id="235524" name="Text Box 3"/>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306</a:t>
            </a:r>
          </a:p>
        </p:txBody>
      </p:sp>
      <p:sp>
        <p:nvSpPr>
          <p:cNvPr id="235525" name="Rectangle 5"/>
          <p:cNvSpPr>
            <a:spLocks noChangeArrowheads="1"/>
          </p:cNvSpPr>
          <p:nvPr/>
        </p:nvSpPr>
        <p:spPr bwMode="auto">
          <a:xfrm>
            <a:off x="498475" y="1362075"/>
            <a:ext cx="1622425" cy="461963"/>
          </a:xfrm>
          <a:prstGeom prst="rect">
            <a:avLst/>
          </a:prstGeom>
          <a:solidFill>
            <a:schemeClr val="tx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Contrasts </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7" name="Text Box 6"/>
          <p:cNvSpPr txBox="1">
            <a:spLocks noChangeArrowheads="1"/>
          </p:cNvSpPr>
          <p:nvPr/>
        </p:nvSpPr>
        <p:spPr bwMode="auto">
          <a:xfrm>
            <a:off x="0" y="3284984"/>
            <a:ext cx="4067944" cy="2062103"/>
          </a:xfrm>
          <a:prstGeom prst="rect">
            <a:avLst/>
          </a:prstGeom>
          <a:solidFill>
            <a:schemeClr val="bg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rPr>
              <a:t>In </a:t>
            </a:r>
            <a:r>
              <a:rPr kumimoji="0" lang="en-US" altLang="zh-CN" sz="3200" b="1" i="0" u="none" strike="noStrike" kern="1200" cap="none" spc="0" normalizeH="0" baseline="0" noProof="0" dirty="0">
                <a:ln>
                  <a:noFill/>
                </a:ln>
                <a:solidFill>
                  <a:srgbClr val="800000"/>
                </a:solidFill>
                <a:effectLst/>
                <a:uLnTx/>
                <a:uFillTx/>
                <a:latin typeface="Arial" charset="0"/>
                <a:ea typeface="ＭＳ Ｐゴシック" charset="0"/>
              </a:rPr>
              <a:t>2 John </a:t>
            </a: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rPr>
              <a:t>the Apostle John warns against </a:t>
            </a:r>
            <a:r>
              <a:rPr kumimoji="0" lang="en-US" altLang="zh-CN" sz="3200" b="1" i="0" u="none" strike="noStrike" kern="1200" cap="none" spc="0" normalizeH="0" baseline="0" noProof="0" dirty="0">
                <a:ln>
                  <a:noFill/>
                </a:ln>
                <a:solidFill>
                  <a:srgbClr val="800000"/>
                </a:solidFill>
                <a:effectLst/>
                <a:uLnTx/>
                <a:uFillTx/>
                <a:latin typeface="Arial" charset="0"/>
                <a:ea typeface="ＭＳ Ｐゴシック" charset="0"/>
              </a:rPr>
              <a:t>supporting </a:t>
            </a:r>
            <a:r>
              <a:rPr kumimoji="0" lang="en-US" altLang="zh-CN" sz="3200" b="1" i="1" u="none" strike="noStrike" kern="1200" cap="none" spc="0" normalizeH="0" baseline="0" noProof="0" dirty="0">
                <a:ln>
                  <a:noFill/>
                </a:ln>
                <a:solidFill>
                  <a:srgbClr val="800000"/>
                </a:solidFill>
                <a:effectLst/>
                <a:uLnTx/>
                <a:uFillTx/>
                <a:latin typeface="Arial" charset="0"/>
                <a:ea typeface="ＭＳ Ｐゴシック" charset="0"/>
              </a:rPr>
              <a:t>false</a:t>
            </a:r>
            <a:r>
              <a:rPr kumimoji="0" lang="en-US" altLang="zh-CN" sz="3200" b="1" i="0" u="none" strike="noStrike" kern="1200" cap="none" spc="0" normalizeH="0" baseline="0" noProof="0" dirty="0">
                <a:ln>
                  <a:noFill/>
                </a:ln>
                <a:solidFill>
                  <a:srgbClr val="800000"/>
                </a:solidFill>
                <a:effectLst/>
                <a:uLnTx/>
                <a:uFillTx/>
                <a:latin typeface="Arial" charset="0"/>
                <a:ea typeface="ＭＳ Ｐゴシック" charset="0"/>
              </a:rPr>
              <a:t> teachers</a:t>
            </a:r>
            <a:endPar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endParaRPr>
          </a:p>
        </p:txBody>
      </p:sp>
      <p:sp>
        <p:nvSpPr>
          <p:cNvPr id="8" name="Text Box 6"/>
          <p:cNvSpPr txBox="1">
            <a:spLocks noChangeArrowheads="1"/>
          </p:cNvSpPr>
          <p:nvPr/>
        </p:nvSpPr>
        <p:spPr bwMode="auto">
          <a:xfrm>
            <a:off x="4499992" y="3284984"/>
            <a:ext cx="4723110" cy="2062103"/>
          </a:xfrm>
          <a:prstGeom prst="rect">
            <a:avLst/>
          </a:prstGeom>
          <a:solidFill>
            <a:schemeClr val="bg1"/>
          </a:solidFill>
          <a:ln>
            <a:noFill/>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rPr>
              <a:t>In </a:t>
            </a:r>
            <a:r>
              <a:rPr kumimoji="0" lang="en-US" altLang="zh-CN" sz="3200" b="1" i="0" u="none" strike="noStrike" kern="1200" cap="none" spc="0" normalizeH="0" baseline="0" noProof="0" dirty="0">
                <a:ln>
                  <a:noFill/>
                </a:ln>
                <a:solidFill>
                  <a:srgbClr val="0000FF"/>
                </a:solidFill>
                <a:effectLst/>
                <a:uLnTx/>
                <a:uFillTx/>
                <a:latin typeface="Arial" charset="0"/>
                <a:ea typeface="ＭＳ Ｐゴシック" charset="0"/>
              </a:rPr>
              <a:t>3 John</a:t>
            </a: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rPr>
              <a:t> he gives the </a:t>
            </a:r>
            <a:r>
              <a:rPr kumimoji="0" lang="ru-RU" altLang="zh-CN" sz="32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rPr>
              <a:t>flip-side</a:t>
            </a:r>
            <a:r>
              <a:rPr kumimoji="0" lang="ru-RU" altLang="zh-CN" sz="3200" b="1" i="0" u="none" strike="noStrike" kern="1200" cap="none" spc="0" normalizeH="0" baseline="0" noProof="0" dirty="0">
                <a:ln>
                  <a:noFill/>
                </a:ln>
                <a:solidFill>
                  <a:srgbClr val="000000"/>
                </a:solidFill>
                <a:effectLst/>
                <a:uLnTx/>
                <a:uFillTx/>
                <a:latin typeface="Arial" charset="0"/>
                <a:ea typeface="ＭＳ Ｐゴシック" charset="0"/>
              </a:rPr>
              <a:t>”</a:t>
            </a: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rPr>
              <a:t>: believers should </a:t>
            </a:r>
            <a:r>
              <a:rPr kumimoji="0" lang="en-US" altLang="zh-CN" sz="3200" b="1" i="0" u="none" strike="noStrike" kern="1200" cap="none" spc="0" normalizeH="0" baseline="0" noProof="0" dirty="0">
                <a:ln>
                  <a:noFill/>
                </a:ln>
                <a:solidFill>
                  <a:srgbClr val="0000FF"/>
                </a:solidFill>
                <a:effectLst/>
                <a:uLnTx/>
                <a:uFillTx/>
                <a:latin typeface="Arial" charset="0"/>
                <a:ea typeface="ＭＳ Ｐゴシック" charset="0"/>
              </a:rPr>
              <a:t>support </a:t>
            </a:r>
            <a:r>
              <a:rPr kumimoji="0" lang="en-US" altLang="zh-CN" sz="3200" b="1" i="1" u="none" strike="noStrike" kern="1200" cap="none" spc="0" normalizeH="0" baseline="0" noProof="0" dirty="0">
                <a:ln>
                  <a:noFill/>
                </a:ln>
                <a:solidFill>
                  <a:srgbClr val="0000FF"/>
                </a:solidFill>
                <a:effectLst/>
                <a:uLnTx/>
                <a:uFillTx/>
                <a:latin typeface="Arial" charset="0"/>
                <a:ea typeface="ＭＳ Ｐゴシック" charset="0"/>
              </a:rPr>
              <a:t>true</a:t>
            </a:r>
            <a:r>
              <a:rPr kumimoji="0" lang="en-US" altLang="zh-CN" sz="3200" b="1" i="0" u="none" strike="noStrike" kern="1200" cap="none" spc="0" normalizeH="0" baseline="0" noProof="0" dirty="0">
                <a:ln>
                  <a:noFill/>
                </a:ln>
                <a:solidFill>
                  <a:srgbClr val="0000FF"/>
                </a:solidFill>
                <a:effectLst/>
                <a:uLnTx/>
                <a:uFillTx/>
                <a:latin typeface="Arial" charset="0"/>
                <a:ea typeface="ＭＳ Ｐゴシック" charset="0"/>
              </a:rPr>
              <a:t> missionary teachers</a:t>
            </a:r>
            <a:r>
              <a:rPr kumimoji="0" lang="en-US" altLang="zh-CN" sz="3200" b="1" i="0" u="none" strike="noStrike" kern="1200" cap="none" spc="0" normalizeH="0" baseline="0" noProof="0" dirty="0">
                <a:ln>
                  <a:noFill/>
                </a:ln>
                <a:solidFill>
                  <a:srgbClr val="000000"/>
                </a:solidFill>
                <a:effectLst/>
                <a:uLnTx/>
                <a:uFillTx/>
                <a:latin typeface="Arial" charset="0"/>
                <a:ea typeface="ＭＳ Ｐゴシック" charset="0"/>
              </a:rPr>
              <a:t>. </a:t>
            </a:r>
          </a:p>
        </p:txBody>
      </p:sp>
    </p:spTree>
    <p:extLst>
      <p:ext uri="{BB962C8B-B14F-4D97-AF65-F5344CB8AC3E}">
        <p14:creationId xmlns:p14="http://schemas.microsoft.com/office/powerpoint/2010/main" val="477303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Effect transition="in" filter="blinds(horizontal)">
                                      <p:cBhvr>
                                        <p:cTn id="7" dur="500"/>
                                        <p:tgtEl>
                                          <p:spTgt spid="7">
                                            <p:bg/>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blinds(horizontal)">
                                      <p:cBhvr>
                                        <p:cTn id="10" dur="500"/>
                                        <p:tgtEl>
                                          <p:spTgt spid="7">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8">
                                            <p:bg/>
                                          </p:spTgt>
                                        </p:tgtEl>
                                        <p:attrNameLst>
                                          <p:attrName>style.visibility</p:attrName>
                                        </p:attrNameLst>
                                      </p:cBhvr>
                                      <p:to>
                                        <p:strVal val="visible"/>
                                      </p:to>
                                    </p:set>
                                    <p:animEffect transition="in" filter="blinds(horizontal)">
                                      <p:cBhvr>
                                        <p:cTn id="15" dur="500"/>
                                        <p:tgtEl>
                                          <p:spTgt spid="8">
                                            <p:bg/>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8">
                                            <p:txEl>
                                              <p:pRg st="0" end="0"/>
                                            </p:txEl>
                                          </p:spTgt>
                                        </p:tgtEl>
                                        <p:attrNameLst>
                                          <p:attrName>style.visibility</p:attrName>
                                        </p:attrNameLst>
                                      </p:cBhvr>
                                      <p:to>
                                        <p:strVal val="visible"/>
                                      </p:to>
                                    </p:set>
                                    <p:animEffect transition="in" filter="blinds(horizontal)">
                                      <p:cBhvr>
                                        <p:cTn id="18"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allAtOnce" animBg="1"/>
      <p:bldP spid="8" grpId="0" build="allAtOnce"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Verses</a:t>
            </a:r>
          </a:p>
        </p:txBody>
      </p:sp>
      <p:sp>
        <p:nvSpPr>
          <p:cNvPr id="5" name="Rectangle 2"/>
          <p:cNvSpPr txBox="1">
            <a:spLocks noChangeArrowheads="1"/>
          </p:cNvSpPr>
          <p:nvPr/>
        </p:nvSpPr>
        <p:spPr bwMode="auto">
          <a:xfrm>
            <a:off x="0" y="1602008"/>
            <a:ext cx="9144000" cy="377120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r" defTabSz="457200" eaLnBrk="0" hangingPunct="0">
              <a:defRPr sz="48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algn="ctr"/>
            <a:r>
              <a:rPr lang="en-US" sz="2800" dirty="0"/>
              <a:t>“Anyone who runs ahead and does not continue in the teaching of Christ does not have God; whoever continues in the teaching has both the Father and the Son.  If anyone comes to you and does not bring this teaching, do not take him into your home or welcome him” (Verses 9-10). </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John</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297</a:t>
            </a:r>
          </a:p>
        </p:txBody>
      </p:sp>
    </p:spTree>
    <p:extLst>
      <p:ext uri="{BB962C8B-B14F-4D97-AF65-F5344CB8AC3E}">
        <p14:creationId xmlns:p14="http://schemas.microsoft.com/office/powerpoint/2010/main" val="9342486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35522" name="Picture 6" descr="wealthy 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743200" y="155575"/>
            <a:ext cx="4151313" cy="6546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5523" name="Rectangle 2"/>
          <p:cNvSpPr>
            <a:spLocks noGrp="1" noChangeArrowheads="1"/>
          </p:cNvSpPr>
          <p:nvPr>
            <p:ph type="title" idx="4294967295"/>
          </p:nvPr>
        </p:nvSpPr>
        <p:spPr>
          <a:xfrm>
            <a:off x="0" y="0"/>
            <a:ext cx="4876800" cy="457200"/>
          </a:xfrm>
          <a:solidFill>
            <a:schemeClr val="tx1"/>
          </a:solidFill>
        </p:spPr>
        <p:txBody>
          <a:bodyPr/>
          <a:lstStyle/>
          <a:p>
            <a:pPr algn="ctr" eaLnBrk="1" hangingPunct="1"/>
            <a:r>
              <a:rPr lang="en-US" altLang="zh-CN" sz="2800" b="1">
                <a:solidFill>
                  <a:schemeClr val="bg1"/>
                </a:solidFill>
                <a:latin typeface="Arial" charset="0"/>
                <a:ea typeface="ＭＳ Ｐゴシック" charset="0"/>
                <a:cs typeface="ＭＳ Ｐゴシック" charset="0"/>
              </a:rPr>
              <a:t>2 John versus 3 John</a:t>
            </a:r>
            <a:endParaRPr lang="en-US" sz="2800" b="1">
              <a:solidFill>
                <a:schemeClr val="bg1"/>
              </a:solidFill>
              <a:latin typeface="Arial" charset="0"/>
              <a:ea typeface="ＭＳ Ｐゴシック" charset="0"/>
              <a:cs typeface="ＭＳ Ｐゴシック" charset="0"/>
            </a:endParaRPr>
          </a:p>
        </p:txBody>
      </p:sp>
      <p:sp>
        <p:nvSpPr>
          <p:cNvPr id="235524" name="Text Box 3"/>
          <p:cNvSpPr txBox="1">
            <a:spLocks noChangeArrowheads="1"/>
          </p:cNvSpPr>
          <p:nvPr/>
        </p:nvSpPr>
        <p:spPr bwMode="auto">
          <a:xfrm>
            <a:off x="8451850" y="0"/>
            <a:ext cx="692150"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algn="ctr" eaLnBrk="0" fontAlgn="base" hangingPunct="0">
              <a:spcBef>
                <a:spcPct val="2000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2000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2000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2000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0" i="0" u="none" strike="noStrike" kern="1200" cap="none" spc="0" normalizeH="0" baseline="0" noProof="0">
                <a:ln>
                  <a:noFill/>
                </a:ln>
                <a:solidFill>
                  <a:srgbClr val="000000"/>
                </a:solidFill>
                <a:effectLst/>
                <a:uLnTx/>
                <a:uFillTx/>
                <a:latin typeface="Arial" charset="0"/>
                <a:ea typeface="ＭＳ Ｐゴシック" charset="0"/>
              </a:rPr>
              <a:t>306</a:t>
            </a:r>
          </a:p>
        </p:txBody>
      </p:sp>
      <p:sp>
        <p:nvSpPr>
          <p:cNvPr id="235525" name="Rectangle 5"/>
          <p:cNvSpPr>
            <a:spLocks noChangeArrowheads="1"/>
          </p:cNvSpPr>
          <p:nvPr/>
        </p:nvSpPr>
        <p:spPr bwMode="auto">
          <a:xfrm>
            <a:off x="498475" y="1362075"/>
            <a:ext cx="1622425" cy="461963"/>
          </a:xfrm>
          <a:prstGeom prst="rect">
            <a:avLst/>
          </a:prstGeom>
          <a:solidFill>
            <a:schemeClr val="tx1"/>
          </a:solidFill>
          <a:ln w="9525">
            <a:solidFill>
              <a:schemeClr val="tx1"/>
            </a:solidFill>
            <a:miter lim="800000"/>
            <a:headEnd type="none" w="sm" len="sm"/>
            <a:tailEnd type="none" w="sm" len="sm"/>
          </a:ln>
        </p:spPr>
        <p:txBody>
          <a:bodyPr wrap="none">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charset="0"/>
                <a:ea typeface="ＭＳ Ｐゴシック" charset="0"/>
              </a:rPr>
              <a:t>Contrasts </a:t>
            </a:r>
            <a:endParaRPr kumimoji="0" lang="en-US" sz="2400" b="1" i="0" u="none" strike="noStrike" kern="1200" cap="none" spc="0" normalizeH="0" baseline="0" noProof="0">
              <a:ln>
                <a:noFill/>
              </a:ln>
              <a:solidFill>
                <a:srgbClr val="FFFFFF"/>
              </a:solidFill>
              <a:effectLst/>
              <a:uLnTx/>
              <a:uFillTx/>
              <a:latin typeface="Arial" charset="0"/>
              <a:ea typeface="ＭＳ Ｐゴシック" charset="0"/>
            </a:endParaRPr>
          </a:p>
        </p:txBody>
      </p:sp>
      <p:graphicFrame>
        <p:nvGraphicFramePr>
          <p:cNvPr id="2" name="Table 1"/>
          <p:cNvGraphicFramePr>
            <a:graphicFrameLocks noGrp="1"/>
          </p:cNvGraphicFramePr>
          <p:nvPr/>
        </p:nvGraphicFramePr>
        <p:xfrm>
          <a:off x="-9525" y="2349500"/>
          <a:ext cx="9110663" cy="3748109"/>
        </p:xfrm>
        <a:graphic>
          <a:graphicData uri="http://schemas.openxmlformats.org/drawingml/2006/table">
            <a:tbl>
              <a:tblPr firstRow="1" bandRow="1">
                <a:tableStyleId>{5C22544A-7EE6-4342-B048-85BDC9FD1C3A}</a:tableStyleId>
              </a:tblPr>
              <a:tblGrid>
                <a:gridCol w="3036888">
                  <a:extLst>
                    <a:ext uri="{9D8B030D-6E8A-4147-A177-3AD203B41FA5}">
                      <a16:colId xmlns:a16="http://schemas.microsoft.com/office/drawing/2014/main" val="20000"/>
                    </a:ext>
                  </a:extLst>
                </a:gridCol>
                <a:gridCol w="2039615">
                  <a:extLst>
                    <a:ext uri="{9D8B030D-6E8A-4147-A177-3AD203B41FA5}">
                      <a16:colId xmlns:a16="http://schemas.microsoft.com/office/drawing/2014/main" val="20001"/>
                    </a:ext>
                  </a:extLst>
                </a:gridCol>
                <a:gridCol w="4034160">
                  <a:extLst>
                    <a:ext uri="{9D8B030D-6E8A-4147-A177-3AD203B41FA5}">
                      <a16:colId xmlns:a16="http://schemas.microsoft.com/office/drawing/2014/main" val="20002"/>
                    </a:ext>
                  </a:extLst>
                </a:gridCol>
              </a:tblGrid>
              <a:tr h="396169">
                <a:tc>
                  <a:txBody>
                    <a:bodyPr/>
                    <a:lstStyle/>
                    <a:p>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2 John</a:t>
                      </a:r>
                    </a:p>
                  </a:txBody>
                  <a:tcPr marL="91448" marR="91448" marT="45686" marB="45686">
                    <a:solidFill>
                      <a:schemeClr val="tx1">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3 John</a:t>
                      </a:r>
                    </a:p>
                  </a:txBody>
                  <a:tcPr marL="91448" marR="91448" marT="45686" marB="45686">
                    <a:solidFill>
                      <a:schemeClr val="tx1">
                        <a:alpha val="87000"/>
                      </a:schemeClr>
                    </a:solidFill>
                  </a:tcPr>
                </a:tc>
                <a:extLst>
                  <a:ext uri="{0D108BD9-81ED-4DB2-BD59-A6C34878D82A}">
                    <a16:rowId xmlns:a16="http://schemas.microsoft.com/office/drawing/2014/main" val="10000"/>
                  </a:ext>
                </a:extLst>
              </a:tr>
              <a:tr h="396169">
                <a:tc>
                  <a:txBody>
                    <a:bodyPr/>
                    <a:lstStyle/>
                    <a:p>
                      <a:r>
                        <a:rPr lang="en-US" altLang="zh-CN" sz="2000" b="1" dirty="0">
                          <a:solidFill>
                            <a:schemeClr val="bg1"/>
                          </a:solidFill>
                          <a:effectLst>
                            <a:outerShdw blurRad="50800" dist="101600" dir="2700000" algn="tl" rotWithShape="0">
                              <a:srgbClr val="000000">
                                <a:alpha val="59000"/>
                              </a:srgbClr>
                            </a:outerShdw>
                          </a:effectLst>
                          <a:latin typeface="Arial"/>
                          <a:cs typeface="Arial"/>
                        </a:rPr>
                        <a:t>Recipient</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en-US" altLang="zh-CN" sz="2000" b="1" dirty="0">
                          <a:solidFill>
                            <a:schemeClr val="bg1"/>
                          </a:solidFill>
                          <a:effectLst>
                            <a:outerShdw blurRad="50800" dist="101600" dir="2700000" algn="tl" rotWithShape="0">
                              <a:srgbClr val="000000">
                                <a:alpha val="59000"/>
                              </a:srgbClr>
                            </a:outerShdw>
                          </a:effectLst>
                          <a:latin typeface="Arial"/>
                          <a:cs typeface="Arial"/>
                        </a:rPr>
                        <a:t>a Woman</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tc>
                  <a:txBody>
                    <a:bodyPr/>
                    <a:lstStyle/>
                    <a:p>
                      <a:r>
                        <a:rPr lang="en-US" altLang="zh-CN" sz="2000" b="1" dirty="0">
                          <a:solidFill>
                            <a:schemeClr val="bg1"/>
                          </a:solidFill>
                          <a:effectLst>
                            <a:outerShdw blurRad="50800" dist="101600" dir="2700000" algn="tl" rotWithShape="0">
                              <a:srgbClr val="000000">
                                <a:alpha val="59000"/>
                              </a:srgbClr>
                            </a:outerShdw>
                          </a:effectLst>
                          <a:latin typeface="Arial"/>
                          <a:cs typeface="Arial"/>
                        </a:rPr>
                        <a:t>a</a:t>
                      </a:r>
                      <a:r>
                        <a:rPr lang="en-US" altLang="zh-CN" sz="2000" b="1" baseline="0" dirty="0">
                          <a:solidFill>
                            <a:schemeClr val="bg1"/>
                          </a:solidFill>
                          <a:effectLst>
                            <a:outerShdw blurRad="50800" dist="101600" dir="2700000" algn="tl" rotWithShape="0">
                              <a:srgbClr val="000000">
                                <a:alpha val="59000"/>
                              </a:srgbClr>
                            </a:outerShdw>
                          </a:effectLst>
                          <a:latin typeface="Arial"/>
                          <a:cs typeface="Arial"/>
                        </a:rPr>
                        <a:t> M</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an</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1"/>
                  </a:ext>
                </a:extLst>
              </a:tr>
              <a:tr h="670105">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Names</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Anonymous</a:t>
                      </a:r>
                    </a:p>
                  </a:txBody>
                  <a:tcPr marL="91448" marR="91448" marT="45686" marB="45686">
                    <a:solidFill>
                      <a:schemeClr val="tx1">
                        <a:lumMod val="85000"/>
                        <a:lumOff val="15000"/>
                        <a:alpha val="87000"/>
                      </a:schemeClr>
                    </a:solidFill>
                  </a:tcPr>
                </a:tc>
                <a:tc>
                  <a:txBody>
                    <a:bodyPr/>
                    <a:lstStyle/>
                    <a:p>
                      <a:r>
                        <a:rPr lang="en-US" altLang="zh-CN" sz="2000" b="1" dirty="0">
                          <a:solidFill>
                            <a:schemeClr val="bg1"/>
                          </a:solidFill>
                          <a:effectLst>
                            <a:outerShdw blurRad="50800" dist="101600" dir="2700000" algn="tl" rotWithShape="0">
                              <a:srgbClr val="000000">
                                <a:alpha val="59000"/>
                              </a:srgbClr>
                            </a:outerShdw>
                          </a:effectLst>
                          <a:latin typeface="Arial"/>
                          <a:cs typeface="Arial"/>
                        </a:rPr>
                        <a:t>Gaius, </a:t>
                      </a:r>
                      <a:r>
                        <a:rPr lang="en-US" altLang="zh-CN" sz="2000" b="1" dirty="0" err="1">
                          <a:solidFill>
                            <a:schemeClr val="bg1"/>
                          </a:solidFill>
                          <a:effectLst>
                            <a:outerShdw blurRad="50800" dist="101600" dir="2700000" algn="tl" rotWithShape="0">
                              <a:srgbClr val="000000">
                                <a:alpha val="59000"/>
                              </a:srgbClr>
                            </a:outerShdw>
                          </a:effectLst>
                          <a:latin typeface="Arial"/>
                          <a:cs typeface="Arial"/>
                        </a:rPr>
                        <a:t>Diotrephes</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 Demetrius</a:t>
                      </a:r>
                      <a:endParaRPr lang="en-US" sz="2000" b="1" dirty="0">
                        <a:solidFill>
                          <a:schemeClr val="bg1"/>
                        </a:solidFill>
                        <a:effectLst>
                          <a:outerShdw blurRad="50800" dist="101600" dir="2700000" algn="tl" rotWithShape="0">
                            <a:srgbClr val="000000">
                              <a:alpha val="59000"/>
                            </a:srgbClr>
                          </a:outerShdw>
                        </a:effectLst>
                        <a:latin typeface="Arial"/>
                        <a:cs typeface="Arial"/>
                      </a:endParaRP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2"/>
                  </a:ext>
                </a:extLst>
              </a:tr>
              <a:tr h="396169">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Mood</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Condemns</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Commends</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3"/>
                  </a:ext>
                </a:extLst>
              </a:tr>
              <a:tr h="396169">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Missionaries</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False</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True</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4"/>
                  </a:ext>
                </a:extLst>
              </a:tr>
              <a:tr h="700967">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Hospitality/Support</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Misplaced</a:t>
                      </a:r>
                    </a:p>
                  </a:txBody>
                  <a:tcPr marL="91448" marR="91448" marT="45686" marB="45686">
                    <a:solidFill>
                      <a:schemeClr val="tx1">
                        <a:lumMod val="85000"/>
                        <a:lumOff val="15000"/>
                        <a:alpha val="87000"/>
                      </a:schemeClr>
                    </a:solidFill>
                  </a:tcPr>
                </a:tc>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2000" b="1" dirty="0">
                          <a:solidFill>
                            <a:schemeClr val="bg1"/>
                          </a:solidFill>
                          <a:effectLst>
                            <a:outerShdw blurRad="50800" dist="101600" dir="2700000" algn="tl" rotWithShape="0">
                              <a:srgbClr val="000000">
                                <a:alpha val="59000"/>
                              </a:srgbClr>
                            </a:outerShdw>
                          </a:effectLst>
                          <a:latin typeface="Arial"/>
                          <a:cs typeface="Arial"/>
                        </a:rPr>
                        <a:t>Missing (</a:t>
                      </a:r>
                      <a:r>
                        <a:rPr lang="en-US" altLang="zh-CN" sz="2000" b="1" dirty="0" err="1">
                          <a:solidFill>
                            <a:schemeClr val="bg1"/>
                          </a:solidFill>
                          <a:effectLst>
                            <a:outerShdw blurRad="50800" dist="101600" dir="2700000" algn="tl" rotWithShape="0">
                              <a:srgbClr val="000000">
                                <a:alpha val="59000"/>
                              </a:srgbClr>
                            </a:outerShdw>
                          </a:effectLst>
                          <a:latin typeface="Arial"/>
                          <a:cs typeface="Arial"/>
                        </a:rPr>
                        <a:t>Diotrephes</a:t>
                      </a:r>
                      <a:r>
                        <a:rPr lang="en-US" altLang="zh-CN" sz="2000" b="1" dirty="0">
                          <a:solidFill>
                            <a:schemeClr val="bg1"/>
                          </a:solidFill>
                          <a:effectLst>
                            <a:outerShdw blurRad="50800" dist="101600" dir="2700000" algn="tl" rotWithShape="0">
                              <a:srgbClr val="000000">
                                <a:alpha val="59000"/>
                              </a:srgbClr>
                            </a:outerShdw>
                          </a:effectLst>
                          <a:latin typeface="Arial"/>
                          <a:cs typeface="Arial"/>
                        </a:rPr>
                        <a:t>)</a:t>
                      </a:r>
                    </a:p>
                    <a:p>
                      <a:r>
                        <a:rPr lang="en-US" sz="2000" b="1" dirty="0">
                          <a:solidFill>
                            <a:schemeClr val="bg1"/>
                          </a:solidFill>
                          <a:effectLst>
                            <a:outerShdw blurRad="50800" dist="101600" dir="2700000" algn="tl" rotWithShape="0">
                              <a:srgbClr val="000000">
                                <a:alpha val="59000"/>
                              </a:srgbClr>
                            </a:outerShdw>
                          </a:effectLst>
                          <a:latin typeface="Arial"/>
                          <a:cs typeface="Arial"/>
                        </a:rPr>
                        <a:t>Maintained (Gaius)</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5"/>
                  </a:ext>
                </a:extLst>
              </a:tr>
              <a:tr h="396169">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Verses</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13</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15</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6"/>
                  </a:ext>
                </a:extLst>
              </a:tr>
              <a:tr h="396169">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Words (Greek text)</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245</a:t>
                      </a:r>
                    </a:p>
                  </a:txBody>
                  <a:tcPr marL="91448" marR="91448" marT="45686" marB="45686">
                    <a:solidFill>
                      <a:schemeClr val="tx1">
                        <a:lumMod val="85000"/>
                        <a:lumOff val="15000"/>
                        <a:alpha val="87000"/>
                      </a:schemeClr>
                    </a:solidFill>
                  </a:tcPr>
                </a:tc>
                <a:tc>
                  <a:txBody>
                    <a:bodyPr/>
                    <a:lstStyle/>
                    <a:p>
                      <a:r>
                        <a:rPr lang="en-US" sz="2000" b="1" dirty="0">
                          <a:solidFill>
                            <a:schemeClr val="bg1"/>
                          </a:solidFill>
                          <a:effectLst>
                            <a:outerShdw blurRad="50800" dist="101600" dir="2700000" algn="tl" rotWithShape="0">
                              <a:srgbClr val="000000">
                                <a:alpha val="59000"/>
                              </a:srgbClr>
                            </a:outerShdw>
                          </a:effectLst>
                          <a:latin typeface="Arial"/>
                          <a:cs typeface="Arial"/>
                        </a:rPr>
                        <a:t>219</a:t>
                      </a:r>
                    </a:p>
                  </a:txBody>
                  <a:tcPr marL="91448" marR="91448" marT="45686" marB="45686">
                    <a:solidFill>
                      <a:schemeClr val="tx1">
                        <a:lumMod val="85000"/>
                        <a:lumOff val="15000"/>
                        <a:alpha val="87000"/>
                      </a:schemeClr>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33355063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ow to be discerning">
            <a:extLst>
              <a:ext uri="{FF2B5EF4-FFF2-40B4-BE49-F238E27FC236}">
                <a16:creationId xmlns:a16="http://schemas.microsoft.com/office/drawing/2014/main" id="{8A72CBBE-905D-2F42-8EB0-8179923AA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175"/>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23813" y="3391851"/>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6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
        <p:nvSpPr>
          <p:cNvPr id="900098" name="Rectangle 2"/>
          <p:cNvSpPr>
            <a:spLocks noGrp="1" noChangeArrowheads="1"/>
          </p:cNvSpPr>
          <p:nvPr>
            <p:ph type="ctrTitle"/>
          </p:nvPr>
        </p:nvSpPr>
        <p:spPr>
          <a:xfrm>
            <a:off x="23813" y="26143"/>
            <a:ext cx="9120187" cy="1446653"/>
          </a:xfrm>
          <a:effectLst/>
        </p:spPr>
        <p:txBody>
          <a:bodyPr/>
          <a:lstStyle/>
          <a:p>
            <a:pPr>
              <a:defRPr/>
            </a:pPr>
            <a:r>
              <a:rPr lang="en-US" sz="8000" b="1" dirty="0">
                <a:solidFill>
                  <a:schemeClr val="tx1"/>
                </a:solidFill>
                <a:effectLst/>
                <a:latin typeface="Arial" charset="0"/>
                <a:ea typeface="ＭＳ Ｐゴシック" charset="0"/>
                <a:cs typeface="ＭＳ Ｐゴシック" charset="0"/>
              </a:rPr>
              <a:t>Be Discerning</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14657006"/>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unar New Year Blessing 2020" descr="Lunar New Year Blessing 2020">
            <a:hlinkClick r:id="" action="ppaction://media"/>
            <a:extLst>
              <a:ext uri="{FF2B5EF4-FFF2-40B4-BE49-F238E27FC236}">
                <a16:creationId xmlns:a16="http://schemas.microsoft.com/office/drawing/2014/main" id="{1A8F773D-CC8E-934B-82E0-E5141D91E2C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175" y="4763"/>
            <a:ext cx="9144000" cy="5143500"/>
          </a:xfrm>
          <a:prstGeom prst="rect">
            <a:avLst/>
          </a:prstGeom>
        </p:spPr>
      </p:pic>
      <p:sp>
        <p:nvSpPr>
          <p:cNvPr id="2" name="Title 1">
            <a:extLst>
              <a:ext uri="{FF2B5EF4-FFF2-40B4-BE49-F238E27FC236}">
                <a16:creationId xmlns:a16="http://schemas.microsoft.com/office/drawing/2014/main" id="{61175A73-E04D-5A48-B864-49B3655D09D5}"/>
              </a:ext>
            </a:extLst>
          </p:cNvPr>
          <p:cNvSpPr>
            <a:spLocks noGrp="1"/>
          </p:cNvSpPr>
          <p:nvPr>
            <p:ph type="title"/>
          </p:nvPr>
        </p:nvSpPr>
        <p:spPr>
          <a:xfrm>
            <a:off x="0" y="6858000"/>
            <a:ext cx="9070975" cy="1143000"/>
          </a:xfrm>
        </p:spPr>
        <p:txBody>
          <a:bodyPr/>
          <a:lstStyle/>
          <a:p>
            <a:r>
              <a:rPr lang="en-US" b="1" dirty="0">
                <a:solidFill>
                  <a:schemeClr val="bg2"/>
                </a:solidFill>
              </a:rPr>
              <a:t>Lunar New Year Blessing</a:t>
            </a:r>
          </a:p>
        </p:txBody>
      </p:sp>
      <p:sp>
        <p:nvSpPr>
          <p:cNvPr id="3" name="Content Placeholder 2">
            <a:extLst>
              <a:ext uri="{FF2B5EF4-FFF2-40B4-BE49-F238E27FC236}">
                <a16:creationId xmlns:a16="http://schemas.microsoft.com/office/drawing/2014/main" id="{B35CB87A-8D0A-6F45-A82D-9D81D5B32F24}"/>
              </a:ext>
            </a:extLst>
          </p:cNvPr>
          <p:cNvSpPr>
            <a:spLocks noGrp="1"/>
          </p:cNvSpPr>
          <p:nvPr>
            <p:ph idx="1"/>
          </p:nvPr>
        </p:nvSpPr>
        <p:spPr>
          <a:xfrm>
            <a:off x="649288" y="7842454"/>
            <a:ext cx="7772400" cy="650776"/>
          </a:xfrm>
        </p:spPr>
        <p:txBody>
          <a:bodyPr/>
          <a:lstStyle/>
          <a:p>
            <a:pPr marL="0" indent="0" algn="ctr">
              <a:buNone/>
            </a:pPr>
            <a:r>
              <a:rPr lang="en-US" dirty="0">
                <a:solidFill>
                  <a:schemeClr val="bg2"/>
                </a:solidFill>
              </a:rPr>
              <a:t>Radio Bible Class</a:t>
            </a:r>
          </a:p>
        </p:txBody>
      </p:sp>
    </p:spTree>
    <p:extLst>
      <p:ext uri="{BB962C8B-B14F-4D97-AF65-F5344CB8AC3E}">
        <p14:creationId xmlns:p14="http://schemas.microsoft.com/office/powerpoint/2010/main" val="1294727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50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546373" y="350840"/>
            <a:ext cx="8134164" cy="1143000"/>
          </a:xfrm>
          <a:solidFill>
            <a:schemeClr val="bg1"/>
          </a:solidFill>
        </p:spPr>
        <p:txBody>
          <a:bodyPr/>
          <a:lstStyle/>
          <a:p>
            <a:r>
              <a:rPr lang="en-US" sz="6000" b="1" dirty="0"/>
              <a:t>“Blessing”</a:t>
            </a:r>
          </a:p>
        </p:txBody>
      </p:sp>
      <p:pic>
        <p:nvPicPr>
          <p:cNvPr id="3" name="Picture 2">
            <a:extLst>
              <a:ext uri="{FF2B5EF4-FFF2-40B4-BE49-F238E27FC236}">
                <a16:creationId xmlns:a16="http://schemas.microsoft.com/office/drawing/2014/main" id="{924540F4-2D7C-E24D-A6B1-9431FCF24C1B}"/>
              </a:ext>
            </a:extLst>
          </p:cNvPr>
          <p:cNvPicPr>
            <a:picLocks noChangeAspect="1"/>
          </p:cNvPicPr>
          <p:nvPr/>
        </p:nvPicPr>
        <p:blipFill rotWithShape="1">
          <a:blip r:embed="rId3"/>
          <a:srcRect r="34575"/>
          <a:stretch/>
        </p:blipFill>
        <p:spPr>
          <a:xfrm>
            <a:off x="546373" y="1493840"/>
            <a:ext cx="5321771" cy="4975927"/>
          </a:xfrm>
          <a:prstGeom prst="rect">
            <a:avLst/>
          </a:prstGeom>
          <a:solidFill>
            <a:schemeClr val="bg1"/>
          </a:solidFill>
        </p:spPr>
      </p:pic>
      <p:grpSp>
        <p:nvGrpSpPr>
          <p:cNvPr id="8" name="Group 7">
            <a:extLst>
              <a:ext uri="{FF2B5EF4-FFF2-40B4-BE49-F238E27FC236}">
                <a16:creationId xmlns:a16="http://schemas.microsoft.com/office/drawing/2014/main" id="{14CA1D14-82C3-8D4B-8A35-6B07D902ACD0}"/>
              </a:ext>
            </a:extLst>
          </p:cNvPr>
          <p:cNvGrpSpPr/>
          <p:nvPr/>
        </p:nvGrpSpPr>
        <p:grpSpPr>
          <a:xfrm>
            <a:off x="5580112" y="1772816"/>
            <a:ext cx="3563888" cy="4740582"/>
            <a:chOff x="5580112" y="1772816"/>
            <a:chExt cx="3563888" cy="4740582"/>
          </a:xfrm>
        </p:grpSpPr>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5580112" y="1772816"/>
              <a:ext cx="3563888" cy="1008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l"/>
              <a:r>
                <a:rPr lang="en-US" sz="4000" b="1" dirty="0"/>
                <a:t>One</a:t>
              </a:r>
              <a:endParaRPr lang="en-US" sz="6000" b="1" dirty="0"/>
            </a:p>
          </p:txBody>
        </p:sp>
        <p:sp>
          <p:nvSpPr>
            <p:cNvPr id="5" name="Title 1">
              <a:extLst>
                <a:ext uri="{FF2B5EF4-FFF2-40B4-BE49-F238E27FC236}">
                  <a16:creationId xmlns:a16="http://schemas.microsoft.com/office/drawing/2014/main" id="{1F2952E3-D079-8F4B-9E57-8211BF8C9843}"/>
                </a:ext>
              </a:extLst>
            </p:cNvPr>
            <p:cNvSpPr txBox="1">
              <a:spLocks/>
            </p:cNvSpPr>
            <p:nvPr/>
          </p:nvSpPr>
          <p:spPr bwMode="auto">
            <a:xfrm>
              <a:off x="5580112" y="2636840"/>
              <a:ext cx="3563888" cy="1008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l"/>
              <a:r>
                <a:rPr lang="en-US" sz="4000" b="1" dirty="0"/>
                <a:t>Mouth (=Man)</a:t>
              </a:r>
              <a:endParaRPr lang="en-US" sz="6000" b="1" dirty="0"/>
            </a:p>
          </p:txBody>
        </p:sp>
        <p:sp>
          <p:nvSpPr>
            <p:cNvPr id="6" name="Title 1">
              <a:extLst>
                <a:ext uri="{FF2B5EF4-FFF2-40B4-BE49-F238E27FC236}">
                  <a16:creationId xmlns:a16="http://schemas.microsoft.com/office/drawing/2014/main" id="{41755E96-3E6F-A54D-AF91-42F8B1D69281}"/>
                </a:ext>
              </a:extLst>
            </p:cNvPr>
            <p:cNvSpPr txBox="1">
              <a:spLocks/>
            </p:cNvSpPr>
            <p:nvPr/>
          </p:nvSpPr>
          <p:spPr bwMode="auto">
            <a:xfrm>
              <a:off x="5580112" y="4221088"/>
              <a:ext cx="3563888" cy="1008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l"/>
              <a:r>
                <a:rPr lang="en-US" sz="4000" b="1" dirty="0"/>
                <a:t>Garden/Field</a:t>
              </a:r>
              <a:endParaRPr lang="en-US" sz="6000" b="1" dirty="0"/>
            </a:p>
          </p:txBody>
        </p:sp>
        <p:sp>
          <p:nvSpPr>
            <p:cNvPr id="7" name="Title 1">
              <a:extLst>
                <a:ext uri="{FF2B5EF4-FFF2-40B4-BE49-F238E27FC236}">
                  <a16:creationId xmlns:a16="http://schemas.microsoft.com/office/drawing/2014/main" id="{52ADF065-F5D3-AD42-98DD-AD430B23223F}"/>
                </a:ext>
              </a:extLst>
            </p:cNvPr>
            <p:cNvSpPr txBox="1">
              <a:spLocks/>
            </p:cNvSpPr>
            <p:nvPr/>
          </p:nvSpPr>
          <p:spPr bwMode="auto">
            <a:xfrm>
              <a:off x="5580112" y="5505358"/>
              <a:ext cx="3563888" cy="1008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l"/>
              <a:r>
                <a:rPr lang="en-US" sz="4000" b="1" dirty="0"/>
                <a:t>Divine Prefix</a:t>
              </a:r>
              <a:endParaRPr lang="en-US" sz="6000" b="1" dirty="0"/>
            </a:p>
          </p:txBody>
        </p:sp>
      </p:grpSp>
    </p:spTree>
    <p:extLst>
      <p:ext uri="{BB962C8B-B14F-4D97-AF65-F5344CB8AC3E}">
        <p14:creationId xmlns:p14="http://schemas.microsoft.com/office/powerpoint/2010/main" val="1862738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1+#ppt_w/2"/>
                                          </p:val>
                                        </p:tav>
                                        <p:tav tm="100000">
                                          <p:val>
                                            <p:strVal val="#ppt_x"/>
                                          </p:val>
                                        </p:tav>
                                      </p:tavLst>
                                    </p:anim>
                                    <p:anim calcmode="lin" valueType="num">
                                      <p:cBhvr additive="base">
                                        <p:cTn id="13"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14640-199C-7D47-8B9F-BDB80DB88E5B}"/>
              </a:ext>
            </a:extLst>
          </p:cNvPr>
          <p:cNvSpPr>
            <a:spLocks noGrp="1"/>
          </p:cNvSpPr>
          <p:nvPr>
            <p:ph type="title"/>
          </p:nvPr>
        </p:nvSpPr>
        <p:spPr>
          <a:xfrm>
            <a:off x="0" y="35480"/>
            <a:ext cx="9144000" cy="1143000"/>
          </a:xfrm>
        </p:spPr>
        <p:txBody>
          <a:bodyPr/>
          <a:lstStyle/>
          <a:p>
            <a:r>
              <a:rPr lang="en-US" b="1" dirty="0"/>
              <a:t>Genesis in Chinese Characters</a:t>
            </a:r>
          </a:p>
        </p:txBody>
      </p:sp>
      <p:pic>
        <p:nvPicPr>
          <p:cNvPr id="7" name="Picture 6">
            <a:extLst>
              <a:ext uri="{FF2B5EF4-FFF2-40B4-BE49-F238E27FC236}">
                <a16:creationId xmlns:a16="http://schemas.microsoft.com/office/drawing/2014/main" id="{95791F56-FBC4-6546-8E4F-2224156942F8}"/>
              </a:ext>
            </a:extLst>
          </p:cNvPr>
          <p:cNvPicPr>
            <a:picLocks noChangeAspect="1"/>
          </p:cNvPicPr>
          <p:nvPr/>
        </p:nvPicPr>
        <p:blipFill>
          <a:blip r:embed="rId3"/>
          <a:stretch>
            <a:fillRect/>
          </a:stretch>
        </p:blipFill>
        <p:spPr>
          <a:xfrm>
            <a:off x="24601" y="0"/>
            <a:ext cx="9094798" cy="6858000"/>
          </a:xfrm>
          <a:prstGeom prst="rect">
            <a:avLst/>
          </a:prstGeom>
        </p:spPr>
      </p:pic>
      <p:sp>
        <p:nvSpPr>
          <p:cNvPr id="5" name="Title 1">
            <a:extLst>
              <a:ext uri="{FF2B5EF4-FFF2-40B4-BE49-F238E27FC236}">
                <a16:creationId xmlns:a16="http://schemas.microsoft.com/office/drawing/2014/main" id="{E8D408EC-6CD6-DC44-9829-8186B4300300}"/>
              </a:ext>
            </a:extLst>
          </p:cNvPr>
          <p:cNvSpPr txBox="1">
            <a:spLocks/>
          </p:cNvSpPr>
          <p:nvPr/>
        </p:nvSpPr>
        <p:spPr bwMode="auto">
          <a:xfrm>
            <a:off x="0" y="6004120"/>
            <a:ext cx="9144000" cy="881264"/>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1400" b="1" kern="0" dirty="0"/>
              <a:t>See Dave Stewart, “</a:t>
            </a:r>
            <a:r>
              <a:rPr lang="en-SG" sz="1400" b="1" dirty="0"/>
              <a:t>The Story of Genesis in the Chinese Characters,” </a:t>
            </a:r>
            <a:r>
              <a:rPr lang="en-SG" sz="1400" b="1" dirty="0" err="1"/>
              <a:t>ShareShare</a:t>
            </a:r>
            <a:r>
              <a:rPr lang="en-SG" sz="1400" b="1" dirty="0"/>
              <a:t> presentation, </a:t>
            </a:r>
            <a:r>
              <a:rPr lang="en-SG" sz="1400" b="1" dirty="0">
                <a:hlinkClick r:id="rId4"/>
              </a:rPr>
              <a:t>https://www.slideshare.net/DaveSinNM/the-story-of-genesis-in-the-chinese-characters?qid=e6e52686-6545-4def-8537-2444d576b004&amp;v=&amp;b=&amp;from_search=1</a:t>
            </a:r>
            <a:r>
              <a:rPr lang="en-SG" sz="1400" b="1" dirty="0"/>
              <a:t>, accessed 20 Jan 2020</a:t>
            </a:r>
          </a:p>
        </p:txBody>
      </p:sp>
    </p:spTree>
    <p:extLst>
      <p:ext uri="{BB962C8B-B14F-4D97-AF65-F5344CB8AC3E}">
        <p14:creationId xmlns:p14="http://schemas.microsoft.com/office/powerpoint/2010/main" val="55265817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4594682" y="21092"/>
            <a:ext cx="4180545" cy="1143000"/>
          </a:xfrm>
          <a:solidFill>
            <a:schemeClr val="bg1"/>
          </a:solidFill>
        </p:spPr>
        <p:txBody>
          <a:bodyPr/>
          <a:lstStyle/>
          <a:p>
            <a:r>
              <a:rPr lang="en-US" sz="6000" b="1" dirty="0"/>
              <a:t>“Create”</a:t>
            </a:r>
          </a:p>
        </p:txBody>
      </p:sp>
      <p:sp>
        <p:nvSpPr>
          <p:cNvPr id="6" name="Title 1">
            <a:extLst>
              <a:ext uri="{FF2B5EF4-FFF2-40B4-BE49-F238E27FC236}">
                <a16:creationId xmlns:a16="http://schemas.microsoft.com/office/drawing/2014/main" id="{6634207C-BA05-6541-ADFB-E3CBBC3D2615}"/>
              </a:ext>
            </a:extLst>
          </p:cNvPr>
          <p:cNvSpPr txBox="1">
            <a:spLocks/>
          </p:cNvSpPr>
          <p:nvPr/>
        </p:nvSpPr>
        <p:spPr bwMode="auto">
          <a:xfrm>
            <a:off x="683568" y="2787939"/>
            <a:ext cx="4180545" cy="9525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6000" b="1" dirty="0"/>
              <a:t>to create</a:t>
            </a:r>
          </a:p>
        </p:txBody>
      </p:sp>
      <p:pic>
        <p:nvPicPr>
          <p:cNvPr id="10" name="Picture 9">
            <a:extLst>
              <a:ext uri="{FF2B5EF4-FFF2-40B4-BE49-F238E27FC236}">
                <a16:creationId xmlns:a16="http://schemas.microsoft.com/office/drawing/2014/main" id="{4D0F0A99-D7E7-9F4C-B834-D00C71E1BC0F}"/>
              </a:ext>
            </a:extLst>
          </p:cNvPr>
          <p:cNvPicPr>
            <a:picLocks noChangeAspect="1"/>
          </p:cNvPicPr>
          <p:nvPr/>
        </p:nvPicPr>
        <p:blipFill rotWithShape="1">
          <a:blip r:embed="rId3"/>
          <a:srcRect l="46912" t="21149" r="31915" b="68351"/>
          <a:stretch/>
        </p:blipFill>
        <p:spPr>
          <a:xfrm>
            <a:off x="3597556" y="4388540"/>
            <a:ext cx="1098856" cy="720080"/>
          </a:xfrm>
          <a:prstGeom prst="rect">
            <a:avLst/>
          </a:prstGeom>
        </p:spPr>
      </p:pic>
      <p:pic>
        <p:nvPicPr>
          <p:cNvPr id="11" name="Picture 10">
            <a:extLst>
              <a:ext uri="{FF2B5EF4-FFF2-40B4-BE49-F238E27FC236}">
                <a16:creationId xmlns:a16="http://schemas.microsoft.com/office/drawing/2014/main" id="{39D262BF-3318-3547-AAF1-06A66E75A4CE}"/>
              </a:ext>
            </a:extLst>
          </p:cNvPr>
          <p:cNvPicPr>
            <a:picLocks noChangeAspect="1"/>
          </p:cNvPicPr>
          <p:nvPr/>
        </p:nvPicPr>
        <p:blipFill rotWithShape="1">
          <a:blip r:embed="rId3"/>
          <a:srcRect l="67375" t="57432" b="21284"/>
          <a:stretch/>
        </p:blipFill>
        <p:spPr>
          <a:xfrm>
            <a:off x="4861150" y="4077070"/>
            <a:ext cx="1693157" cy="1459677"/>
          </a:xfrm>
          <a:prstGeom prst="rect">
            <a:avLst/>
          </a:prstGeom>
        </p:spPr>
      </p:pic>
      <p:pic>
        <p:nvPicPr>
          <p:cNvPr id="12" name="Picture 11">
            <a:extLst>
              <a:ext uri="{FF2B5EF4-FFF2-40B4-BE49-F238E27FC236}">
                <a16:creationId xmlns:a16="http://schemas.microsoft.com/office/drawing/2014/main" id="{BDFD4437-D15C-DC4B-8DDE-E259F045AA0A}"/>
              </a:ext>
            </a:extLst>
          </p:cNvPr>
          <p:cNvPicPr>
            <a:picLocks noChangeAspect="1"/>
          </p:cNvPicPr>
          <p:nvPr/>
        </p:nvPicPr>
        <p:blipFill rotWithShape="1">
          <a:blip r:embed="rId3"/>
          <a:srcRect t="56230" r="33100" b="19620"/>
          <a:stretch/>
        </p:blipFill>
        <p:spPr>
          <a:xfrm>
            <a:off x="60664" y="3880562"/>
            <a:ext cx="3472016" cy="1656185"/>
          </a:xfrm>
          <a:prstGeom prst="rect">
            <a:avLst/>
          </a:prstGeom>
        </p:spPr>
      </p:pic>
      <p:pic>
        <p:nvPicPr>
          <p:cNvPr id="13" name="Picture 12">
            <a:extLst>
              <a:ext uri="{FF2B5EF4-FFF2-40B4-BE49-F238E27FC236}">
                <a16:creationId xmlns:a16="http://schemas.microsoft.com/office/drawing/2014/main" id="{1683BFD8-397A-F745-B903-DCE755137F64}"/>
              </a:ext>
            </a:extLst>
          </p:cNvPr>
          <p:cNvPicPr>
            <a:picLocks noChangeAspect="1"/>
          </p:cNvPicPr>
          <p:nvPr/>
        </p:nvPicPr>
        <p:blipFill rotWithShape="1">
          <a:blip r:embed="rId3"/>
          <a:srcRect b="58476"/>
          <a:stretch/>
        </p:blipFill>
        <p:spPr>
          <a:xfrm>
            <a:off x="70227" y="69980"/>
            <a:ext cx="5189838" cy="2847719"/>
          </a:xfrm>
          <a:prstGeom prst="rect">
            <a:avLst/>
          </a:prstGeom>
        </p:spPr>
      </p:pic>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4963455" y="1198797"/>
            <a:ext cx="4180545" cy="254164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l"/>
            <a:r>
              <a:rPr lang="en-US" sz="4000" b="1" dirty="0"/>
              <a:t>Create means to speak to dust to give life to a man so he can walk</a:t>
            </a:r>
            <a:endParaRPr lang="en-US" sz="6000" b="1" dirty="0"/>
          </a:p>
        </p:txBody>
      </p:sp>
      <p:sp>
        <p:nvSpPr>
          <p:cNvPr id="7" name="Title 1">
            <a:extLst>
              <a:ext uri="{FF2B5EF4-FFF2-40B4-BE49-F238E27FC236}">
                <a16:creationId xmlns:a16="http://schemas.microsoft.com/office/drawing/2014/main" id="{CC7B2DE8-BB13-C046-8A88-5EA85D41CB97}"/>
              </a:ext>
            </a:extLst>
          </p:cNvPr>
          <p:cNvSpPr txBox="1">
            <a:spLocks/>
          </p:cNvSpPr>
          <p:nvPr/>
        </p:nvSpPr>
        <p:spPr bwMode="auto">
          <a:xfrm>
            <a:off x="30824" y="5408697"/>
            <a:ext cx="7421496" cy="720080"/>
          </a:xfrm>
          <a:prstGeom prst="rect">
            <a:avLst/>
          </a:prstGeom>
          <a:no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l"/>
            <a:r>
              <a:rPr lang="en-US" sz="3600" b="1" dirty="0"/>
              <a:t>Speak = dust, life, man  +  walk/mud</a:t>
            </a:r>
          </a:p>
        </p:txBody>
      </p:sp>
      <p:pic>
        <p:nvPicPr>
          <p:cNvPr id="14" name="Picture 13">
            <a:extLst>
              <a:ext uri="{FF2B5EF4-FFF2-40B4-BE49-F238E27FC236}">
                <a16:creationId xmlns:a16="http://schemas.microsoft.com/office/drawing/2014/main" id="{4B2EA03E-157C-B040-854D-502CDB41D6FA}"/>
              </a:ext>
            </a:extLst>
          </p:cNvPr>
          <p:cNvPicPr>
            <a:picLocks noChangeAspect="1"/>
          </p:cNvPicPr>
          <p:nvPr/>
        </p:nvPicPr>
        <p:blipFill>
          <a:blip r:embed="rId3"/>
          <a:stretch>
            <a:fillRect/>
          </a:stretch>
        </p:blipFill>
        <p:spPr>
          <a:xfrm>
            <a:off x="9222702" y="1438682"/>
            <a:ext cx="2981850" cy="3940302"/>
          </a:xfrm>
          <a:prstGeom prst="rect">
            <a:avLst/>
          </a:prstGeom>
        </p:spPr>
      </p:pic>
    </p:spTree>
    <p:extLst>
      <p:ext uri="{BB962C8B-B14F-4D97-AF65-F5344CB8AC3E}">
        <p14:creationId xmlns:p14="http://schemas.microsoft.com/office/powerpoint/2010/main" val="19431416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0" y="4600"/>
            <a:ext cx="9144000" cy="1143000"/>
          </a:xfrm>
          <a:solidFill>
            <a:schemeClr val="bg1"/>
          </a:solidFill>
        </p:spPr>
        <p:txBody>
          <a:bodyPr/>
          <a:lstStyle/>
          <a:p>
            <a:r>
              <a:rPr lang="en-US" sz="6000" b="1" dirty="0"/>
              <a:t>“Devil” &amp; “Tempter”</a:t>
            </a:r>
          </a:p>
        </p:txBody>
      </p:sp>
      <p:grpSp>
        <p:nvGrpSpPr>
          <p:cNvPr id="21" name="Group 20">
            <a:extLst>
              <a:ext uri="{FF2B5EF4-FFF2-40B4-BE49-F238E27FC236}">
                <a16:creationId xmlns:a16="http://schemas.microsoft.com/office/drawing/2014/main" id="{C8FC2E22-BF54-BF4F-BD4D-DCA1506F74D9}"/>
              </a:ext>
            </a:extLst>
          </p:cNvPr>
          <p:cNvGrpSpPr/>
          <p:nvPr/>
        </p:nvGrpSpPr>
        <p:grpSpPr>
          <a:xfrm>
            <a:off x="0" y="980728"/>
            <a:ext cx="9144000" cy="2498504"/>
            <a:chOff x="0" y="980728"/>
            <a:chExt cx="9144000" cy="2498504"/>
          </a:xfrm>
        </p:grpSpPr>
        <p:pic>
          <p:nvPicPr>
            <p:cNvPr id="7" name="Picture 6">
              <a:extLst>
                <a:ext uri="{FF2B5EF4-FFF2-40B4-BE49-F238E27FC236}">
                  <a16:creationId xmlns:a16="http://schemas.microsoft.com/office/drawing/2014/main" id="{AEB918B9-D9E8-7A4A-87B9-71D0F0B801FE}"/>
                </a:ext>
              </a:extLst>
            </p:cNvPr>
            <p:cNvPicPr>
              <a:picLocks noChangeAspect="1"/>
            </p:cNvPicPr>
            <p:nvPr/>
          </p:nvPicPr>
          <p:blipFill>
            <a:blip r:embed="rId3"/>
            <a:stretch>
              <a:fillRect/>
            </a:stretch>
          </p:blipFill>
          <p:spPr>
            <a:xfrm>
              <a:off x="0" y="980728"/>
              <a:ext cx="9144000" cy="1828800"/>
            </a:xfrm>
            <a:prstGeom prst="rect">
              <a:avLst/>
            </a:prstGeom>
          </p:spPr>
        </p:pic>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0" y="2471192"/>
              <a:ext cx="212372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t>Devil</a:t>
              </a:r>
              <a:endParaRPr lang="en-US" sz="6000" b="1" dirty="0"/>
            </a:p>
          </p:txBody>
        </p:sp>
        <p:sp>
          <p:nvSpPr>
            <p:cNvPr id="8" name="Title 1">
              <a:extLst>
                <a:ext uri="{FF2B5EF4-FFF2-40B4-BE49-F238E27FC236}">
                  <a16:creationId xmlns:a16="http://schemas.microsoft.com/office/drawing/2014/main" id="{8A4FE44D-28F5-A849-933F-C9697190BCF4}"/>
                </a:ext>
              </a:extLst>
            </p:cNvPr>
            <p:cNvSpPr txBox="1">
              <a:spLocks/>
            </p:cNvSpPr>
            <p:nvPr/>
          </p:nvSpPr>
          <p:spPr bwMode="auto">
            <a:xfrm>
              <a:off x="2010552" y="2471192"/>
              <a:ext cx="184136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t>Secret</a:t>
              </a:r>
              <a:endParaRPr lang="en-US" sz="6000" b="1" dirty="0"/>
            </a:p>
          </p:txBody>
        </p:sp>
        <p:sp>
          <p:nvSpPr>
            <p:cNvPr id="9" name="Title 1">
              <a:extLst>
                <a:ext uri="{FF2B5EF4-FFF2-40B4-BE49-F238E27FC236}">
                  <a16:creationId xmlns:a16="http://schemas.microsoft.com/office/drawing/2014/main" id="{FBB0EB23-A90E-FE45-ABFA-44D9918F2C85}"/>
                </a:ext>
              </a:extLst>
            </p:cNvPr>
            <p:cNvSpPr txBox="1">
              <a:spLocks/>
            </p:cNvSpPr>
            <p:nvPr/>
          </p:nvSpPr>
          <p:spPr bwMode="auto">
            <a:xfrm>
              <a:off x="3677312" y="2471192"/>
              <a:ext cx="140364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t>Life</a:t>
              </a:r>
              <a:endParaRPr lang="en-US" sz="6000" b="1" dirty="0"/>
            </a:p>
          </p:txBody>
        </p:sp>
        <p:sp>
          <p:nvSpPr>
            <p:cNvPr id="10" name="Title 1">
              <a:extLst>
                <a:ext uri="{FF2B5EF4-FFF2-40B4-BE49-F238E27FC236}">
                  <a16:creationId xmlns:a16="http://schemas.microsoft.com/office/drawing/2014/main" id="{6ABD6AEF-2CCE-0F47-85D3-106C41349FC4}"/>
                </a:ext>
              </a:extLst>
            </p:cNvPr>
            <p:cNvSpPr txBox="1">
              <a:spLocks/>
            </p:cNvSpPr>
            <p:nvPr/>
          </p:nvSpPr>
          <p:spPr bwMode="auto">
            <a:xfrm>
              <a:off x="5081208" y="2471192"/>
              <a:ext cx="184136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t>Man</a:t>
              </a:r>
              <a:endParaRPr lang="en-US" sz="6000" b="1" dirty="0"/>
            </a:p>
          </p:txBody>
        </p:sp>
        <p:sp>
          <p:nvSpPr>
            <p:cNvPr id="11" name="Title 1">
              <a:extLst>
                <a:ext uri="{FF2B5EF4-FFF2-40B4-BE49-F238E27FC236}">
                  <a16:creationId xmlns:a16="http://schemas.microsoft.com/office/drawing/2014/main" id="{66ABA843-8AB9-8D41-A6D5-B96F0960C2FD}"/>
                </a:ext>
              </a:extLst>
            </p:cNvPr>
            <p:cNvSpPr txBox="1">
              <a:spLocks/>
            </p:cNvSpPr>
            <p:nvPr/>
          </p:nvSpPr>
          <p:spPr bwMode="auto">
            <a:xfrm>
              <a:off x="6922824" y="2471192"/>
              <a:ext cx="2077928"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t>Garden</a:t>
              </a:r>
              <a:endParaRPr lang="en-US" sz="6000" b="1" dirty="0"/>
            </a:p>
          </p:txBody>
        </p:sp>
      </p:grpSp>
      <p:grpSp>
        <p:nvGrpSpPr>
          <p:cNvPr id="20" name="Group 19">
            <a:extLst>
              <a:ext uri="{FF2B5EF4-FFF2-40B4-BE49-F238E27FC236}">
                <a16:creationId xmlns:a16="http://schemas.microsoft.com/office/drawing/2014/main" id="{4923D9FB-14C8-3C42-AB79-56E3E50C8B64}"/>
              </a:ext>
            </a:extLst>
          </p:cNvPr>
          <p:cNvGrpSpPr/>
          <p:nvPr/>
        </p:nvGrpSpPr>
        <p:grpSpPr>
          <a:xfrm>
            <a:off x="0" y="3651088"/>
            <a:ext cx="9144000" cy="2940164"/>
            <a:chOff x="0" y="3651088"/>
            <a:chExt cx="9144000" cy="2940164"/>
          </a:xfrm>
        </p:grpSpPr>
        <p:pic>
          <p:nvPicPr>
            <p:cNvPr id="15" name="Picture 14">
              <a:extLst>
                <a:ext uri="{FF2B5EF4-FFF2-40B4-BE49-F238E27FC236}">
                  <a16:creationId xmlns:a16="http://schemas.microsoft.com/office/drawing/2014/main" id="{53C58461-980E-794C-87F6-0CD81EE0D44A}"/>
                </a:ext>
              </a:extLst>
            </p:cNvPr>
            <p:cNvPicPr>
              <a:picLocks noChangeAspect="1"/>
            </p:cNvPicPr>
            <p:nvPr/>
          </p:nvPicPr>
          <p:blipFill>
            <a:blip r:embed="rId4"/>
            <a:stretch>
              <a:fillRect/>
            </a:stretch>
          </p:blipFill>
          <p:spPr>
            <a:xfrm>
              <a:off x="0" y="3651088"/>
              <a:ext cx="9144000" cy="2436144"/>
            </a:xfrm>
            <a:prstGeom prst="rect">
              <a:avLst/>
            </a:prstGeom>
          </p:spPr>
        </p:pic>
        <p:sp>
          <p:nvSpPr>
            <p:cNvPr id="16" name="Title 1">
              <a:extLst>
                <a:ext uri="{FF2B5EF4-FFF2-40B4-BE49-F238E27FC236}">
                  <a16:creationId xmlns:a16="http://schemas.microsoft.com/office/drawing/2014/main" id="{0FC71D23-7A11-7B48-89DB-05319385D6CA}"/>
                </a:ext>
              </a:extLst>
            </p:cNvPr>
            <p:cNvSpPr txBox="1">
              <a:spLocks/>
            </p:cNvSpPr>
            <p:nvPr/>
          </p:nvSpPr>
          <p:spPr bwMode="auto">
            <a:xfrm>
              <a:off x="63248" y="5583212"/>
              <a:ext cx="2339752"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t>Tempter</a:t>
              </a:r>
              <a:endParaRPr lang="en-US" sz="6000" b="1" dirty="0"/>
            </a:p>
          </p:txBody>
        </p:sp>
        <p:sp>
          <p:nvSpPr>
            <p:cNvPr id="17" name="Title 1">
              <a:extLst>
                <a:ext uri="{FF2B5EF4-FFF2-40B4-BE49-F238E27FC236}">
                  <a16:creationId xmlns:a16="http://schemas.microsoft.com/office/drawing/2014/main" id="{E613B562-4286-8B49-9D90-193B1388CE44}"/>
                </a:ext>
              </a:extLst>
            </p:cNvPr>
            <p:cNvSpPr txBox="1">
              <a:spLocks/>
            </p:cNvSpPr>
            <p:nvPr/>
          </p:nvSpPr>
          <p:spPr bwMode="auto">
            <a:xfrm>
              <a:off x="2784040" y="5583212"/>
              <a:ext cx="2003984"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t>Devil</a:t>
              </a:r>
              <a:endParaRPr lang="en-US" sz="6000" b="1" dirty="0"/>
            </a:p>
          </p:txBody>
        </p:sp>
        <p:sp>
          <p:nvSpPr>
            <p:cNvPr id="18" name="Title 1">
              <a:extLst>
                <a:ext uri="{FF2B5EF4-FFF2-40B4-BE49-F238E27FC236}">
                  <a16:creationId xmlns:a16="http://schemas.microsoft.com/office/drawing/2014/main" id="{4C2B712B-766B-3144-846C-62D64F423902}"/>
                </a:ext>
              </a:extLst>
            </p:cNvPr>
            <p:cNvSpPr txBox="1">
              <a:spLocks/>
            </p:cNvSpPr>
            <p:nvPr/>
          </p:nvSpPr>
          <p:spPr bwMode="auto">
            <a:xfrm>
              <a:off x="4716016" y="5583212"/>
              <a:ext cx="2189416"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t>Cover</a:t>
              </a:r>
              <a:endParaRPr lang="en-US" sz="6000" b="1" dirty="0"/>
            </a:p>
          </p:txBody>
        </p:sp>
        <p:sp>
          <p:nvSpPr>
            <p:cNvPr id="19" name="Title 1">
              <a:extLst>
                <a:ext uri="{FF2B5EF4-FFF2-40B4-BE49-F238E27FC236}">
                  <a16:creationId xmlns:a16="http://schemas.microsoft.com/office/drawing/2014/main" id="{59CBA4A5-29D0-F24B-A98D-951DD7644718}"/>
                </a:ext>
              </a:extLst>
            </p:cNvPr>
            <p:cNvSpPr txBox="1">
              <a:spLocks/>
            </p:cNvSpPr>
            <p:nvPr/>
          </p:nvSpPr>
          <p:spPr bwMode="auto">
            <a:xfrm>
              <a:off x="6651472" y="5583212"/>
              <a:ext cx="2467392" cy="1008040"/>
            </a:xfrm>
            <a:prstGeom prst="rect">
              <a:avLst/>
            </a:prstGeom>
            <a:solidFill>
              <a:schemeClr val="bg1"/>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t>Forest/</a:t>
              </a:r>
              <a:br>
                <a:rPr lang="en-US" sz="4000" b="1" dirty="0"/>
              </a:br>
              <a:r>
                <a:rPr lang="en-US" sz="4000" b="1" dirty="0"/>
                <a:t>Two Trees</a:t>
              </a:r>
              <a:endParaRPr lang="en-US" sz="6000" b="1" dirty="0"/>
            </a:p>
          </p:txBody>
        </p:sp>
      </p:grpSp>
      <p:sp>
        <p:nvSpPr>
          <p:cNvPr id="22" name="Oval 21">
            <a:extLst>
              <a:ext uri="{FF2B5EF4-FFF2-40B4-BE49-F238E27FC236}">
                <a16:creationId xmlns:a16="http://schemas.microsoft.com/office/drawing/2014/main" id="{C2FA1FE2-0CC4-1B4C-8A00-414174B149AF}"/>
              </a:ext>
            </a:extLst>
          </p:cNvPr>
          <p:cNvSpPr/>
          <p:nvPr/>
        </p:nvSpPr>
        <p:spPr>
          <a:xfrm>
            <a:off x="642616" y="4509120"/>
            <a:ext cx="1553120" cy="136272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A8188A04-ADCA-3A41-AD08-35D9298C38FA}"/>
              </a:ext>
            </a:extLst>
          </p:cNvPr>
          <p:cNvSpPr/>
          <p:nvPr/>
        </p:nvSpPr>
        <p:spPr>
          <a:xfrm>
            <a:off x="199270" y="1156320"/>
            <a:ext cx="1553120" cy="1362727"/>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7278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43" presetClass="entr" presetSubtype="0" fill="hold" grpId="0" nodeType="after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100"/>
                                        <p:tgtEl>
                                          <p:spTgt spid="22"/>
                                        </p:tgtEl>
                                      </p:cBhvr>
                                    </p:animEffect>
                                    <p:anim calcmode="lin" valueType="num">
                                      <p:cBhvr>
                                        <p:cTn id="11" dur="400" fill="hold"/>
                                        <p:tgtEl>
                                          <p:spTgt spid="22"/>
                                        </p:tgtEl>
                                        <p:attrNameLst>
                                          <p:attrName>ppt_x</p:attrName>
                                        </p:attrNameLst>
                                      </p:cBhvr>
                                      <p:tavLst>
                                        <p:tav tm="0">
                                          <p:val>
                                            <p:strVal val="#ppt_x"/>
                                          </p:val>
                                        </p:tav>
                                        <p:tav tm="100000">
                                          <p:val>
                                            <p:strVal val="#ppt_x"/>
                                          </p:val>
                                        </p:tav>
                                      </p:tavLst>
                                    </p:anim>
                                    <p:anim calcmode="lin" valueType="num">
                                      <p:cBhvr>
                                        <p:cTn id="12" dur="400" fill="hold"/>
                                        <p:tgtEl>
                                          <p:spTgt spid="22"/>
                                        </p:tgtEl>
                                        <p:attrNameLst>
                                          <p:attrName>ppt_y</p:attrName>
                                        </p:attrNameLst>
                                      </p:cBhvr>
                                      <p:tavLst>
                                        <p:tav tm="0">
                                          <p:val>
                                            <p:strVal val="#ppt_y+0.31"/>
                                          </p:val>
                                        </p:tav>
                                        <p:tav tm="100000">
                                          <p:val>
                                            <p:strVal val="#ppt_y+0.31"/>
                                          </p:val>
                                        </p:tav>
                                      </p:tavLst>
                                    </p:anim>
                                    <p:anim calcmode="lin" valueType="num">
                                      <p:cBhvr>
                                        <p:cTn id="13" dur="600" decel="50000" fill="hold">
                                          <p:stCondLst>
                                            <p:cond delay="400"/>
                                          </p:stCondLst>
                                        </p:cTn>
                                        <p:tgtEl>
                                          <p:spTgt spid="2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4" dur="600" decel="50000" fill="hold">
                                          <p:stCondLst>
                                            <p:cond delay="400"/>
                                          </p:stCondLst>
                                        </p:cTn>
                                        <p:tgtEl>
                                          <p:spTgt spid="2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5" fill="hold">
                            <p:stCondLst>
                              <p:cond delay="1000"/>
                            </p:stCondLst>
                            <p:childTnLst>
                              <p:par>
                                <p:cTn id="16" presetID="43"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100"/>
                                        <p:tgtEl>
                                          <p:spTgt spid="23"/>
                                        </p:tgtEl>
                                      </p:cBhvr>
                                    </p:animEffect>
                                    <p:anim calcmode="lin" valueType="num">
                                      <p:cBhvr>
                                        <p:cTn id="19" dur="400" fill="hold"/>
                                        <p:tgtEl>
                                          <p:spTgt spid="23"/>
                                        </p:tgtEl>
                                        <p:attrNameLst>
                                          <p:attrName>ppt_x</p:attrName>
                                        </p:attrNameLst>
                                      </p:cBhvr>
                                      <p:tavLst>
                                        <p:tav tm="0">
                                          <p:val>
                                            <p:strVal val="#ppt_x"/>
                                          </p:val>
                                        </p:tav>
                                        <p:tav tm="100000">
                                          <p:val>
                                            <p:strVal val="#ppt_x"/>
                                          </p:val>
                                        </p:tav>
                                      </p:tavLst>
                                    </p:anim>
                                    <p:anim calcmode="lin" valueType="num">
                                      <p:cBhvr>
                                        <p:cTn id="20" dur="400" fill="hold"/>
                                        <p:tgtEl>
                                          <p:spTgt spid="23"/>
                                        </p:tgtEl>
                                        <p:attrNameLst>
                                          <p:attrName>ppt_y</p:attrName>
                                        </p:attrNameLst>
                                      </p:cBhvr>
                                      <p:tavLst>
                                        <p:tav tm="0">
                                          <p:val>
                                            <p:strVal val="#ppt_y+0.31"/>
                                          </p:val>
                                        </p:tav>
                                        <p:tav tm="100000">
                                          <p:val>
                                            <p:strVal val="#ppt_y+0.31"/>
                                          </p:val>
                                        </p:tav>
                                      </p:tavLst>
                                    </p:anim>
                                    <p:anim calcmode="lin" valueType="num">
                                      <p:cBhvr>
                                        <p:cTn id="21" dur="600" decel="50000" fill="hold">
                                          <p:stCondLst>
                                            <p:cond delay="400"/>
                                          </p:stCondLst>
                                        </p:cTn>
                                        <p:tgtEl>
                                          <p:spTgt spid="23"/>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2" dur="600" decel="50000" fill="hold">
                                          <p:stCondLst>
                                            <p:cond delay="400"/>
                                          </p:stCondLst>
                                        </p:cTn>
                                        <p:tgtEl>
                                          <p:spTgt spid="23"/>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5C838C-3C77-AA45-A49A-7AA87A682748}"/>
              </a:ext>
            </a:extLst>
          </p:cNvPr>
          <p:cNvPicPr>
            <a:picLocks noChangeAspect="1"/>
          </p:cNvPicPr>
          <p:nvPr/>
        </p:nvPicPr>
        <p:blipFill>
          <a:blip r:embed="rId3"/>
          <a:stretch>
            <a:fillRect/>
          </a:stretch>
        </p:blipFill>
        <p:spPr>
          <a:xfrm>
            <a:off x="251520" y="0"/>
            <a:ext cx="4752528" cy="6518954"/>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4499991" y="350840"/>
            <a:ext cx="4180545" cy="1143000"/>
          </a:xfrm>
          <a:solidFill>
            <a:schemeClr val="bg1"/>
          </a:solidFill>
        </p:spPr>
        <p:txBody>
          <a:bodyPr/>
          <a:lstStyle/>
          <a:p>
            <a:r>
              <a:rPr lang="en-US" sz="6000" b="1" dirty="0"/>
              <a:t>“Boat”</a:t>
            </a: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5580112" y="1772816"/>
            <a:ext cx="3563888" cy="331236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l"/>
            <a:r>
              <a:rPr lang="en-US" sz="4000" b="1" dirty="0"/>
              <a:t>The boat was a vessel of eight people</a:t>
            </a:r>
            <a:endParaRPr lang="en-US" sz="6000" b="1" dirty="0"/>
          </a:p>
        </p:txBody>
      </p:sp>
      <p:sp>
        <p:nvSpPr>
          <p:cNvPr id="6" name="Title 1">
            <a:extLst>
              <a:ext uri="{FF2B5EF4-FFF2-40B4-BE49-F238E27FC236}">
                <a16:creationId xmlns:a16="http://schemas.microsoft.com/office/drawing/2014/main" id="{6634207C-BA05-6541-ADFB-E3CBBC3D2615}"/>
              </a:ext>
            </a:extLst>
          </p:cNvPr>
          <p:cNvSpPr txBox="1">
            <a:spLocks/>
          </p:cNvSpPr>
          <p:nvPr/>
        </p:nvSpPr>
        <p:spPr bwMode="auto">
          <a:xfrm>
            <a:off x="683568" y="2787939"/>
            <a:ext cx="4180545" cy="952501"/>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6000" b="1" dirty="0"/>
              <a:t>Boat</a:t>
            </a:r>
          </a:p>
        </p:txBody>
      </p:sp>
      <p:sp>
        <p:nvSpPr>
          <p:cNvPr id="7" name="Title 1">
            <a:extLst>
              <a:ext uri="{FF2B5EF4-FFF2-40B4-BE49-F238E27FC236}">
                <a16:creationId xmlns:a16="http://schemas.microsoft.com/office/drawing/2014/main" id="{CC7B2DE8-BB13-C046-8A88-5EA85D41CB97}"/>
              </a:ext>
            </a:extLst>
          </p:cNvPr>
          <p:cNvSpPr txBox="1">
            <a:spLocks/>
          </p:cNvSpPr>
          <p:nvPr/>
        </p:nvSpPr>
        <p:spPr bwMode="auto">
          <a:xfrm>
            <a:off x="0" y="5373217"/>
            <a:ext cx="5470288" cy="7200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600" b="1" dirty="0"/>
              <a:t>Vessel + Eight + People</a:t>
            </a:r>
          </a:p>
        </p:txBody>
      </p:sp>
    </p:spTree>
    <p:extLst>
      <p:ext uri="{BB962C8B-B14F-4D97-AF65-F5344CB8AC3E}">
        <p14:creationId xmlns:p14="http://schemas.microsoft.com/office/powerpoint/2010/main" val="17489140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6B9380-F385-6540-934D-7E84BC063D8A}"/>
              </a:ext>
            </a:extLst>
          </p:cNvPr>
          <p:cNvPicPr>
            <a:picLocks noChangeAspect="1"/>
          </p:cNvPicPr>
          <p:nvPr/>
        </p:nvPicPr>
        <p:blipFill>
          <a:blip r:embed="rId3"/>
          <a:stretch>
            <a:fillRect/>
          </a:stretch>
        </p:blipFill>
        <p:spPr>
          <a:xfrm>
            <a:off x="107504" y="-5720"/>
            <a:ext cx="7778496" cy="6858000"/>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3491880" y="4437112"/>
            <a:ext cx="5673856" cy="1143000"/>
          </a:xfrm>
          <a:solidFill>
            <a:schemeClr val="bg1"/>
          </a:solidFill>
        </p:spPr>
        <p:txBody>
          <a:bodyPr/>
          <a:lstStyle/>
          <a:p>
            <a:r>
              <a:rPr lang="en-US" sz="6000" b="1" dirty="0"/>
              <a:t>“Righteousness”</a:t>
            </a: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0" y="0"/>
            <a:ext cx="3275856" cy="7647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t>Lamb</a:t>
            </a:r>
            <a:endParaRPr lang="en-US" sz="6000" b="1" dirty="0"/>
          </a:p>
        </p:txBody>
      </p:sp>
      <p:sp>
        <p:nvSpPr>
          <p:cNvPr id="6" name="Title 1">
            <a:extLst>
              <a:ext uri="{FF2B5EF4-FFF2-40B4-BE49-F238E27FC236}">
                <a16:creationId xmlns:a16="http://schemas.microsoft.com/office/drawing/2014/main" id="{DDD15C18-A90A-404B-BA76-B8A8DE921EC3}"/>
              </a:ext>
            </a:extLst>
          </p:cNvPr>
          <p:cNvSpPr txBox="1">
            <a:spLocks/>
          </p:cNvSpPr>
          <p:nvPr/>
        </p:nvSpPr>
        <p:spPr bwMode="auto">
          <a:xfrm>
            <a:off x="36576" y="6108192"/>
            <a:ext cx="3275856" cy="764704"/>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t>I or Me</a:t>
            </a:r>
            <a:endParaRPr lang="en-US" sz="6000" b="1" dirty="0"/>
          </a:p>
        </p:txBody>
      </p:sp>
    </p:spTree>
    <p:extLst>
      <p:ext uri="{BB962C8B-B14F-4D97-AF65-F5344CB8AC3E}">
        <p14:creationId xmlns:p14="http://schemas.microsoft.com/office/powerpoint/2010/main" val="11894223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12E9410E-2312-E14F-B1CF-63F0F12AFBC1}"/>
              </a:ext>
            </a:extLst>
          </p:cNvPr>
          <p:cNvPicPr>
            <a:picLocks noChangeAspect="1"/>
          </p:cNvPicPr>
          <p:nvPr/>
        </p:nvPicPr>
        <p:blipFill>
          <a:blip r:embed="rId3"/>
          <a:stretch>
            <a:fillRect/>
          </a:stretch>
        </p:blipFill>
        <p:spPr>
          <a:xfrm>
            <a:off x="0" y="891"/>
            <a:ext cx="9144000" cy="6856218"/>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0" y="0"/>
            <a:ext cx="2339752" cy="1628800"/>
          </a:xfrm>
          <a:solidFill>
            <a:schemeClr val="bg1"/>
          </a:solidFill>
        </p:spPr>
        <p:txBody>
          <a:bodyPr/>
          <a:lstStyle/>
          <a:p>
            <a:r>
              <a:rPr lang="en-US" b="1" dirty="0">
                <a:solidFill>
                  <a:srgbClr val="FE2700"/>
                </a:solidFill>
              </a:rPr>
              <a:t>Garden of Eden</a:t>
            </a: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3851920" y="2132856"/>
            <a:ext cx="1800200" cy="720080"/>
          </a:xfrm>
          <a:prstGeom prst="rect">
            <a:avLst/>
          </a:prstGeom>
          <a:solidFill>
            <a:srgbClr val="FBF6EA"/>
          </a:solidFill>
          <a:ln>
            <a:noFill/>
          </a:ln>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t>West</a:t>
            </a:r>
            <a:endParaRPr lang="en-US" sz="6000" b="1" dirty="0"/>
          </a:p>
        </p:txBody>
      </p:sp>
    </p:spTree>
    <p:extLst>
      <p:ext uri="{BB962C8B-B14F-4D97-AF65-F5344CB8AC3E}">
        <p14:creationId xmlns:p14="http://schemas.microsoft.com/office/powerpoint/2010/main" val="2674021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Text Box 6"/>
          <p:cNvSpPr txBox="1">
            <a:spLocks noChangeArrowheads="1"/>
          </p:cNvSpPr>
          <p:nvPr/>
        </p:nvSpPr>
        <p:spPr bwMode="auto">
          <a:xfrm>
            <a:off x="1066800" y="115888"/>
            <a:ext cx="6745560" cy="685800"/>
          </a:xfrm>
          <a:prstGeom prst="rect">
            <a:avLst/>
          </a:prstGeom>
          <a:solidFill>
            <a:srgbClr val="FFFFFF"/>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defRPr/>
            </a:pPr>
            <a:r>
              <a:rPr lang="en-US" sz="4400" b="1" i="1" dirty="0">
                <a:solidFill>
                  <a:srgbClr val="000000"/>
                </a:solidFill>
                <a:effectLst>
                  <a:outerShdw blurRad="38100" dist="38100" dir="2700000" algn="tl">
                    <a:srgbClr val="DDDDDD"/>
                  </a:outerShdw>
                </a:effectLst>
                <a:latin typeface="Arail" charset="0"/>
                <a:cs typeface="Arail" charset="0"/>
              </a:rPr>
              <a:t>Summary Statement</a:t>
            </a:r>
          </a:p>
        </p:txBody>
      </p:sp>
      <p:sp>
        <p:nvSpPr>
          <p:cNvPr id="2" name="Rectangle 1"/>
          <p:cNvSpPr/>
          <p:nvPr/>
        </p:nvSpPr>
        <p:spPr>
          <a:xfrm>
            <a:off x="1353429" y="1281759"/>
            <a:ext cx="7552467" cy="4524316"/>
          </a:xfrm>
          <a:prstGeom prst="rect">
            <a:avLst/>
          </a:prstGeom>
          <a:solidFill>
            <a:srgbClr val="001933"/>
          </a:solidFill>
        </p:spPr>
        <p:txBody>
          <a:bodyPr wrap="square" anchor="ctr">
            <a:spAutoFit/>
          </a:bodyPr>
          <a:lstStyle/>
          <a:p>
            <a:pPr algn="ctr" defTabSz="457200" fontAlgn="auto">
              <a:spcBef>
                <a:spcPts val="0"/>
              </a:spcBef>
              <a:spcAft>
                <a:spcPts val="0"/>
              </a:spcAft>
            </a:pPr>
            <a:r>
              <a:rPr lang="en-US" sz="3600" b="1" dirty="0">
                <a:solidFill>
                  <a:srgbClr val="BDBDBD">
                    <a:lumMod val="20000"/>
                    <a:lumOff val="80000"/>
                  </a:srgbClr>
                </a:solidFill>
                <a:latin typeface="Arial"/>
              </a:rPr>
              <a:t>John exhorts </a:t>
            </a:r>
            <a:r>
              <a:rPr lang="en-US" sz="3600" b="1" i="1" dirty="0">
                <a:solidFill>
                  <a:srgbClr val="FFFF00"/>
                </a:solidFill>
                <a:latin typeface="Arial"/>
              </a:rPr>
              <a:t>limitations to love</a:t>
            </a:r>
            <a:r>
              <a:rPr lang="en-US" sz="3600" b="1" dirty="0">
                <a:solidFill>
                  <a:srgbClr val="BDBDBD">
                    <a:lumMod val="20000"/>
                    <a:lumOff val="80000"/>
                  </a:srgbClr>
                </a:solidFill>
                <a:latin typeface="Arial"/>
              </a:rPr>
              <a:t> for a Christian woman and her children who show hospitality to missionaries but need warning not to extend the same to false teachers to warn against </a:t>
            </a:r>
            <a:r>
              <a:rPr lang="en-US" sz="3600" b="1" i="1" dirty="0">
                <a:solidFill>
                  <a:srgbClr val="BDBDBD">
                    <a:lumMod val="20000"/>
                    <a:lumOff val="80000"/>
                  </a:srgbClr>
                </a:solidFill>
                <a:latin typeface="Arial"/>
              </a:rPr>
              <a:t>aiding the spread of destructive heresies.</a:t>
            </a:r>
            <a:r>
              <a:rPr lang="en-US" sz="3600" dirty="0">
                <a:solidFill>
                  <a:srgbClr val="BDBDBD">
                    <a:lumMod val="20000"/>
                    <a:lumOff val="80000"/>
                  </a:srgbClr>
                </a:solidFill>
                <a:latin typeface="Arial"/>
              </a:rPr>
              <a:t> </a:t>
            </a:r>
          </a:p>
        </p:txBody>
      </p:sp>
      <p:sp>
        <p:nvSpPr>
          <p:cNvPr id="11" name="Text Box 24"/>
          <p:cNvSpPr txBox="1">
            <a:spLocks noChangeArrowheads="1"/>
          </p:cNvSpPr>
          <p:nvPr/>
        </p:nvSpPr>
        <p:spPr bwMode="auto">
          <a:xfrm>
            <a:off x="8338078" y="65344"/>
            <a:ext cx="698178" cy="461665"/>
          </a:xfrm>
          <a:prstGeom prst="rect">
            <a:avLst/>
          </a:prstGeom>
          <a:solidFill>
            <a:schemeClr val="bg1"/>
          </a:solidFill>
          <a:ln>
            <a:noFill/>
          </a:ln>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297</a:t>
            </a:r>
          </a:p>
        </p:txBody>
      </p:sp>
      <p:sp>
        <p:nvSpPr>
          <p:cNvPr id="6" name="Rectangle 2">
            <a:extLst>
              <a:ext uri="{FF2B5EF4-FFF2-40B4-BE49-F238E27FC236}">
                <a16:creationId xmlns:a16="http://schemas.microsoft.com/office/drawing/2014/main" id="{A52D5ED8-44B6-1B4E-92FD-2C8E7019A46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181282105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D523666-8D84-D247-9D26-6C4835BE5BE0}"/>
              </a:ext>
            </a:extLst>
          </p:cNvPr>
          <p:cNvPicPr>
            <a:picLocks noChangeAspect="1"/>
          </p:cNvPicPr>
          <p:nvPr/>
        </p:nvPicPr>
        <p:blipFill>
          <a:blip r:embed="rId3"/>
          <a:stretch>
            <a:fillRect/>
          </a:stretch>
        </p:blipFill>
        <p:spPr>
          <a:xfrm>
            <a:off x="0" y="891"/>
            <a:ext cx="9144000" cy="6856218"/>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0" y="0"/>
            <a:ext cx="9144000" cy="1052736"/>
          </a:xfrm>
        </p:spPr>
        <p:txBody>
          <a:bodyPr/>
          <a:lstStyle/>
          <a:p>
            <a:r>
              <a:rPr lang="en-US" b="1" dirty="0">
                <a:solidFill>
                  <a:schemeClr val="bg2"/>
                </a:solidFill>
              </a:rPr>
              <a:t>One man in a garden = West</a:t>
            </a: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7236296" y="3789040"/>
            <a:ext cx="1800200" cy="720080"/>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solidFill>
                  <a:schemeClr val="bg2"/>
                </a:solidFill>
              </a:rPr>
              <a:t>West</a:t>
            </a:r>
            <a:endParaRPr lang="en-US" sz="6000" b="1" dirty="0">
              <a:solidFill>
                <a:schemeClr val="bg2"/>
              </a:solidFill>
            </a:endParaRPr>
          </a:p>
        </p:txBody>
      </p:sp>
      <p:sp>
        <p:nvSpPr>
          <p:cNvPr id="7" name="Title 1">
            <a:extLst>
              <a:ext uri="{FF2B5EF4-FFF2-40B4-BE49-F238E27FC236}">
                <a16:creationId xmlns:a16="http://schemas.microsoft.com/office/drawing/2014/main" id="{4B321326-6D23-5049-A035-3D8BCAD40AB2}"/>
              </a:ext>
            </a:extLst>
          </p:cNvPr>
          <p:cNvSpPr txBox="1">
            <a:spLocks/>
          </p:cNvSpPr>
          <p:nvPr/>
        </p:nvSpPr>
        <p:spPr bwMode="auto">
          <a:xfrm>
            <a:off x="3779912" y="3789040"/>
            <a:ext cx="2782072" cy="136815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solidFill>
                  <a:schemeClr val="bg2"/>
                </a:solidFill>
              </a:rPr>
              <a:t>Enclosure,</a:t>
            </a:r>
            <a:br>
              <a:rPr lang="en-US" sz="4000" b="1" dirty="0">
                <a:solidFill>
                  <a:schemeClr val="bg2"/>
                </a:solidFill>
              </a:rPr>
            </a:br>
            <a:r>
              <a:rPr lang="en-US" sz="4000" b="1" dirty="0">
                <a:solidFill>
                  <a:schemeClr val="bg2"/>
                </a:solidFill>
              </a:rPr>
              <a:t>Garden</a:t>
            </a:r>
            <a:endParaRPr lang="en-US" sz="6000" b="1" dirty="0">
              <a:solidFill>
                <a:schemeClr val="bg2"/>
              </a:solidFill>
            </a:endParaRPr>
          </a:p>
        </p:txBody>
      </p:sp>
      <p:sp>
        <p:nvSpPr>
          <p:cNvPr id="8" name="Title 1">
            <a:extLst>
              <a:ext uri="{FF2B5EF4-FFF2-40B4-BE49-F238E27FC236}">
                <a16:creationId xmlns:a16="http://schemas.microsoft.com/office/drawing/2014/main" id="{7E5F688F-BCBF-014C-9213-6C1D7F28B688}"/>
              </a:ext>
            </a:extLst>
          </p:cNvPr>
          <p:cNvSpPr txBox="1">
            <a:spLocks/>
          </p:cNvSpPr>
          <p:nvPr/>
        </p:nvSpPr>
        <p:spPr bwMode="auto">
          <a:xfrm>
            <a:off x="1475656" y="3789040"/>
            <a:ext cx="2448272" cy="136815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solidFill>
                  <a:schemeClr val="bg2"/>
                </a:solidFill>
              </a:rPr>
              <a:t>Person</a:t>
            </a:r>
            <a:endParaRPr lang="en-US" sz="6000" b="1" dirty="0">
              <a:solidFill>
                <a:schemeClr val="bg2"/>
              </a:solidFill>
            </a:endParaRPr>
          </a:p>
        </p:txBody>
      </p:sp>
      <p:sp>
        <p:nvSpPr>
          <p:cNvPr id="9" name="Title 1">
            <a:extLst>
              <a:ext uri="{FF2B5EF4-FFF2-40B4-BE49-F238E27FC236}">
                <a16:creationId xmlns:a16="http://schemas.microsoft.com/office/drawing/2014/main" id="{B99549C8-1FA6-EC41-8976-B2CB215A7AEE}"/>
              </a:ext>
            </a:extLst>
          </p:cNvPr>
          <p:cNvSpPr txBox="1">
            <a:spLocks/>
          </p:cNvSpPr>
          <p:nvPr/>
        </p:nvSpPr>
        <p:spPr bwMode="auto">
          <a:xfrm>
            <a:off x="76624" y="3789040"/>
            <a:ext cx="1399032" cy="1368152"/>
          </a:xfrm>
          <a:prstGeom prst="rect">
            <a:avLst/>
          </a:prstGeom>
          <a:solidFill>
            <a:schemeClr val="tx1"/>
          </a:solid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000" b="1" dirty="0">
                <a:solidFill>
                  <a:schemeClr val="bg2"/>
                </a:solidFill>
              </a:rPr>
              <a:t>One</a:t>
            </a:r>
            <a:endParaRPr lang="en-US" sz="6000" b="1" dirty="0">
              <a:solidFill>
                <a:schemeClr val="bg2"/>
              </a:solidFill>
            </a:endParaRPr>
          </a:p>
        </p:txBody>
      </p:sp>
    </p:spTree>
    <p:extLst>
      <p:ext uri="{BB962C8B-B14F-4D97-AF65-F5344CB8AC3E}">
        <p14:creationId xmlns:p14="http://schemas.microsoft.com/office/powerpoint/2010/main" val="2822004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546373" y="350840"/>
            <a:ext cx="8134164" cy="1143000"/>
          </a:xfrm>
          <a:solidFill>
            <a:schemeClr val="bg1"/>
          </a:solidFill>
        </p:spPr>
        <p:txBody>
          <a:bodyPr/>
          <a:lstStyle/>
          <a:p>
            <a:r>
              <a:rPr lang="en-US" sz="6000" b="1" dirty="0"/>
              <a:t>Title</a:t>
            </a:r>
          </a:p>
        </p:txBody>
      </p:sp>
      <p:sp>
        <p:nvSpPr>
          <p:cNvPr id="4" name="Title 1">
            <a:extLst>
              <a:ext uri="{FF2B5EF4-FFF2-40B4-BE49-F238E27FC236}">
                <a16:creationId xmlns:a16="http://schemas.microsoft.com/office/drawing/2014/main" id="{3D8CCF7D-D4FD-174D-8AEA-0CF7F44DA7CC}"/>
              </a:ext>
            </a:extLst>
          </p:cNvPr>
          <p:cNvSpPr txBox="1">
            <a:spLocks/>
          </p:cNvSpPr>
          <p:nvPr/>
        </p:nvSpPr>
        <p:spPr bwMode="auto">
          <a:xfrm>
            <a:off x="5580112" y="1772816"/>
            <a:ext cx="3563888" cy="100804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l"/>
            <a:r>
              <a:rPr lang="en-US" sz="4000" b="1" dirty="0"/>
              <a:t>One</a:t>
            </a:r>
            <a:endParaRPr lang="en-US" sz="6000" b="1" dirty="0"/>
          </a:p>
        </p:txBody>
      </p:sp>
      <p:pic>
        <p:nvPicPr>
          <p:cNvPr id="5" name="Picture 4">
            <a:extLst>
              <a:ext uri="{FF2B5EF4-FFF2-40B4-BE49-F238E27FC236}">
                <a16:creationId xmlns:a16="http://schemas.microsoft.com/office/drawing/2014/main" id="{B8A009E5-63A7-BB45-9747-751CB99FF884}"/>
              </a:ext>
            </a:extLst>
          </p:cNvPr>
          <p:cNvPicPr>
            <a:picLocks noChangeAspect="1"/>
          </p:cNvPicPr>
          <p:nvPr/>
        </p:nvPicPr>
        <p:blipFill>
          <a:blip r:embed="rId3"/>
          <a:stretch>
            <a:fillRect/>
          </a:stretch>
        </p:blipFill>
        <p:spPr>
          <a:xfrm>
            <a:off x="-252536" y="-99392"/>
            <a:ext cx="9505056" cy="7153212"/>
          </a:xfrm>
          <a:prstGeom prst="rect">
            <a:avLst/>
          </a:prstGeom>
        </p:spPr>
      </p:pic>
    </p:spTree>
    <p:extLst>
      <p:ext uri="{BB962C8B-B14F-4D97-AF65-F5344CB8AC3E}">
        <p14:creationId xmlns:p14="http://schemas.microsoft.com/office/powerpoint/2010/main" val="67633881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5EB8D992-9E7B-3B4A-8B04-23D5571E6C5D}"/>
              </a:ext>
            </a:extLst>
          </p:cNvPr>
          <p:cNvSpPr txBox="1">
            <a:spLocks/>
          </p:cNvSpPr>
          <p:nvPr/>
        </p:nvSpPr>
        <p:spPr bwMode="auto">
          <a:xfrm>
            <a:off x="5220072" y="3032201"/>
            <a:ext cx="799209"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l"/>
            <a:r>
              <a:rPr lang="en-US" sz="3600" b="1" dirty="0">
                <a:solidFill>
                  <a:schemeClr val="bg2"/>
                </a:solidFill>
              </a:rPr>
              <a:t>AD</a:t>
            </a:r>
            <a:endParaRPr lang="en-US" sz="5400" b="1" dirty="0">
              <a:solidFill>
                <a:schemeClr val="bg2"/>
              </a:solidFill>
            </a:endParaRPr>
          </a:p>
        </p:txBody>
      </p:sp>
      <p:sp>
        <p:nvSpPr>
          <p:cNvPr id="21" name="Title 1">
            <a:extLst>
              <a:ext uri="{FF2B5EF4-FFF2-40B4-BE49-F238E27FC236}">
                <a16:creationId xmlns:a16="http://schemas.microsoft.com/office/drawing/2014/main" id="{2E783FEF-0DEC-114E-B8FF-01AF55DF7612}"/>
              </a:ext>
            </a:extLst>
          </p:cNvPr>
          <p:cNvSpPr txBox="1">
            <a:spLocks/>
          </p:cNvSpPr>
          <p:nvPr/>
        </p:nvSpPr>
        <p:spPr bwMode="auto">
          <a:xfrm>
            <a:off x="4348855" y="3032201"/>
            <a:ext cx="799209"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pPr algn="r"/>
            <a:r>
              <a:rPr lang="en-US" sz="3600" b="1" dirty="0">
                <a:solidFill>
                  <a:schemeClr val="bg2"/>
                </a:solidFill>
              </a:rPr>
              <a:t>BC</a:t>
            </a:r>
            <a:endParaRPr lang="en-US" sz="5400" b="1" dirty="0">
              <a:solidFill>
                <a:schemeClr val="bg2"/>
              </a:solidFill>
            </a:endParaRPr>
          </a:p>
        </p:txBody>
      </p:sp>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504918" y="-1251520"/>
            <a:ext cx="8134164" cy="1143000"/>
          </a:xfrm>
          <a:solidFill>
            <a:schemeClr val="bg1"/>
          </a:solidFill>
        </p:spPr>
        <p:txBody>
          <a:bodyPr/>
          <a:lstStyle/>
          <a:p>
            <a:r>
              <a:rPr lang="en-US" sz="6000" b="1" dirty="0"/>
              <a:t>Timeline</a:t>
            </a:r>
          </a:p>
        </p:txBody>
      </p:sp>
      <p:pic>
        <p:nvPicPr>
          <p:cNvPr id="10" name="Picture 9">
            <a:extLst>
              <a:ext uri="{FF2B5EF4-FFF2-40B4-BE49-F238E27FC236}">
                <a16:creationId xmlns:a16="http://schemas.microsoft.com/office/drawing/2014/main" id="{BC7A62DF-9B51-8D41-B503-9C31430BCF85}"/>
              </a:ext>
            </a:extLst>
          </p:cNvPr>
          <p:cNvPicPr>
            <a:picLocks noChangeAspect="1"/>
          </p:cNvPicPr>
          <p:nvPr/>
        </p:nvPicPr>
        <p:blipFill>
          <a:blip r:embed="rId3"/>
          <a:stretch>
            <a:fillRect/>
          </a:stretch>
        </p:blipFill>
        <p:spPr>
          <a:xfrm>
            <a:off x="9248664" y="0"/>
            <a:ext cx="9224385" cy="6866000"/>
          </a:xfrm>
          <a:prstGeom prst="rect">
            <a:avLst/>
          </a:prstGeom>
        </p:spPr>
      </p:pic>
      <p:pic>
        <p:nvPicPr>
          <p:cNvPr id="5" name="Picture 4">
            <a:extLst>
              <a:ext uri="{FF2B5EF4-FFF2-40B4-BE49-F238E27FC236}">
                <a16:creationId xmlns:a16="http://schemas.microsoft.com/office/drawing/2014/main" id="{32CB6773-7FDC-6F48-90F6-28EBA5D8F44A}"/>
              </a:ext>
            </a:extLst>
          </p:cNvPr>
          <p:cNvPicPr>
            <a:picLocks noChangeAspect="1"/>
          </p:cNvPicPr>
          <p:nvPr/>
        </p:nvPicPr>
        <p:blipFill>
          <a:blip r:embed="rId4"/>
          <a:stretch>
            <a:fillRect/>
          </a:stretch>
        </p:blipFill>
        <p:spPr>
          <a:xfrm>
            <a:off x="41141" y="34746"/>
            <a:ext cx="9144000" cy="1930321"/>
          </a:xfrm>
          <a:prstGeom prst="rect">
            <a:avLst/>
          </a:prstGeom>
        </p:spPr>
      </p:pic>
      <p:sp>
        <p:nvSpPr>
          <p:cNvPr id="6" name="Title 1">
            <a:extLst>
              <a:ext uri="{FF2B5EF4-FFF2-40B4-BE49-F238E27FC236}">
                <a16:creationId xmlns:a16="http://schemas.microsoft.com/office/drawing/2014/main" id="{57262A83-979A-324B-83A7-9A8FA5AD983B}"/>
              </a:ext>
            </a:extLst>
          </p:cNvPr>
          <p:cNvSpPr txBox="1">
            <a:spLocks/>
          </p:cNvSpPr>
          <p:nvPr/>
        </p:nvSpPr>
        <p:spPr bwMode="auto">
          <a:xfrm>
            <a:off x="216026"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600" b="1" dirty="0">
                <a:solidFill>
                  <a:schemeClr val="bg2"/>
                </a:solidFill>
              </a:rPr>
              <a:t>2500</a:t>
            </a:r>
            <a:endParaRPr lang="en-US" sz="5400" b="1" dirty="0">
              <a:solidFill>
                <a:schemeClr val="bg2"/>
              </a:solidFill>
            </a:endParaRPr>
          </a:p>
        </p:txBody>
      </p:sp>
      <p:cxnSp>
        <p:nvCxnSpPr>
          <p:cNvPr id="9" name="Straight Connector 8">
            <a:extLst>
              <a:ext uri="{FF2B5EF4-FFF2-40B4-BE49-F238E27FC236}">
                <a16:creationId xmlns:a16="http://schemas.microsoft.com/office/drawing/2014/main" id="{51DA2211-9172-F649-8E57-BD49EA46D570}"/>
              </a:ext>
            </a:extLst>
          </p:cNvPr>
          <p:cNvCxnSpPr/>
          <p:nvPr/>
        </p:nvCxnSpPr>
        <p:spPr>
          <a:xfrm>
            <a:off x="971602" y="2996952"/>
            <a:ext cx="0" cy="55268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FA2088E6-DEAB-1A4B-87F1-AD155D397B52}"/>
              </a:ext>
            </a:extLst>
          </p:cNvPr>
          <p:cNvCxnSpPr/>
          <p:nvPr/>
        </p:nvCxnSpPr>
        <p:spPr>
          <a:xfrm>
            <a:off x="2667515" y="2996952"/>
            <a:ext cx="0" cy="552680"/>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490F4536-BB8D-3943-8B8D-678F783E2086}"/>
              </a:ext>
            </a:extLst>
          </p:cNvPr>
          <p:cNvCxnSpPr/>
          <p:nvPr/>
        </p:nvCxnSpPr>
        <p:spPr>
          <a:xfrm>
            <a:off x="6336963" y="2996952"/>
            <a:ext cx="0" cy="552680"/>
          </a:xfrm>
          <a:prstGeom prst="line">
            <a:avLst/>
          </a:prstGeom>
          <a:ln w="76200">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B82F45A-4DD7-D848-8CD3-D9020F29E7C2}"/>
              </a:ext>
            </a:extLst>
          </p:cNvPr>
          <p:cNvCxnSpPr/>
          <p:nvPr/>
        </p:nvCxnSpPr>
        <p:spPr>
          <a:xfrm>
            <a:off x="3892095" y="2996952"/>
            <a:ext cx="0" cy="55268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9CF7FE79-0CE5-9746-9417-23183AB9B428}"/>
              </a:ext>
            </a:extLst>
          </p:cNvPr>
          <p:cNvCxnSpPr/>
          <p:nvPr/>
        </p:nvCxnSpPr>
        <p:spPr>
          <a:xfrm>
            <a:off x="8210113" y="2996952"/>
            <a:ext cx="0" cy="552680"/>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C077FDF6-AACB-3146-B87F-4663A7AF9239}"/>
              </a:ext>
            </a:extLst>
          </p:cNvPr>
          <p:cNvCxnSpPr/>
          <p:nvPr/>
        </p:nvCxnSpPr>
        <p:spPr>
          <a:xfrm>
            <a:off x="0" y="2996952"/>
            <a:ext cx="8964488" cy="0"/>
          </a:xfrm>
          <a:prstGeom prst="straightConnector1">
            <a:avLst/>
          </a:prstGeom>
          <a:ln w="76200">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51EB9D77-5A14-E04F-B1B2-4263EF275E6A}"/>
              </a:ext>
            </a:extLst>
          </p:cNvPr>
          <p:cNvCxnSpPr>
            <a:cxnSpLocks/>
          </p:cNvCxnSpPr>
          <p:nvPr/>
        </p:nvCxnSpPr>
        <p:spPr>
          <a:xfrm>
            <a:off x="5220072" y="2564904"/>
            <a:ext cx="0" cy="984728"/>
          </a:xfrm>
          <a:prstGeom prst="line">
            <a:avLst/>
          </a:prstGeom>
          <a:ln w="76200">
            <a:solidFill>
              <a:schemeClr val="bg1"/>
            </a:solidFill>
          </a:ln>
        </p:spPr>
        <p:style>
          <a:lnRef idx="2">
            <a:schemeClr val="accent1"/>
          </a:lnRef>
          <a:fillRef idx="0">
            <a:schemeClr val="accent1"/>
          </a:fillRef>
          <a:effectRef idx="1">
            <a:schemeClr val="accent1"/>
          </a:effectRef>
          <a:fontRef idx="minor">
            <a:schemeClr val="tx1"/>
          </a:fontRef>
        </p:style>
      </p:cxnSp>
      <p:sp>
        <p:nvSpPr>
          <p:cNvPr id="16" name="Title 1">
            <a:extLst>
              <a:ext uri="{FF2B5EF4-FFF2-40B4-BE49-F238E27FC236}">
                <a16:creationId xmlns:a16="http://schemas.microsoft.com/office/drawing/2014/main" id="{41212127-E650-6945-90C3-181EEF2FEB2E}"/>
              </a:ext>
            </a:extLst>
          </p:cNvPr>
          <p:cNvSpPr txBox="1">
            <a:spLocks/>
          </p:cNvSpPr>
          <p:nvPr/>
        </p:nvSpPr>
        <p:spPr bwMode="auto">
          <a:xfrm>
            <a:off x="1929688"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600" b="1" dirty="0">
                <a:solidFill>
                  <a:srgbClr val="FFFF00"/>
                </a:solidFill>
              </a:rPr>
              <a:t>1500</a:t>
            </a:r>
            <a:endParaRPr lang="en-US" sz="5400" b="1" dirty="0">
              <a:solidFill>
                <a:srgbClr val="FFFF00"/>
              </a:solidFill>
            </a:endParaRPr>
          </a:p>
        </p:txBody>
      </p:sp>
      <p:sp>
        <p:nvSpPr>
          <p:cNvPr id="17" name="Title 1">
            <a:extLst>
              <a:ext uri="{FF2B5EF4-FFF2-40B4-BE49-F238E27FC236}">
                <a16:creationId xmlns:a16="http://schemas.microsoft.com/office/drawing/2014/main" id="{3C8E30B4-20AA-A543-B12B-4F99CF1CD870}"/>
              </a:ext>
            </a:extLst>
          </p:cNvPr>
          <p:cNvSpPr txBox="1">
            <a:spLocks/>
          </p:cNvSpPr>
          <p:nvPr/>
        </p:nvSpPr>
        <p:spPr bwMode="auto">
          <a:xfrm>
            <a:off x="3275856"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600" b="1" dirty="0">
                <a:solidFill>
                  <a:schemeClr val="bg2"/>
                </a:solidFill>
              </a:rPr>
              <a:t>400</a:t>
            </a:r>
            <a:endParaRPr lang="en-US" sz="5400" b="1" dirty="0">
              <a:solidFill>
                <a:schemeClr val="bg2"/>
              </a:solidFill>
            </a:endParaRPr>
          </a:p>
        </p:txBody>
      </p:sp>
      <p:sp>
        <p:nvSpPr>
          <p:cNvPr id="18" name="Title 1">
            <a:extLst>
              <a:ext uri="{FF2B5EF4-FFF2-40B4-BE49-F238E27FC236}">
                <a16:creationId xmlns:a16="http://schemas.microsoft.com/office/drawing/2014/main" id="{637A588D-78A1-0247-A9FC-82384B7876F1}"/>
              </a:ext>
            </a:extLst>
          </p:cNvPr>
          <p:cNvSpPr txBox="1">
            <a:spLocks/>
          </p:cNvSpPr>
          <p:nvPr/>
        </p:nvSpPr>
        <p:spPr bwMode="auto">
          <a:xfrm>
            <a:off x="5599136"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600" b="1" dirty="0">
                <a:solidFill>
                  <a:srgbClr val="FFFF00"/>
                </a:solidFill>
              </a:rPr>
              <a:t>33</a:t>
            </a:r>
            <a:endParaRPr lang="en-US" sz="5400" b="1" dirty="0">
              <a:solidFill>
                <a:srgbClr val="FFFF00"/>
              </a:solidFill>
            </a:endParaRPr>
          </a:p>
        </p:txBody>
      </p:sp>
      <p:sp>
        <p:nvSpPr>
          <p:cNvPr id="19" name="Title 1">
            <a:extLst>
              <a:ext uri="{FF2B5EF4-FFF2-40B4-BE49-F238E27FC236}">
                <a16:creationId xmlns:a16="http://schemas.microsoft.com/office/drawing/2014/main" id="{61B0E63E-3739-6C4C-BAA3-9E5536FA5F78}"/>
              </a:ext>
            </a:extLst>
          </p:cNvPr>
          <p:cNvSpPr txBox="1">
            <a:spLocks/>
          </p:cNvSpPr>
          <p:nvPr/>
        </p:nvSpPr>
        <p:spPr bwMode="auto">
          <a:xfrm>
            <a:off x="7437120" y="2265567"/>
            <a:ext cx="1475654" cy="571810"/>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600" b="1" dirty="0">
                <a:solidFill>
                  <a:schemeClr val="bg2"/>
                </a:solidFill>
              </a:rPr>
              <a:t>2000</a:t>
            </a:r>
            <a:endParaRPr lang="en-US" sz="5400" b="1" dirty="0">
              <a:solidFill>
                <a:schemeClr val="bg2"/>
              </a:solidFill>
            </a:endParaRPr>
          </a:p>
        </p:txBody>
      </p:sp>
      <p:sp>
        <p:nvSpPr>
          <p:cNvPr id="23" name="Title 1">
            <a:extLst>
              <a:ext uri="{FF2B5EF4-FFF2-40B4-BE49-F238E27FC236}">
                <a16:creationId xmlns:a16="http://schemas.microsoft.com/office/drawing/2014/main" id="{9CEE6DF0-6D71-6148-A662-8002AB028B3F}"/>
              </a:ext>
            </a:extLst>
          </p:cNvPr>
          <p:cNvSpPr txBox="1">
            <a:spLocks/>
          </p:cNvSpPr>
          <p:nvPr/>
        </p:nvSpPr>
        <p:spPr bwMode="auto">
          <a:xfrm>
            <a:off x="5569907" y="3670661"/>
            <a:ext cx="1534113"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200" b="1" dirty="0">
                <a:solidFill>
                  <a:srgbClr val="FFFF00"/>
                </a:solidFill>
              </a:rPr>
              <a:t>Death of Jesus</a:t>
            </a:r>
            <a:endParaRPr lang="en-US" sz="4800" b="1" dirty="0">
              <a:solidFill>
                <a:srgbClr val="FFFF00"/>
              </a:solidFill>
            </a:endParaRPr>
          </a:p>
        </p:txBody>
      </p:sp>
      <p:sp>
        <p:nvSpPr>
          <p:cNvPr id="24" name="Title 1">
            <a:extLst>
              <a:ext uri="{FF2B5EF4-FFF2-40B4-BE49-F238E27FC236}">
                <a16:creationId xmlns:a16="http://schemas.microsoft.com/office/drawing/2014/main" id="{9D21A01A-605F-A440-ACCE-5B94B298BA36}"/>
              </a:ext>
            </a:extLst>
          </p:cNvPr>
          <p:cNvSpPr txBox="1">
            <a:spLocks/>
          </p:cNvSpPr>
          <p:nvPr/>
        </p:nvSpPr>
        <p:spPr bwMode="auto">
          <a:xfrm>
            <a:off x="3522328" y="3670661"/>
            <a:ext cx="795568"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200" b="1" dirty="0">
                <a:solidFill>
                  <a:schemeClr val="bg2"/>
                </a:solidFill>
              </a:rPr>
              <a:t>B</a:t>
            </a:r>
            <a:br>
              <a:rPr lang="en-US" sz="3200" b="1" dirty="0">
                <a:solidFill>
                  <a:schemeClr val="bg2"/>
                </a:solidFill>
              </a:rPr>
            </a:br>
            <a:r>
              <a:rPr lang="en-US" sz="3200" b="1" dirty="0">
                <a:solidFill>
                  <a:schemeClr val="bg2"/>
                </a:solidFill>
              </a:rPr>
              <a:t>u</a:t>
            </a:r>
            <a:br>
              <a:rPr lang="en-US" sz="3200" b="1" dirty="0">
                <a:solidFill>
                  <a:schemeClr val="bg2"/>
                </a:solidFill>
              </a:rPr>
            </a:br>
            <a:r>
              <a:rPr lang="en-US" sz="3200" b="1" dirty="0">
                <a:solidFill>
                  <a:schemeClr val="bg2"/>
                </a:solidFill>
              </a:rPr>
              <a:t>d</a:t>
            </a:r>
            <a:br>
              <a:rPr lang="en-US" sz="3200" b="1" dirty="0">
                <a:solidFill>
                  <a:schemeClr val="bg2"/>
                </a:solidFill>
              </a:rPr>
            </a:br>
            <a:r>
              <a:rPr lang="en-US" sz="3200" b="1" dirty="0">
                <a:solidFill>
                  <a:schemeClr val="bg2"/>
                </a:solidFill>
              </a:rPr>
              <a:t>d</a:t>
            </a:r>
            <a:br>
              <a:rPr lang="en-US" sz="3200" b="1" dirty="0">
                <a:solidFill>
                  <a:schemeClr val="bg2"/>
                </a:solidFill>
              </a:rPr>
            </a:br>
            <a:r>
              <a:rPr lang="en-US" sz="3200" b="1" dirty="0">
                <a:solidFill>
                  <a:schemeClr val="bg2"/>
                </a:solidFill>
              </a:rPr>
              <a:t>h</a:t>
            </a:r>
            <a:br>
              <a:rPr lang="en-US" sz="3200" b="1" dirty="0">
                <a:solidFill>
                  <a:schemeClr val="bg2"/>
                </a:solidFill>
              </a:rPr>
            </a:br>
            <a:r>
              <a:rPr lang="en-US" sz="3200" b="1" dirty="0">
                <a:solidFill>
                  <a:schemeClr val="bg2"/>
                </a:solidFill>
              </a:rPr>
              <a:t>a</a:t>
            </a:r>
            <a:endParaRPr lang="en-US" sz="4800" b="1" dirty="0">
              <a:solidFill>
                <a:schemeClr val="bg2"/>
              </a:solidFill>
            </a:endParaRPr>
          </a:p>
        </p:txBody>
      </p:sp>
      <p:sp>
        <p:nvSpPr>
          <p:cNvPr id="25" name="Title 1">
            <a:extLst>
              <a:ext uri="{FF2B5EF4-FFF2-40B4-BE49-F238E27FC236}">
                <a16:creationId xmlns:a16="http://schemas.microsoft.com/office/drawing/2014/main" id="{E92E8B3D-D5F9-C845-BF21-36E76945B100}"/>
              </a:ext>
            </a:extLst>
          </p:cNvPr>
          <p:cNvSpPr txBox="1">
            <a:spLocks/>
          </p:cNvSpPr>
          <p:nvPr/>
        </p:nvSpPr>
        <p:spPr bwMode="auto">
          <a:xfrm>
            <a:off x="1771143" y="3670661"/>
            <a:ext cx="1792745"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200" b="1" dirty="0">
                <a:solidFill>
                  <a:srgbClr val="FFFF00"/>
                </a:solidFill>
              </a:rPr>
              <a:t>First 5 Books </a:t>
            </a:r>
            <a:br>
              <a:rPr lang="en-US" sz="3200" b="1" dirty="0">
                <a:solidFill>
                  <a:srgbClr val="FFFF00"/>
                </a:solidFill>
              </a:rPr>
            </a:br>
            <a:r>
              <a:rPr lang="en-US" sz="3200" b="1" dirty="0">
                <a:solidFill>
                  <a:srgbClr val="FFFF00"/>
                </a:solidFill>
              </a:rPr>
              <a:t>of Bible Written</a:t>
            </a:r>
            <a:endParaRPr lang="en-US" sz="4800" b="1" dirty="0">
              <a:solidFill>
                <a:srgbClr val="FFFF00"/>
              </a:solidFill>
            </a:endParaRPr>
          </a:p>
        </p:txBody>
      </p:sp>
      <p:sp>
        <p:nvSpPr>
          <p:cNvPr id="26" name="Title 1">
            <a:extLst>
              <a:ext uri="{FF2B5EF4-FFF2-40B4-BE49-F238E27FC236}">
                <a16:creationId xmlns:a16="http://schemas.microsoft.com/office/drawing/2014/main" id="{DC44B9DA-D1FF-8540-AF9F-3CCFDFD3618F}"/>
              </a:ext>
            </a:extLst>
          </p:cNvPr>
          <p:cNvSpPr txBox="1">
            <a:spLocks/>
          </p:cNvSpPr>
          <p:nvPr/>
        </p:nvSpPr>
        <p:spPr bwMode="auto">
          <a:xfrm>
            <a:off x="-19779" y="3670661"/>
            <a:ext cx="2024940" cy="1918579"/>
          </a:xfrm>
          <a:prstGeom prst="rect">
            <a:avLst/>
          </a:prstGeom>
          <a:noFill/>
          <a:ln>
            <a:noFill/>
          </a:ln>
        </p:spPr>
        <p:txBody>
          <a:bodyPr vert="horz" wrap="square" lIns="91440" tIns="45720" rIns="91440" bIns="45720" numCol="1" anchor="t"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3200" b="1" dirty="0">
                <a:solidFill>
                  <a:schemeClr val="bg2"/>
                </a:solidFill>
              </a:rPr>
              <a:t>Chinese Language First Written</a:t>
            </a:r>
            <a:endParaRPr lang="en-US" sz="4800" b="1" dirty="0">
              <a:solidFill>
                <a:schemeClr val="bg2"/>
              </a:solidFill>
            </a:endParaRPr>
          </a:p>
        </p:txBody>
      </p:sp>
    </p:spTree>
    <p:extLst>
      <p:ext uri="{BB962C8B-B14F-4D97-AF65-F5344CB8AC3E}">
        <p14:creationId xmlns:p14="http://schemas.microsoft.com/office/powerpoint/2010/main" val="211005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B746A0-6A68-BC49-8161-F6C55E15F53B}"/>
              </a:ext>
            </a:extLst>
          </p:cNvPr>
          <p:cNvPicPr>
            <a:picLocks noChangeAspect="1"/>
          </p:cNvPicPr>
          <p:nvPr/>
        </p:nvPicPr>
        <p:blipFill rotWithShape="1">
          <a:blip r:embed="rId3"/>
          <a:srcRect l="18829" t="24622" r="23098" b="17306"/>
          <a:stretch/>
        </p:blipFill>
        <p:spPr>
          <a:xfrm>
            <a:off x="0" y="0"/>
            <a:ext cx="9144000" cy="6858000"/>
          </a:xfrm>
          <a:prstGeom prst="rect">
            <a:avLst/>
          </a:prstGeom>
        </p:spPr>
      </p:pic>
      <p:pic>
        <p:nvPicPr>
          <p:cNvPr id="6" name="Picture 5">
            <a:extLst>
              <a:ext uri="{FF2B5EF4-FFF2-40B4-BE49-F238E27FC236}">
                <a16:creationId xmlns:a16="http://schemas.microsoft.com/office/drawing/2014/main" id="{599B8583-8E4E-4D47-ACDC-A8124CA3E4C6}"/>
              </a:ext>
            </a:extLst>
          </p:cNvPr>
          <p:cNvPicPr>
            <a:picLocks noChangeAspect="1"/>
          </p:cNvPicPr>
          <p:nvPr/>
        </p:nvPicPr>
        <p:blipFill>
          <a:blip r:embed="rId4"/>
          <a:stretch>
            <a:fillRect/>
          </a:stretch>
        </p:blipFill>
        <p:spPr>
          <a:xfrm>
            <a:off x="-8711" y="0"/>
            <a:ext cx="2924527" cy="2193395"/>
          </a:xfrm>
          <a:prstGeom prst="rect">
            <a:avLst/>
          </a:prstGeom>
        </p:spPr>
      </p:pic>
      <p:sp>
        <p:nvSpPr>
          <p:cNvPr id="2" name="Title 1">
            <a:extLst>
              <a:ext uri="{FF2B5EF4-FFF2-40B4-BE49-F238E27FC236}">
                <a16:creationId xmlns:a16="http://schemas.microsoft.com/office/drawing/2014/main" id="{609E7BE7-4BD9-6144-B781-103E76C49373}"/>
              </a:ext>
            </a:extLst>
          </p:cNvPr>
          <p:cNvSpPr>
            <a:spLocks noGrp="1"/>
          </p:cNvSpPr>
          <p:nvPr>
            <p:ph type="title"/>
          </p:nvPr>
        </p:nvSpPr>
        <p:spPr>
          <a:xfrm>
            <a:off x="2915816" y="0"/>
            <a:ext cx="4964632" cy="1143000"/>
          </a:xfrm>
          <a:solidFill>
            <a:schemeClr val="bg1"/>
          </a:solidFill>
        </p:spPr>
        <p:txBody>
          <a:bodyPr/>
          <a:lstStyle/>
          <a:p>
            <a:r>
              <a:rPr lang="en-US" sz="6000" b="1" dirty="0"/>
              <a:t>“Lucky”?</a:t>
            </a:r>
          </a:p>
        </p:txBody>
      </p:sp>
      <p:sp>
        <p:nvSpPr>
          <p:cNvPr id="8" name="Title 1">
            <a:extLst>
              <a:ext uri="{FF2B5EF4-FFF2-40B4-BE49-F238E27FC236}">
                <a16:creationId xmlns:a16="http://schemas.microsoft.com/office/drawing/2014/main" id="{4CED1462-E389-F745-AA37-0DD81693F96A}"/>
              </a:ext>
            </a:extLst>
          </p:cNvPr>
          <p:cNvSpPr txBox="1">
            <a:spLocks/>
          </p:cNvSpPr>
          <p:nvPr/>
        </p:nvSpPr>
        <p:spPr bwMode="auto">
          <a:xfrm>
            <a:off x="2924527" y="980728"/>
            <a:ext cx="4964632" cy="11430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a:lstStyle>
          <a:p>
            <a:r>
              <a:rPr lang="en-US" sz="4800" b="1" dirty="0"/>
              <a:t>“Blessing”?</a:t>
            </a:r>
          </a:p>
        </p:txBody>
      </p:sp>
    </p:spTree>
    <p:extLst>
      <p:ext uri="{BB962C8B-B14F-4D97-AF65-F5344CB8AC3E}">
        <p14:creationId xmlns:p14="http://schemas.microsoft.com/office/powerpoint/2010/main" val="769445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2"/>
          <p:cNvSpPr>
            <a:spLocks noGrp="1" noChangeArrowheads="1"/>
          </p:cNvSpPr>
          <p:nvPr>
            <p:ph type="title"/>
          </p:nvPr>
        </p:nvSpPr>
        <p:spPr>
          <a:xfrm>
            <a:off x="1173163" y="-76200"/>
            <a:ext cx="7772400" cy="1143000"/>
          </a:xfrm>
        </p:spPr>
        <p:txBody>
          <a:bodyPr/>
          <a:lstStyle/>
          <a:p>
            <a:pPr eaLnBrk="1" hangingPunct="1"/>
            <a:r>
              <a:rPr lang="en-US" b="1">
                <a:latin typeface="Arial" charset="0"/>
                <a:ea typeface="ＭＳ Ｐゴシック" charset="0"/>
                <a:cs typeface="Arial" charset="0"/>
              </a:rPr>
              <a:t>A Case Study…</a:t>
            </a:r>
          </a:p>
        </p:txBody>
      </p:sp>
      <p:sp>
        <p:nvSpPr>
          <p:cNvPr id="24579" name="Rectangle 3"/>
          <p:cNvSpPr>
            <a:spLocks noGrp="1" noChangeArrowheads="1"/>
          </p:cNvSpPr>
          <p:nvPr>
            <p:ph type="body" idx="1"/>
          </p:nvPr>
        </p:nvSpPr>
        <p:spPr>
          <a:xfrm>
            <a:off x="1173163" y="914400"/>
            <a:ext cx="5075237" cy="3162672"/>
          </a:xfrm>
        </p:spPr>
        <p:txBody>
          <a:bodyPr/>
          <a:lstStyle/>
          <a:p>
            <a:pPr eaLnBrk="1" hangingPunct="1"/>
            <a:r>
              <a:rPr lang="en-US" sz="2800" b="1" dirty="0">
                <a:latin typeface="Arial" charset="0"/>
                <a:ea typeface="ＭＳ Ｐゴシック" charset="0"/>
                <a:cs typeface="Arial" charset="0"/>
              </a:rPr>
              <a:t>Suppose two Jehovah</a:t>
            </a:r>
            <a:r>
              <a:rPr lang="uk-UA" sz="2800" b="1" dirty="0">
                <a:latin typeface="Arial" charset="0"/>
                <a:ea typeface="ＭＳ Ｐゴシック" charset="0"/>
                <a:cs typeface="Arial" charset="0"/>
              </a:rPr>
              <a:t>'</a:t>
            </a:r>
            <a:r>
              <a:rPr lang="en-US" altLang="ja-JP" sz="2800" b="1" dirty="0">
                <a:latin typeface="Arial" charset="0"/>
                <a:ea typeface="ＭＳ Ｐゴシック" charset="0"/>
                <a:cs typeface="Arial" charset="0"/>
              </a:rPr>
              <a:t>s Witnesses come to your door.  Will you invite them inside your home?  Why or why not?</a:t>
            </a:r>
          </a:p>
          <a:p>
            <a:pPr eaLnBrk="1" hangingPunct="1"/>
            <a:r>
              <a:rPr lang="en-US" sz="2800" b="1" dirty="0">
                <a:latin typeface="Arial" charset="0"/>
                <a:ea typeface="ＭＳ Ｐゴシック" charset="0"/>
                <a:cs typeface="Arial" charset="0"/>
              </a:rPr>
              <a:t>Please get into the right group…</a:t>
            </a:r>
          </a:p>
        </p:txBody>
      </p:sp>
      <p:sp>
        <p:nvSpPr>
          <p:cNvPr id="128003" name="Text Box 4"/>
          <p:cNvSpPr txBox="1">
            <a:spLocks noChangeArrowheads="1"/>
          </p:cNvSpPr>
          <p:nvPr/>
        </p:nvSpPr>
        <p:spPr bwMode="auto">
          <a:xfrm>
            <a:off x="1447800" y="4876800"/>
            <a:ext cx="1219200" cy="1566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Keep them out</a:t>
            </a:r>
          </a:p>
        </p:txBody>
      </p:sp>
      <p:sp>
        <p:nvSpPr>
          <p:cNvPr id="128004" name="Text Box 5"/>
          <p:cNvSpPr txBox="1">
            <a:spLocks noChangeArrowheads="1"/>
          </p:cNvSpPr>
          <p:nvPr/>
        </p:nvSpPr>
        <p:spPr bwMode="auto">
          <a:xfrm>
            <a:off x="6705600" y="4876800"/>
            <a:ext cx="1219200" cy="1566863"/>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Let them in</a:t>
            </a:r>
          </a:p>
        </p:txBody>
      </p:sp>
      <p:sp>
        <p:nvSpPr>
          <p:cNvPr id="128005" name="Text Box 6"/>
          <p:cNvSpPr txBox="1">
            <a:spLocks noChangeArrowheads="1"/>
          </p:cNvSpPr>
          <p:nvPr/>
        </p:nvSpPr>
        <p:spPr bwMode="auto">
          <a:xfrm>
            <a:off x="3779912" y="4254500"/>
            <a:ext cx="1728192" cy="469900"/>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Podium</a:t>
            </a:r>
          </a:p>
        </p:txBody>
      </p:sp>
      <p:sp>
        <p:nvSpPr>
          <p:cNvPr id="128006" name="Text Box 7"/>
          <p:cNvSpPr txBox="1">
            <a:spLocks noChangeArrowheads="1"/>
          </p:cNvSpPr>
          <p:nvPr/>
        </p:nvSpPr>
        <p:spPr bwMode="auto">
          <a:xfrm>
            <a:off x="3352800" y="6019800"/>
            <a:ext cx="2743200" cy="592138"/>
          </a:xfrm>
          <a:prstGeom prst="rect">
            <a:avLst/>
          </a:prstGeom>
          <a:noFill/>
          <a:ln w="12700" cap="sq">
            <a:solidFill>
              <a:schemeClr val="tx1"/>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Arial" charset="0"/>
                <a:ea typeface="ＭＳ Ｐゴシック" charset="0"/>
                <a:cs typeface="Arial" charset="0"/>
              </a:rPr>
              <a:t>It depends</a:t>
            </a:r>
          </a:p>
        </p:txBody>
      </p:sp>
      <p:pic>
        <p:nvPicPr>
          <p:cNvPr id="128007" name="Picture 7" descr="sarah-jehovah-door.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324600" y="304800"/>
            <a:ext cx="2676525"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2">
            <a:extLst>
              <a:ext uri="{FF2B5EF4-FFF2-40B4-BE49-F238E27FC236}">
                <a16:creationId xmlns:a16="http://schemas.microsoft.com/office/drawing/2014/main" id="{9E0DD085-AE78-FB4A-A734-A98422A29114}"/>
              </a:ext>
            </a:extLst>
          </p:cNvPr>
          <p:cNvSpPr txBox="1">
            <a:spLocks noChangeArrowheads="1"/>
          </p:cNvSpPr>
          <p:nvPr/>
        </p:nvSpPr>
        <p:spPr bwMode="auto">
          <a:xfrm>
            <a:off x="6096000" y="3115223"/>
            <a:ext cx="2725310"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40817104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4" presetClass="entr" presetSubtype="0" fill="hold" grpId="0" nodeType="clickEffect">
                                  <p:stCondLst>
                                    <p:cond delay="0"/>
                                  </p:stCondLst>
                                  <p:childTnLst>
                                    <p:set>
                                      <p:cBhvr>
                                        <p:cTn id="10" dur="1" fill="hold">
                                          <p:stCondLst>
                                            <p:cond delay="0"/>
                                          </p:stCondLst>
                                        </p:cTn>
                                        <p:tgtEl>
                                          <p:spTgt spid="24579">
                                            <p:txEl>
                                              <p:pRg st="1" end="1"/>
                                            </p:txEl>
                                          </p:spTgt>
                                        </p:tgtEl>
                                        <p:attrNameLst>
                                          <p:attrName>style.visibility</p:attrName>
                                        </p:attrNameLst>
                                      </p:cBhvr>
                                      <p:to>
                                        <p:strVal val="visible"/>
                                      </p:to>
                                    </p:set>
                                    <p:anim to="" calcmode="lin" valueType="num">
                                      <p:cBhvr>
                                        <p:cTn id="11" dur="1" fill="hold"/>
                                        <p:tgtEl>
                                          <p:spTgt spid="24579">
                                            <p:txEl>
                                              <p:pRg st="1" end="1"/>
                                            </p:txEl>
                                          </p:spTgt>
                                        </p:tgtEl>
                                        <p:attrNameLst>
                                          <p:attrName/>
                                        </p:attrNameLst>
                                      </p:cBhvr>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2800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800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2800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28006"/>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dissolve">
                                      <p:cBhvr>
                                        <p:cTn id="3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P spid="128003" grpId="0" animBg="1"/>
      <p:bldP spid="128004" grpId="0" animBg="1"/>
      <p:bldP spid="128005" grpId="0" animBg="1"/>
      <p:bldP spid="128006" grpId="0" animBg="1"/>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Verse</a:t>
            </a:r>
          </a:p>
        </p:txBody>
      </p:sp>
      <p:sp>
        <p:nvSpPr>
          <p:cNvPr id="5" name="Rectangle 2"/>
          <p:cNvSpPr txBox="1">
            <a:spLocks noChangeArrowheads="1"/>
          </p:cNvSpPr>
          <p:nvPr/>
        </p:nvSpPr>
        <p:spPr bwMode="auto">
          <a:xfrm>
            <a:off x="0" y="1602008"/>
            <a:ext cx="9144000" cy="23706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r>
              <a:rPr lang="en-US" sz="2800" b="1" dirty="0">
                <a:solidFill>
                  <a:srgbClr val="FFFFFF"/>
                </a:solidFill>
              </a:rPr>
              <a:t>“Anyone who runs ahead and does not continue in the teaching of Christ does not have God; whoever continues in the teaching has both the Father and the Son.  If anyone comes to you and does not bring this teaching, do not take him into your home or welcome him” (2 John 9-10). </a:t>
            </a:r>
            <a:endParaRPr lang="en-US" sz="2800" b="1" dirty="0">
              <a:solidFill>
                <a:srgbClr val="FFFFFF"/>
              </a:solidFill>
              <a:latin typeface="Arial" charset="0"/>
              <a:cs typeface="Arial"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John</a:t>
            </a:r>
          </a:p>
        </p:txBody>
      </p:sp>
      <p:sp>
        <p:nvSpPr>
          <p:cNvPr id="7" name="Text Box 24"/>
          <p:cNvSpPr txBox="1">
            <a:spLocks noChangeArrowheads="1"/>
          </p:cNvSpPr>
          <p:nvPr/>
        </p:nvSpPr>
        <p:spPr bwMode="auto">
          <a:xfrm>
            <a:off x="8472410"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457200" fontAlgn="auto">
              <a:spcBef>
                <a:spcPts val="0"/>
              </a:spcBef>
              <a:spcAft>
                <a:spcPts val="0"/>
              </a:spcAft>
            </a:pPr>
            <a:r>
              <a:rPr lang="en-US" altLang="zh-CN" b="1" dirty="0">
                <a:solidFill>
                  <a:prstClr val="white"/>
                </a:solidFill>
                <a:effectLst>
                  <a:outerShdw blurRad="50800" dist="38100" dir="2700000" algn="tl" rotWithShape="0">
                    <a:srgbClr val="000000">
                      <a:alpha val="96000"/>
                    </a:srgbClr>
                  </a:outerShdw>
                </a:effectLst>
                <a:latin typeface="Arial"/>
                <a:cs typeface="Arial"/>
              </a:rPr>
              <a:t>297</a:t>
            </a:r>
          </a:p>
        </p:txBody>
      </p:sp>
    </p:spTree>
    <p:extLst>
      <p:ext uri="{BB962C8B-B14F-4D97-AF65-F5344CB8AC3E}">
        <p14:creationId xmlns:p14="http://schemas.microsoft.com/office/powerpoint/2010/main" val="39712261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6" name="Content Placeholder 3" descr="gospelchoir.jpg"/>
          <p:cNvPicPr>
            <a:picLocks noGrp="1" noChangeAspect="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6858000"/>
          </a:xfrm>
        </p:spPr>
      </p:pic>
      <p:sp>
        <p:nvSpPr>
          <p:cNvPr id="2" name="Title 1"/>
          <p:cNvSpPr>
            <a:spLocks noGrp="1"/>
          </p:cNvSpPr>
          <p:nvPr>
            <p:ph type="title"/>
          </p:nvPr>
        </p:nvSpPr>
        <p:spPr>
          <a:xfrm>
            <a:off x="0" y="5562600"/>
            <a:ext cx="7772400" cy="1143000"/>
          </a:xfrm>
          <a:effectLst>
            <a:outerShdw blurRad="50800" dist="35921" dir="2700000" algn="ctr" rotWithShape="0">
              <a:srgbClr val="000000">
                <a:alpha val="42999"/>
              </a:srgbClr>
            </a:outerShdw>
          </a:effectLst>
        </p:spPr>
        <p:txBody>
          <a:bodyPr/>
          <a:lstStyle/>
          <a:p>
            <a:r>
              <a:rPr lang="en-US"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rPr>
              <a:t>What</a:t>
            </a:r>
            <a:r>
              <a:rPr lang="uk-UA" altLang="ja-JP"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rPr>
              <a:t>'</a:t>
            </a:r>
            <a:r>
              <a:rPr lang="en-US" sz="5400" dirty="0">
                <a:solidFill>
                  <a:srgbClr val="FFFFFF"/>
                </a:solidFill>
                <a:effectLst>
                  <a:outerShdw blurRad="50800" dist="101600" dir="2700000" algn="tl" rotWithShape="0">
                    <a:srgbClr val="000000"/>
                  </a:outerShdw>
                </a:effectLst>
                <a:latin typeface="Abadi MT Condensed Extra Bold" charset="0"/>
                <a:ea typeface="ヒラギノ角ゴ Pro W3" charset="0"/>
                <a:cs typeface="Abadi MT Condensed Extra Bold" charset="0"/>
              </a:rPr>
              <a:t>s the Gospel?</a:t>
            </a:r>
          </a:p>
        </p:txBody>
      </p:sp>
    </p:spTree>
    <p:extLst>
      <p:ext uri="{BB962C8B-B14F-4D97-AF65-F5344CB8AC3E}">
        <p14:creationId xmlns:p14="http://schemas.microsoft.com/office/powerpoint/2010/main" val="10967984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eaLnBrk="0" hangingPunct="0"/>
            <a:endParaRPr lang="en-US">
              <a:solidFill>
                <a:srgbClr val="000000"/>
              </a:solidFill>
              <a:latin typeface="Arial" charset="0"/>
              <a:ea typeface="ヒラギノ角ゴ Pro W3" charset="0"/>
              <a:cs typeface="ヒラギノ角ゴ Pro W3" charset="0"/>
            </a:endParaRPr>
          </a:p>
        </p:txBody>
      </p:sp>
      <p:pic>
        <p:nvPicPr>
          <p:cNvPr id="565251" name="Picture 10" descr="Christ and cros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7001" y="3200401"/>
            <a:ext cx="3309938" cy="170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5252" name="Picture 12" descr="Open Tomb with Line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 y="1539880"/>
            <a:ext cx="2932113" cy="196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85800" y="0"/>
            <a:ext cx="7772400" cy="762000"/>
          </a:xfrm>
        </p:spPr>
        <p:txBody>
          <a:bodyPr/>
          <a:lstStyle/>
          <a:p>
            <a:r>
              <a:rPr lang="en-US" b="1" dirty="0">
                <a:solidFill>
                  <a:srgbClr val="FFFFFF"/>
                </a:solidFill>
                <a:latin typeface="Arial" charset="0"/>
                <a:ea typeface="ヒラギノ角ゴ Pro W3" charset="0"/>
                <a:cs typeface="ヒラギノ角ゴ Pro W3" charset="0"/>
              </a:rPr>
              <a:t>The </a:t>
            </a:r>
            <a:r>
              <a:rPr lang="en-US" b="1" dirty="0">
                <a:solidFill>
                  <a:srgbClr val="FFFF00"/>
                </a:solidFill>
                <a:latin typeface="Alan Den" charset="0"/>
                <a:ea typeface="ヒラギノ角ゴ Pro W3" charset="0"/>
                <a:cs typeface="Alan Den" charset="0"/>
              </a:rPr>
              <a:t>Full </a:t>
            </a:r>
            <a:r>
              <a:rPr lang="en-US" b="1" dirty="0">
                <a:solidFill>
                  <a:srgbClr val="FFFFFF"/>
                </a:solidFill>
                <a:latin typeface="Arial" charset="0"/>
                <a:ea typeface="ヒラギノ角ゴ Pro W3" charset="0"/>
                <a:cs typeface="ヒラギノ角ゴ Pro W3" charset="0"/>
              </a:rPr>
              <a:t>Gospel</a:t>
            </a:r>
          </a:p>
        </p:txBody>
      </p:sp>
      <p:graphicFrame>
        <p:nvGraphicFramePr>
          <p:cNvPr id="5" name="Content Placeholder 4"/>
          <p:cNvGraphicFramePr>
            <a:graphicFrameLocks noGrp="1"/>
          </p:cNvGraphicFramePr>
          <p:nvPr>
            <p:ph idx="1"/>
          </p:nvPr>
        </p:nvGraphicFramePr>
        <p:xfrm>
          <a:off x="685800" y="1610380"/>
          <a:ext cx="7772400" cy="48768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TextBox 5"/>
          <p:cNvSpPr txBox="1">
            <a:spLocks noChangeArrowheads="1"/>
          </p:cNvSpPr>
          <p:nvPr/>
        </p:nvSpPr>
        <p:spPr bwMode="auto">
          <a:xfrm>
            <a:off x="6934201" y="2209800"/>
            <a:ext cx="1905000" cy="12003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ru-RU" altLang="ja-JP" dirty="0">
                <a:solidFill>
                  <a:srgbClr val="FFFFFF"/>
                </a:solidFill>
                <a:effectLst>
                  <a:glow rad="152400">
                    <a:srgbClr val="000000">
                      <a:alpha val="99000"/>
                    </a:srgbClr>
                  </a:glow>
                </a:effectLst>
                <a:ea typeface="ヒラギノ角ゴ Pro W3" charset="0"/>
                <a:cs typeface="ヒラギノ角ゴ Pro W3" charset="0"/>
              </a:rPr>
              <a:t>"</a:t>
            </a:r>
            <a:r>
              <a:rPr lang="en-US" dirty="0">
                <a:solidFill>
                  <a:srgbClr val="FFFFFF"/>
                </a:solidFill>
                <a:effectLst>
                  <a:glow rad="152400">
                    <a:srgbClr val="000000">
                      <a:alpha val="99000"/>
                    </a:srgbClr>
                  </a:glow>
                </a:effectLst>
                <a:ea typeface="ヒラギノ角ゴ Pro W3" charset="0"/>
                <a:cs typeface="ヒラギノ角ゴ Pro W3" charset="0"/>
              </a:rPr>
              <a:t>Christ died for our sins…</a:t>
            </a:r>
            <a:r>
              <a:rPr lang="ru-RU" altLang="ja-JP" dirty="0">
                <a:solidFill>
                  <a:srgbClr val="FFFFFF"/>
                </a:solidFill>
                <a:effectLst>
                  <a:glow rad="152400">
                    <a:srgbClr val="000000">
                      <a:alpha val="99000"/>
                    </a:srgbClr>
                  </a:glow>
                </a:effectLst>
                <a:ea typeface="ヒラギノ角ゴ Pro W3" charset="0"/>
                <a:cs typeface="ヒラギノ角ゴ Pro W3" charset="0"/>
              </a:rPr>
              <a:t>"</a:t>
            </a:r>
            <a:endParaRPr lang="en-US" dirty="0">
              <a:solidFill>
                <a:srgbClr val="FFFFFF"/>
              </a:solidFill>
              <a:effectLst>
                <a:glow rad="152400">
                  <a:srgbClr val="000000">
                    <a:alpha val="99000"/>
                  </a:srgbClr>
                </a:glow>
              </a:effectLst>
              <a:ea typeface="ヒラギノ角ゴ Pro W3" charset="0"/>
              <a:cs typeface="ヒラギノ角ゴ Pro W3" charset="0"/>
            </a:endParaRPr>
          </a:p>
        </p:txBody>
      </p:sp>
      <p:sp>
        <p:nvSpPr>
          <p:cNvPr id="7" name="TextBox 6"/>
          <p:cNvSpPr txBox="1">
            <a:spLocks noChangeArrowheads="1"/>
          </p:cNvSpPr>
          <p:nvPr/>
        </p:nvSpPr>
        <p:spPr bwMode="auto">
          <a:xfrm>
            <a:off x="2971800" y="6181726"/>
            <a:ext cx="3429000" cy="461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ru-RU" altLang="ja-JP" dirty="0">
                <a:solidFill>
                  <a:srgbClr val="FFFFFF"/>
                </a:solidFill>
                <a:effectLst>
                  <a:glow rad="152400">
                    <a:srgbClr val="000000">
                      <a:alpha val="99000"/>
                    </a:srgbClr>
                  </a:glow>
                </a:effectLst>
                <a:ea typeface="ヒラギノ角ゴ Pro W3" charset="0"/>
                <a:cs typeface="ヒラギノ角ゴ Pro W3" charset="0"/>
              </a:rPr>
              <a:t>"</a:t>
            </a:r>
            <a:r>
              <a:rPr lang="en-US" dirty="0">
                <a:solidFill>
                  <a:srgbClr val="FFFFFF"/>
                </a:solidFill>
                <a:effectLst>
                  <a:glow rad="152400">
                    <a:srgbClr val="000000">
                      <a:alpha val="99000"/>
                    </a:srgbClr>
                  </a:glow>
                </a:effectLst>
                <a:ea typeface="ヒラギノ角ゴ Pro W3" charset="0"/>
                <a:cs typeface="ヒラギノ角ゴ Pro W3" charset="0"/>
              </a:rPr>
              <a:t>He was buried…</a:t>
            </a:r>
            <a:r>
              <a:rPr lang="ru-RU" altLang="ja-JP" dirty="0">
                <a:solidFill>
                  <a:srgbClr val="FFFFFF"/>
                </a:solidFill>
                <a:effectLst>
                  <a:glow rad="152400">
                    <a:srgbClr val="000000">
                      <a:alpha val="99000"/>
                    </a:srgbClr>
                  </a:glow>
                </a:effectLst>
                <a:ea typeface="ヒラギノ角ゴ Pro W3" charset="0"/>
                <a:cs typeface="ヒラギノ角ゴ Pro W3" charset="0"/>
              </a:rPr>
              <a:t>"</a:t>
            </a:r>
            <a:endParaRPr lang="en-US" dirty="0">
              <a:solidFill>
                <a:srgbClr val="FFFFFF"/>
              </a:solidFill>
              <a:effectLst>
                <a:glow rad="152400">
                  <a:srgbClr val="000000">
                    <a:alpha val="99000"/>
                  </a:srgbClr>
                </a:glow>
              </a:effectLst>
              <a:ea typeface="ヒラギノ角ゴ Pro W3" charset="0"/>
              <a:cs typeface="ヒラギノ角ゴ Pro W3" charset="0"/>
            </a:endParaRPr>
          </a:p>
        </p:txBody>
      </p:sp>
      <p:sp>
        <p:nvSpPr>
          <p:cNvPr id="8" name="TextBox 7"/>
          <p:cNvSpPr txBox="1">
            <a:spLocks noChangeArrowheads="1"/>
          </p:cNvSpPr>
          <p:nvPr/>
        </p:nvSpPr>
        <p:spPr bwMode="auto">
          <a:xfrm>
            <a:off x="152401" y="3468688"/>
            <a:ext cx="2209800" cy="19389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ru-RU" altLang="ja-JP" dirty="0">
                <a:solidFill>
                  <a:srgbClr val="FFFFFF"/>
                </a:solidFill>
                <a:effectLst>
                  <a:glow rad="152400">
                    <a:srgbClr val="000000">
                      <a:alpha val="99000"/>
                    </a:srgbClr>
                  </a:glow>
                </a:effectLst>
                <a:ea typeface="ヒラギノ角ゴ Pro W3" charset="0"/>
                <a:cs typeface="ヒラギノ角ゴ Pro W3" charset="0"/>
              </a:rPr>
              <a:t>"</a:t>
            </a:r>
            <a:r>
              <a:rPr lang="en-US" dirty="0">
                <a:solidFill>
                  <a:srgbClr val="FFFFFF"/>
                </a:solidFill>
                <a:effectLst>
                  <a:glow rad="152400">
                    <a:srgbClr val="000000">
                      <a:alpha val="99000"/>
                    </a:srgbClr>
                  </a:glow>
                </a:effectLst>
                <a:ea typeface="ヒラギノ角ゴ Pro W3" charset="0"/>
                <a:cs typeface="ヒラギノ角ゴ Pro W3" charset="0"/>
              </a:rPr>
              <a:t>He was raised from the dead on the third day…</a:t>
            </a:r>
            <a:r>
              <a:rPr lang="ru-RU" altLang="ja-JP" dirty="0">
                <a:solidFill>
                  <a:srgbClr val="FFFFFF"/>
                </a:solidFill>
                <a:effectLst>
                  <a:glow rad="152400">
                    <a:srgbClr val="000000">
                      <a:alpha val="99000"/>
                    </a:srgbClr>
                  </a:glow>
                </a:effectLst>
                <a:ea typeface="ヒラギノ角ゴ Pro W3" charset="0"/>
                <a:cs typeface="ヒラギノ角ゴ Pro W3" charset="0"/>
              </a:rPr>
              <a:t>"</a:t>
            </a:r>
            <a:endParaRPr lang="en-US" dirty="0">
              <a:solidFill>
                <a:srgbClr val="FFFFFF"/>
              </a:solidFill>
              <a:effectLst>
                <a:glow rad="152400">
                  <a:srgbClr val="000000">
                    <a:alpha val="99000"/>
                  </a:srgbClr>
                </a:glow>
              </a:effectLst>
              <a:ea typeface="ヒラギノ角ゴ Pro W3" charset="0"/>
              <a:cs typeface="ヒラギノ角ゴ Pro W3" charset="0"/>
            </a:endParaRPr>
          </a:p>
        </p:txBody>
      </p:sp>
      <p:sp>
        <p:nvSpPr>
          <p:cNvPr id="565258" name="TextBox 8"/>
          <p:cNvSpPr txBox="1">
            <a:spLocks noChangeArrowheads="1"/>
          </p:cNvSpPr>
          <p:nvPr/>
        </p:nvSpPr>
        <p:spPr bwMode="auto">
          <a:xfrm>
            <a:off x="6477000" y="6096001"/>
            <a:ext cx="2514600" cy="525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r>
              <a:rPr lang="en-US" sz="2800" b="0" i="1">
                <a:solidFill>
                  <a:srgbClr val="FFFFFF"/>
                </a:solidFill>
                <a:ea typeface="ヒラギノ角ゴ Pro W3" charset="0"/>
                <a:cs typeface="ヒラギノ角ゴ Pro W3" charset="0"/>
              </a:rPr>
              <a:t>1 Cor. 15:3-4</a:t>
            </a:r>
          </a:p>
        </p:txBody>
      </p:sp>
      <p:sp>
        <p:nvSpPr>
          <p:cNvPr id="565259" name="TextBox 9"/>
          <p:cNvSpPr txBox="1">
            <a:spLocks noChangeArrowheads="1"/>
          </p:cNvSpPr>
          <p:nvPr/>
        </p:nvSpPr>
        <p:spPr bwMode="auto">
          <a:xfrm>
            <a:off x="0" y="693741"/>
            <a:ext cx="9144000" cy="83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algn="ctr"/>
            <a:r>
              <a:rPr lang="ru-RU" altLang="ja-JP" dirty="0">
                <a:solidFill>
                  <a:srgbClr val="FFFFFF"/>
                </a:solidFill>
                <a:effectLst>
                  <a:glow rad="152400">
                    <a:srgbClr val="000000">
                      <a:alpha val="99000"/>
                    </a:srgbClr>
                  </a:glow>
                </a:effectLst>
                <a:ea typeface="ヒラギノ角ゴ Pro W3" charset="0"/>
                <a:cs typeface="ヒラギノ角ゴ Pro W3" charset="0"/>
              </a:rPr>
              <a:t>"</a:t>
            </a:r>
            <a:r>
              <a:rPr lang="en-US" dirty="0">
                <a:solidFill>
                  <a:srgbClr val="FFFFFF"/>
                </a:solidFill>
                <a:effectLst>
                  <a:glow rad="152400">
                    <a:srgbClr val="000000">
                      <a:alpha val="99000"/>
                    </a:srgbClr>
                  </a:glow>
                </a:effectLst>
                <a:ea typeface="ヒラギノ角ゴ Pro W3" charset="0"/>
                <a:cs typeface="ヒラギノ角ゴ Pro W3" charset="0"/>
              </a:rPr>
              <a:t>Let me now remind you… of the Good News [Gospel] </a:t>
            </a:r>
            <a:br>
              <a:rPr lang="en-US" dirty="0">
                <a:solidFill>
                  <a:srgbClr val="FFFFFF"/>
                </a:solidFill>
                <a:effectLst>
                  <a:glow rad="152400">
                    <a:srgbClr val="000000">
                      <a:alpha val="99000"/>
                    </a:srgbClr>
                  </a:glow>
                </a:effectLst>
                <a:ea typeface="ヒラギノ角ゴ Pro W3" charset="0"/>
                <a:cs typeface="ヒラギノ角ゴ Pro W3" charset="0"/>
              </a:rPr>
            </a:br>
            <a:r>
              <a:rPr lang="en-US" dirty="0">
                <a:solidFill>
                  <a:srgbClr val="FFFFFF"/>
                </a:solidFill>
                <a:effectLst>
                  <a:glow rad="152400">
                    <a:srgbClr val="000000">
                      <a:alpha val="99000"/>
                    </a:srgbClr>
                  </a:glow>
                </a:effectLst>
                <a:ea typeface="ヒラギノ角ゴ Pro W3" charset="0"/>
                <a:cs typeface="ヒラギノ角ゴ Pro W3" charset="0"/>
              </a:rPr>
              <a:t>I preached to you before…</a:t>
            </a:r>
            <a:r>
              <a:rPr lang="ru-RU" altLang="ja-JP" dirty="0">
                <a:solidFill>
                  <a:srgbClr val="FFFFFF"/>
                </a:solidFill>
                <a:effectLst>
                  <a:glow rad="152400">
                    <a:srgbClr val="000000">
                      <a:alpha val="99000"/>
                    </a:srgbClr>
                  </a:glow>
                </a:effectLst>
                <a:ea typeface="ヒラギノ角ゴ Pro W3" charset="0"/>
                <a:cs typeface="ヒラギノ角ゴ Pro W3" charset="0"/>
              </a:rPr>
              <a:t>"</a:t>
            </a:r>
            <a:r>
              <a:rPr lang="en-US" dirty="0">
                <a:solidFill>
                  <a:srgbClr val="FFFFFF"/>
                </a:solidFill>
                <a:effectLst>
                  <a:glow rad="152400">
                    <a:srgbClr val="000000">
                      <a:alpha val="99000"/>
                    </a:srgbClr>
                  </a:glow>
                </a:effectLst>
                <a:ea typeface="ヒラギノ角ゴ Pro W3" charset="0"/>
                <a:cs typeface="ヒラギノ角ゴ Pro W3" charset="0"/>
              </a:rPr>
              <a:t> (NLT)</a:t>
            </a:r>
          </a:p>
        </p:txBody>
      </p:sp>
      <p:sp>
        <p:nvSpPr>
          <p:cNvPr id="12" name="Text Box 4"/>
          <p:cNvSpPr txBox="1">
            <a:spLocks noChangeArrowheads="1"/>
          </p:cNvSpPr>
          <p:nvPr/>
        </p:nvSpPr>
        <p:spPr bwMode="auto">
          <a:xfrm>
            <a:off x="8426784" y="76200"/>
            <a:ext cx="527007"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fontAlgn="auto" hangingPunct="1">
              <a:spcBef>
                <a:spcPts val="0"/>
              </a:spcBef>
              <a:spcAft>
                <a:spcPts val="0"/>
              </a:spcAft>
            </a:pPr>
            <a:r>
              <a:rPr lang="en-US" b="1" kern="0" dirty="0">
                <a:solidFill>
                  <a:srgbClr val="FFFFFF"/>
                </a:solidFill>
                <a:latin typeface="Arial" charset="0"/>
              </a:rPr>
              <a:t>68</a:t>
            </a:r>
          </a:p>
        </p:txBody>
      </p:sp>
    </p:spTree>
    <p:extLst>
      <p:ext uri="{BB962C8B-B14F-4D97-AF65-F5344CB8AC3E}">
        <p14:creationId xmlns:p14="http://schemas.microsoft.com/office/powerpoint/2010/main" val="41275906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949414"/>
            <a:ext cx="9144000" cy="5359906"/>
          </a:xfrm>
          <a:prstGeom prst="rect">
            <a:avLst/>
          </a:prstGeom>
        </p:spPr>
      </p:pic>
      <p:sp>
        <p:nvSpPr>
          <p:cNvPr id="900098" name="Rectangle 2"/>
          <p:cNvSpPr>
            <a:spLocks noGrp="1" noChangeArrowheads="1"/>
          </p:cNvSpPr>
          <p:nvPr>
            <p:ph type="ctrTitle"/>
          </p:nvPr>
        </p:nvSpPr>
        <p:spPr>
          <a:xfrm>
            <a:off x="0" y="15984"/>
            <a:ext cx="9144000" cy="748720"/>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Gospel</a:t>
            </a:r>
          </a:p>
        </p:txBody>
      </p:sp>
      <p:sp>
        <p:nvSpPr>
          <p:cNvPr id="3" name="Rectangle 2"/>
          <p:cNvSpPr txBox="1">
            <a:spLocks noChangeArrowheads="1"/>
          </p:cNvSpPr>
          <p:nvPr/>
        </p:nvSpPr>
        <p:spPr bwMode="auto">
          <a:xfrm>
            <a:off x="3419872" y="1628800"/>
            <a:ext cx="5724128" cy="453650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Is it really changing our lives?</a:t>
            </a:r>
          </a:p>
        </p:txBody>
      </p:sp>
      <p:sp>
        <p:nvSpPr>
          <p:cNvPr id="5" name="Rectangle 2">
            <a:extLst>
              <a:ext uri="{FF2B5EF4-FFF2-40B4-BE49-F238E27FC236}">
                <a16:creationId xmlns:a16="http://schemas.microsoft.com/office/drawing/2014/main" id="{CF76A8AD-172D-E54D-A5D7-1D80A1428A7D}"/>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637803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en-US" sz="4800" b="1" dirty="0"/>
              <a:t>How can you </a:t>
            </a:r>
            <a:r>
              <a:rPr lang="en-US" sz="4800" b="1" i="1" dirty="0">
                <a:solidFill>
                  <a:srgbClr val="FFFF00"/>
                </a:solidFill>
              </a:rPr>
              <a:t>live out</a:t>
            </a:r>
            <a:r>
              <a:rPr lang="en-US" sz="4800" b="1" dirty="0"/>
              <a:t> the gospel?</a:t>
            </a:r>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Tree>
    <p:extLst>
      <p:ext uri="{BB962C8B-B14F-4D97-AF65-F5344CB8AC3E}">
        <p14:creationId xmlns:p14="http://schemas.microsoft.com/office/powerpoint/2010/main" val="34108374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Kingdom Statement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6" name="Rectangle 2"/>
          <p:cNvSpPr txBox="1">
            <a:spLocks noChangeArrowheads="1"/>
          </p:cNvSpPr>
          <p:nvPr/>
        </p:nvSpPr>
        <p:spPr bwMode="auto">
          <a:xfrm>
            <a:off x="0" y="1602008"/>
            <a:ext cx="9144000" cy="348317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3200" b="1" dirty="0">
                <a:solidFill>
                  <a:srgbClr val="FFFFFF"/>
                </a:solidFill>
                <a:effectLst>
                  <a:glow rad="127000">
                    <a:srgbClr val="000000"/>
                  </a:glow>
                </a:effectLst>
                <a:latin typeface="Arial" charset="0"/>
                <a:ea typeface="ＭＳ Ｐゴシック" charset="0"/>
                <a:cs typeface="ＭＳ Ｐゴシック" charset="0"/>
              </a:rPr>
              <a:t>The kingdom life balances love and truth (vv. 1-6) so that neither invalidates the other. </a:t>
            </a: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27f</a:t>
            </a:r>
          </a:p>
        </p:txBody>
      </p:sp>
      <p:sp>
        <p:nvSpPr>
          <p:cNvPr id="8" name="Rectangle 2">
            <a:extLst>
              <a:ext uri="{FF2B5EF4-FFF2-40B4-BE49-F238E27FC236}">
                <a16:creationId xmlns:a16="http://schemas.microsoft.com/office/drawing/2014/main" id="{06031A49-2158-B148-A00B-82814D04DD4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261611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000000"/>
              </a:solidFill>
              <a:latin typeface="Arial" charset="0"/>
              <a:cs typeface="Times New Roman" charset="0"/>
            </a:endParaRPr>
          </a:p>
        </p:txBody>
      </p:sp>
      <p:sp>
        <p:nvSpPr>
          <p:cNvPr id="40966" name="Text Box 6"/>
          <p:cNvSpPr txBox="1">
            <a:spLocks noChangeArrowheads="1"/>
          </p:cNvSpPr>
          <p:nvPr/>
        </p:nvSpPr>
        <p:spPr bwMode="auto">
          <a:xfrm>
            <a:off x="76200" y="1143000"/>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rIns="0">
            <a:spAutoFit/>
          </a:bodyPr>
          <a:lstStyle/>
          <a:p>
            <a:pPr algn="ctr">
              <a:spcBef>
                <a:spcPct val="50000"/>
              </a:spcBef>
              <a:defRPr/>
            </a:pP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To the remotest part of the earth</a:t>
            </a:r>
            <a:r>
              <a:rPr lang="ru-RU" sz="2000" b="1" dirty="0">
                <a:solidFill>
                  <a:srgbClr val="000000"/>
                </a:solidFill>
                <a:latin typeface="Arial" charset="0"/>
                <a:ea typeface="Times New Roman"/>
                <a:cs typeface="Times New Roman"/>
              </a:rPr>
              <a:t>"</a:t>
            </a:r>
            <a:r>
              <a:rPr lang="en-US" sz="2000" b="1" dirty="0">
                <a:solidFill>
                  <a:srgbClr val="000000"/>
                </a:solidFill>
                <a:latin typeface="Arial" charset="0"/>
                <a:ea typeface="Times New Roman"/>
                <a:cs typeface="Times New Roman"/>
              </a:rPr>
              <a:t> (Acts 1:8)</a:t>
            </a:r>
          </a:p>
          <a:p>
            <a:pPr>
              <a:defRPr/>
            </a:pPr>
            <a:r>
              <a:rPr lang="en-US" sz="1600" b="1" dirty="0">
                <a:solidFill>
                  <a:srgbClr val="000000"/>
                </a:solidFill>
                <a:latin typeface="Arial" charset="0"/>
                <a:ea typeface="Times New Roman"/>
                <a:cs typeface="Times New Roman"/>
              </a:rPr>
              <a:t>Acts </a:t>
            </a:r>
            <a:r>
              <a:rPr lang="en-US" sz="2000" b="1" dirty="0">
                <a:solidFill>
                  <a:srgbClr val="000000"/>
                </a:solidFill>
                <a:latin typeface="Arial" charset="0"/>
                <a:ea typeface="Times New Roman"/>
                <a:cs typeface="Times New Roman"/>
              </a:rPr>
              <a:t>9  13       14    15  16          18           21     27     28</a:t>
            </a:r>
          </a:p>
        </p:txBody>
      </p:sp>
      <p:sp>
        <p:nvSpPr>
          <p:cNvPr id="124931" name="Text Box 16"/>
          <p:cNvSpPr txBox="1">
            <a:spLocks noChangeArrowheads="1"/>
          </p:cNvSpPr>
          <p:nvPr/>
        </p:nvSpPr>
        <p:spPr bwMode="auto">
          <a:xfrm>
            <a:off x="1828800" y="2338388"/>
            <a:ext cx="83820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Fall 49</a:t>
            </a:r>
          </a:p>
          <a:p>
            <a:pPr algn="ctr" eaLnBrk="1" hangingPunct="1">
              <a:spcBef>
                <a:spcPct val="50000"/>
              </a:spcBef>
            </a:pPr>
            <a:r>
              <a:rPr lang="en-US" sz="1600" b="1">
                <a:solidFill>
                  <a:srgbClr val="FFFFFF"/>
                </a:solidFill>
                <a:latin typeface="Arial Narrow" charset="0"/>
                <a:cs typeface="Times New Roman" charset="0"/>
              </a:rPr>
              <a:t>The</a:t>
            </a:r>
          </a:p>
          <a:p>
            <a:pPr algn="ctr" eaLnBrk="1" hangingPunct="1"/>
            <a:r>
              <a:rPr lang="en-US" sz="1600" b="1">
                <a:solidFill>
                  <a:srgbClr val="FFFFFF"/>
                </a:solidFill>
                <a:latin typeface="Arial Narrow" charset="0"/>
                <a:cs typeface="Times New Roman" charset="0"/>
              </a:rPr>
              <a:t>Council</a:t>
            </a:r>
          </a:p>
        </p:txBody>
      </p:sp>
      <p:sp>
        <p:nvSpPr>
          <p:cNvPr id="124932" name="Text Box 17"/>
          <p:cNvSpPr txBox="1">
            <a:spLocks noChangeArrowheads="1"/>
          </p:cNvSpPr>
          <p:nvPr/>
        </p:nvSpPr>
        <p:spPr bwMode="auto">
          <a:xfrm>
            <a:off x="4724400" y="2133600"/>
            <a:ext cx="685800" cy="738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May 57-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Aug 59</a:t>
            </a:r>
          </a:p>
          <a:p>
            <a:pPr algn="ctr" eaLnBrk="1" hangingPunct="1">
              <a:spcBef>
                <a:spcPct val="50000"/>
              </a:spcBef>
            </a:pPr>
            <a:r>
              <a:rPr lang="en-US" sz="1600" b="1">
                <a:solidFill>
                  <a:srgbClr val="FFFFFF"/>
                </a:solidFill>
                <a:latin typeface="Arial Narrow" charset="0"/>
                <a:cs typeface="Times New Roman" charset="0"/>
              </a:rPr>
              <a:t>Trials</a:t>
            </a:r>
            <a:endParaRPr lang="en-US" sz="1800" b="1">
              <a:solidFill>
                <a:srgbClr val="FFFFFF"/>
              </a:solidFill>
              <a:latin typeface="Arial Narrow" charset="0"/>
              <a:cs typeface="Times New Roman" charset="0"/>
            </a:endParaRPr>
          </a:p>
        </p:txBody>
      </p:sp>
      <p:sp>
        <p:nvSpPr>
          <p:cNvPr id="12493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endParaRPr lang="en-US">
              <a:solidFill>
                <a:srgbClr val="000000"/>
              </a:solidFill>
            </a:endParaRPr>
          </a:p>
        </p:txBody>
      </p:sp>
      <p:sp>
        <p:nvSpPr>
          <p:cNvPr id="124934" name="Text Box 20"/>
          <p:cNvSpPr txBox="1">
            <a:spLocks noChangeArrowheads="1"/>
          </p:cNvSpPr>
          <p:nvPr/>
        </p:nvSpPr>
        <p:spPr bwMode="auto">
          <a:xfrm>
            <a:off x="8296275" y="2324100"/>
            <a:ext cx="847725"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Spring 68</a:t>
            </a:r>
          </a:p>
          <a:p>
            <a:pPr algn="ctr" eaLnBrk="1" hangingPunct="1">
              <a:spcBef>
                <a:spcPct val="50000"/>
              </a:spcBef>
            </a:pPr>
            <a:r>
              <a:rPr lang="en-US" sz="1400" b="1">
                <a:solidFill>
                  <a:srgbClr val="FFFFFF"/>
                </a:solidFill>
                <a:latin typeface="Arial Narrow" charset="0"/>
                <a:cs typeface="Times New Roman" charset="0"/>
              </a:rPr>
              <a:t>Expansion</a:t>
            </a:r>
            <a:r>
              <a:rPr lang="en-US" sz="1600" b="1">
                <a:solidFill>
                  <a:srgbClr val="FFFFFF"/>
                </a:solidFill>
                <a:latin typeface="Arial Narrow" charset="0"/>
                <a:cs typeface="Times New Roman" charset="0"/>
              </a:rPr>
              <a:t> of Church</a:t>
            </a:r>
          </a:p>
        </p:txBody>
      </p:sp>
      <p:sp>
        <p:nvSpPr>
          <p:cNvPr id="124935" name="Text Box 21"/>
          <p:cNvSpPr txBox="1">
            <a:spLocks noChangeArrowheads="1"/>
          </p:cNvSpPr>
          <p:nvPr/>
        </p:nvSpPr>
        <p:spPr bwMode="auto">
          <a:xfrm>
            <a:off x="0" y="3276600"/>
            <a:ext cx="91440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2000" b="1">
                <a:solidFill>
                  <a:srgbClr val="FFFFFF"/>
                </a:solidFill>
                <a:latin typeface="Arial Narrow" charset="0"/>
                <a:cs typeface="Times New Roman" charset="0"/>
              </a:rPr>
              <a:t>35           48          49          50          52  53          57        60             62              67           68     95</a:t>
            </a:r>
          </a:p>
        </p:txBody>
      </p:sp>
      <p:sp>
        <p:nvSpPr>
          <p:cNvPr id="124936" name="Text Box 7"/>
          <p:cNvSpPr txBox="1">
            <a:spLocks noChangeArrowheads="1"/>
          </p:cNvSpPr>
          <p:nvPr/>
        </p:nvSpPr>
        <p:spPr bwMode="auto">
          <a:xfrm>
            <a:off x="9144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48-</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49</a:t>
            </a:r>
          </a:p>
          <a:p>
            <a:pPr algn="ctr" eaLnBrk="1" hangingPunct="1"/>
            <a:r>
              <a:rPr lang="en-US" b="1">
                <a:solidFill>
                  <a:srgbClr val="000000"/>
                </a:solidFill>
                <a:latin typeface="Arial Narrow" charset="0"/>
                <a:cs typeface="Times New Roman" charset="0"/>
              </a:rPr>
              <a:t>1</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Galatia</a:t>
            </a:r>
          </a:p>
          <a:p>
            <a:pPr algn="ctr" eaLnBrk="1" hangingPunct="1">
              <a:spcBef>
                <a:spcPct val="50000"/>
              </a:spcBef>
            </a:pPr>
            <a:endParaRPr lang="en-US" sz="900" b="1">
              <a:solidFill>
                <a:srgbClr val="000000"/>
              </a:solidFill>
              <a:latin typeface="Arial Narrow" charset="0"/>
              <a:cs typeface="Times New Roman" charset="0"/>
            </a:endParaRPr>
          </a:p>
        </p:txBody>
      </p:sp>
      <p:sp>
        <p:nvSpPr>
          <p:cNvPr id="124937" name="Text Box 9"/>
          <p:cNvSpPr txBox="1">
            <a:spLocks noChangeArrowheads="1"/>
          </p:cNvSpPr>
          <p:nvPr/>
        </p:nvSpPr>
        <p:spPr bwMode="auto">
          <a:xfrm>
            <a:off x="3743325"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53-</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May 57</a:t>
            </a:r>
          </a:p>
          <a:p>
            <a:pPr algn="ctr" eaLnBrk="1" hangingPunct="1"/>
            <a:r>
              <a:rPr lang="en-US" b="1">
                <a:solidFill>
                  <a:srgbClr val="000000"/>
                </a:solidFill>
                <a:latin typeface="Arial Narrow" charset="0"/>
                <a:cs typeface="Times New Roman" charset="0"/>
              </a:rPr>
              <a:t>3</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Asia</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40970" name="Text Box 10"/>
          <p:cNvSpPr txBox="1">
            <a:spLocks noChangeArrowheads="1"/>
          </p:cNvSpPr>
          <p:nvPr/>
        </p:nvSpPr>
        <p:spPr bwMode="auto">
          <a:xfrm>
            <a:off x="53340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Feb 60-</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Mar 62</a:t>
            </a:r>
          </a:p>
          <a:p>
            <a:pPr algn="ctr" eaLnBrk="1" hangingPunct="1">
              <a:defRPr/>
            </a:pPr>
            <a:r>
              <a:rPr lang="en-US" b="1">
                <a:solidFill>
                  <a:srgbClr val="FFFFFF"/>
                </a:solidFill>
                <a:latin typeface="Arial Narrow" charset="0"/>
                <a:cs typeface="Times New Roman" charset="0"/>
              </a:rPr>
              <a:t>1</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40971" name="Text Box 11"/>
          <p:cNvSpPr txBox="1">
            <a:spLocks noChangeArrowheads="1"/>
          </p:cNvSpPr>
          <p:nvPr/>
        </p:nvSpPr>
        <p:spPr bwMode="auto">
          <a:xfrm>
            <a:off x="7315200" y="1981200"/>
            <a:ext cx="990600" cy="135413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200" b="1">
                <a:solidFill>
                  <a:srgbClr val="FFFFFF"/>
                </a:solidFill>
                <a:latin typeface="Arial Narrow" charset="0"/>
                <a:cs typeface="Times New Roman" charset="0"/>
              </a:rPr>
              <a:t>Aut 67-</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Spr 68</a:t>
            </a:r>
          </a:p>
          <a:p>
            <a:pPr algn="ctr" eaLnBrk="1" hangingPunct="1">
              <a:defRPr/>
            </a:pPr>
            <a:r>
              <a:rPr lang="en-US" b="1">
                <a:solidFill>
                  <a:srgbClr val="FFFFFF"/>
                </a:solidFill>
                <a:latin typeface="Arial Narrow" charset="0"/>
                <a:cs typeface="Times New Roman" charset="0"/>
              </a:rPr>
              <a:t>2</a:t>
            </a:r>
            <a:br>
              <a:rPr lang="en-US" b="1">
                <a:solidFill>
                  <a:srgbClr val="FFFFFF"/>
                </a:solidFill>
                <a:latin typeface="Arial Narrow" charset="0"/>
                <a:cs typeface="Times New Roman" charset="0"/>
              </a:rPr>
            </a:br>
            <a:r>
              <a:rPr lang="en-US" b="1">
                <a:solidFill>
                  <a:srgbClr val="FFFFFF"/>
                </a:solidFill>
                <a:latin typeface="Arial Narrow" charset="0"/>
                <a:cs typeface="Times New Roman" charset="0"/>
              </a:rPr>
              <a:t>Rome</a:t>
            </a:r>
          </a:p>
          <a:p>
            <a:pPr algn="ctr" eaLnBrk="1" hangingPunct="1">
              <a:spcBef>
                <a:spcPct val="50000"/>
              </a:spcBef>
              <a:defRPr/>
            </a:pPr>
            <a:endParaRPr lang="en-US" sz="1000" b="1">
              <a:solidFill>
                <a:srgbClr val="FFFFFF"/>
              </a:solidFill>
              <a:latin typeface="Arial Narrow" charset="0"/>
              <a:cs typeface="Times New Roman" charset="0"/>
            </a:endParaRPr>
          </a:p>
        </p:txBody>
      </p:sp>
      <p:sp>
        <p:nvSpPr>
          <p:cNvPr id="124940" name="TextBox 27"/>
          <p:cNvSpPr txBox="1">
            <a:spLocks noChangeArrowheads="1"/>
          </p:cNvSpPr>
          <p:nvPr/>
        </p:nvSpPr>
        <p:spPr bwMode="auto">
          <a:xfrm>
            <a:off x="7924800" y="71438"/>
            <a:ext cx="11557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2000" b="1">
                <a:solidFill>
                  <a:srgbClr val="FFFFFF"/>
                </a:solidFill>
                <a:latin typeface="Arial" charset="0"/>
                <a:cs typeface="Arial" charset="0"/>
              </a:rPr>
              <a:t>38</a:t>
            </a:r>
            <a:br>
              <a:rPr lang="en-US" sz="2000" b="1">
                <a:solidFill>
                  <a:srgbClr val="FFFFFF"/>
                </a:solidFill>
                <a:latin typeface="Arial" charset="0"/>
                <a:cs typeface="Arial" charset="0"/>
              </a:rPr>
            </a:br>
            <a:r>
              <a:rPr lang="en-US" sz="2000" b="1">
                <a:solidFill>
                  <a:srgbClr val="FFFFFF"/>
                </a:solidFill>
                <a:latin typeface="Arial" charset="0"/>
                <a:cs typeface="Arial" charset="0"/>
              </a:rPr>
              <a:t>124</a:t>
            </a:r>
            <a:br>
              <a:rPr lang="en-US" sz="2000" b="1">
                <a:solidFill>
                  <a:srgbClr val="FFFFFF"/>
                </a:solidFill>
                <a:latin typeface="Arial" charset="0"/>
                <a:cs typeface="Arial" charset="0"/>
              </a:rPr>
            </a:br>
            <a:r>
              <a:rPr lang="en-US" sz="2000" b="1">
                <a:solidFill>
                  <a:srgbClr val="FFFFFF"/>
                </a:solidFill>
                <a:latin typeface="Arial" charset="0"/>
                <a:cs typeface="Arial" charset="0"/>
              </a:rPr>
              <a:t>39-41</a:t>
            </a:r>
          </a:p>
        </p:txBody>
      </p:sp>
      <p:sp>
        <p:nvSpPr>
          <p:cNvPr id="124941" name="Text Box 9"/>
          <p:cNvSpPr txBox="1">
            <a:spLocks noChangeArrowheads="1"/>
          </p:cNvSpPr>
          <p:nvPr/>
        </p:nvSpPr>
        <p:spPr bwMode="auto">
          <a:xfrm>
            <a:off x="6324600" y="1981200"/>
            <a:ext cx="990600" cy="135413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Spr 62-</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Fall 67</a:t>
            </a:r>
          </a:p>
          <a:p>
            <a:pPr algn="ctr" eaLnBrk="1" hangingPunct="1"/>
            <a:r>
              <a:rPr lang="en-US" b="1">
                <a:solidFill>
                  <a:srgbClr val="000000"/>
                </a:solidFill>
                <a:latin typeface="Arial Narrow" charset="0"/>
                <a:cs typeface="Times New Roman" charset="0"/>
              </a:rPr>
              <a:t>4</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Spain</a:t>
            </a:r>
          </a:p>
          <a:p>
            <a:pPr algn="ctr" eaLnBrk="1" hangingPunct="1">
              <a:spcBef>
                <a:spcPct val="50000"/>
              </a:spcBef>
            </a:pPr>
            <a:endParaRPr lang="en-US" sz="1000" b="1">
              <a:solidFill>
                <a:srgbClr val="000000"/>
              </a:solidFill>
              <a:latin typeface="Arial Narrow" charset="0"/>
              <a:cs typeface="Times New Roman" charset="0"/>
            </a:endParaRPr>
          </a:p>
        </p:txBody>
      </p:sp>
      <p:sp>
        <p:nvSpPr>
          <p:cNvPr id="34" name="Title 33"/>
          <p:cNvSpPr>
            <a:spLocks noGrp="1"/>
          </p:cNvSpPr>
          <p:nvPr>
            <p:ph type="title" idx="4294967295"/>
          </p:nvPr>
        </p:nvSpPr>
        <p:spPr>
          <a:xfrm>
            <a:off x="152400" y="268069"/>
            <a:ext cx="7875984" cy="58477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charset="0"/>
                <a:cs typeface="Times New Roman" charset="0"/>
              </a:rPr>
              <a:t>NT Overview (General + Key Words)</a:t>
            </a:r>
          </a:p>
        </p:txBody>
      </p:sp>
      <p:sp>
        <p:nvSpPr>
          <p:cNvPr id="124945" name="Text Box 20"/>
          <p:cNvSpPr txBox="1">
            <a:spLocks noChangeArrowheads="1"/>
          </p:cNvSpPr>
          <p:nvPr/>
        </p:nvSpPr>
        <p:spPr bwMode="auto">
          <a:xfrm>
            <a:off x="6477000" y="6553200"/>
            <a:ext cx="2447925" cy="184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200" b="1">
                <a:solidFill>
                  <a:srgbClr val="FFFFFF"/>
                </a:solidFill>
                <a:latin typeface="Arial Narrow" charset="0"/>
                <a:cs typeface="Times New Roman" charset="0"/>
              </a:rPr>
              <a:t>General Epistles + Key Words </a:t>
            </a:r>
            <a:endParaRPr lang="en-US" sz="1600" b="1">
              <a:solidFill>
                <a:srgbClr val="FFFFFF"/>
              </a:solidFill>
              <a:latin typeface="Arial Narrow" charset="0"/>
              <a:cs typeface="Times New Roman" charset="0"/>
            </a:endParaRPr>
          </a:p>
        </p:txBody>
      </p:sp>
      <p:sp>
        <p:nvSpPr>
          <p:cNvPr id="124946" name="Text Box 7"/>
          <p:cNvSpPr txBox="1">
            <a:spLocks noChangeArrowheads="1"/>
          </p:cNvSpPr>
          <p:nvPr/>
        </p:nvSpPr>
        <p:spPr bwMode="auto">
          <a:xfrm>
            <a:off x="2667000" y="1981200"/>
            <a:ext cx="990600" cy="13223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000000"/>
                </a:solidFill>
                <a:latin typeface="Arial Narrow" charset="0"/>
                <a:cs typeface="Times New Roman" charset="0"/>
              </a:rPr>
              <a:t>Apr 50-</a:t>
            </a:r>
            <a:br>
              <a:rPr lang="en-US" sz="1200" b="1">
                <a:solidFill>
                  <a:srgbClr val="000000"/>
                </a:solidFill>
                <a:latin typeface="Arial Narrow" charset="0"/>
                <a:cs typeface="Times New Roman" charset="0"/>
              </a:rPr>
            </a:br>
            <a:r>
              <a:rPr lang="en-US" sz="1200" b="1">
                <a:solidFill>
                  <a:srgbClr val="000000"/>
                </a:solidFill>
                <a:latin typeface="Arial Narrow" charset="0"/>
                <a:cs typeface="Times New Roman" charset="0"/>
              </a:rPr>
              <a:t>Sep 52</a:t>
            </a:r>
          </a:p>
          <a:p>
            <a:pPr algn="ctr" eaLnBrk="1" hangingPunct="1"/>
            <a:r>
              <a:rPr lang="en-US" b="1">
                <a:solidFill>
                  <a:srgbClr val="000000"/>
                </a:solidFill>
                <a:latin typeface="Arial Narrow" charset="0"/>
                <a:cs typeface="Times New Roman" charset="0"/>
              </a:rPr>
              <a:t>2</a:t>
            </a:r>
            <a:br>
              <a:rPr lang="en-US" b="1">
                <a:solidFill>
                  <a:srgbClr val="000000"/>
                </a:solidFill>
                <a:latin typeface="Arial Narrow" charset="0"/>
                <a:cs typeface="Times New Roman" charset="0"/>
              </a:rPr>
            </a:br>
            <a:r>
              <a:rPr lang="en-US" b="1">
                <a:solidFill>
                  <a:srgbClr val="000000"/>
                </a:solidFill>
                <a:latin typeface="Arial Narrow" charset="0"/>
                <a:cs typeface="Times New Roman" charset="0"/>
              </a:rPr>
              <a:t>Aegean</a:t>
            </a:r>
          </a:p>
          <a:p>
            <a:pPr algn="ctr" eaLnBrk="1" hangingPunct="1">
              <a:spcBef>
                <a:spcPct val="50000"/>
              </a:spcBef>
            </a:pPr>
            <a:endParaRPr lang="en-US" sz="900" b="1">
              <a:solidFill>
                <a:srgbClr val="000000"/>
              </a:solidFill>
              <a:latin typeface="Arial Narrow" charset="0"/>
              <a:cs typeface="Times New Roman" charset="0"/>
            </a:endParaRPr>
          </a:p>
        </p:txBody>
      </p:sp>
      <p:sp>
        <p:nvSpPr>
          <p:cNvPr id="49" name="Text Box 19"/>
          <p:cNvSpPr txBox="1">
            <a:spLocks noChangeArrowheads="1"/>
          </p:cNvSpPr>
          <p:nvPr/>
        </p:nvSpPr>
        <p:spPr bwMode="auto">
          <a:xfrm>
            <a:off x="9906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Gal</a:t>
            </a:r>
            <a:endParaRPr lang="en-US" sz="1600">
              <a:solidFill>
                <a:srgbClr val="000000"/>
              </a:solidFill>
              <a:latin typeface="Arial Narrow" charset="0"/>
              <a:cs typeface="Times New Roman" charset="0"/>
            </a:endParaRPr>
          </a:p>
        </p:txBody>
      </p:sp>
      <p:sp>
        <p:nvSpPr>
          <p:cNvPr id="5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Thess</a:t>
            </a:r>
            <a:endParaRPr lang="en-US" sz="1600">
              <a:solidFill>
                <a:srgbClr val="000000"/>
              </a:solidFill>
              <a:latin typeface="Arial Narrow" charset="0"/>
              <a:cs typeface="Times New Roman" charset="0"/>
            </a:endParaRPr>
          </a:p>
        </p:txBody>
      </p:sp>
      <p:sp>
        <p:nvSpPr>
          <p:cNvPr id="54"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Thess</a:t>
            </a:r>
            <a:endParaRPr lang="en-US" sz="1600">
              <a:solidFill>
                <a:srgbClr val="000000"/>
              </a:solidFill>
              <a:latin typeface="Arial Narrow" charset="0"/>
              <a:cs typeface="Times New Roman" charset="0"/>
            </a:endParaRPr>
          </a:p>
        </p:txBody>
      </p:sp>
      <p:sp>
        <p:nvSpPr>
          <p:cNvPr id="55" name="Text Box 22"/>
          <p:cNvSpPr txBox="1">
            <a:spLocks noChangeArrowheads="1"/>
          </p:cNvSpPr>
          <p:nvPr/>
        </p:nvSpPr>
        <p:spPr bwMode="auto">
          <a:xfrm>
            <a:off x="38100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Cor</a:t>
            </a:r>
            <a:endParaRPr lang="en-US" sz="1600">
              <a:solidFill>
                <a:srgbClr val="000000"/>
              </a:solidFill>
              <a:latin typeface="Arial Narrow" charset="0"/>
              <a:cs typeface="Times New Roman" charset="0"/>
            </a:endParaRPr>
          </a:p>
        </p:txBody>
      </p:sp>
      <p:sp>
        <p:nvSpPr>
          <p:cNvPr id="56" name="Text Box 23"/>
          <p:cNvSpPr txBox="1">
            <a:spLocks noChangeArrowheads="1"/>
          </p:cNvSpPr>
          <p:nvPr/>
        </p:nvSpPr>
        <p:spPr bwMode="auto">
          <a:xfrm>
            <a:off x="38100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Cor</a:t>
            </a:r>
            <a:endParaRPr lang="en-US" sz="1600">
              <a:solidFill>
                <a:srgbClr val="000000"/>
              </a:solidFill>
              <a:latin typeface="Arial Narrow" charset="0"/>
              <a:cs typeface="Times New Roman" charset="0"/>
            </a:endParaRPr>
          </a:p>
        </p:txBody>
      </p:sp>
      <p:sp>
        <p:nvSpPr>
          <p:cNvPr id="57" name="Text Box 24"/>
          <p:cNvSpPr txBox="1">
            <a:spLocks noChangeArrowheads="1"/>
          </p:cNvSpPr>
          <p:nvPr/>
        </p:nvSpPr>
        <p:spPr bwMode="auto">
          <a:xfrm>
            <a:off x="38100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Romans</a:t>
            </a:r>
            <a:endParaRPr lang="en-US" sz="1600">
              <a:solidFill>
                <a:srgbClr val="000000"/>
              </a:solidFill>
              <a:latin typeface="Arial Narrow" charset="0"/>
              <a:cs typeface="Times New Roman" charset="0"/>
            </a:endParaRPr>
          </a:p>
        </p:txBody>
      </p:sp>
      <p:sp>
        <p:nvSpPr>
          <p:cNvPr id="5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Eph</a:t>
            </a:r>
            <a:endParaRPr lang="en-US" sz="1600">
              <a:solidFill>
                <a:srgbClr val="000000"/>
              </a:solidFill>
              <a:latin typeface="Arial Narrow" charset="0"/>
              <a:cs typeface="Times New Roman" charset="0"/>
            </a:endParaRPr>
          </a:p>
        </p:txBody>
      </p:sp>
      <p:sp>
        <p:nvSpPr>
          <p:cNvPr id="5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Col</a:t>
            </a:r>
            <a:endParaRPr lang="en-US" sz="1600">
              <a:solidFill>
                <a:srgbClr val="000000"/>
              </a:solidFill>
              <a:latin typeface="Arial Narrow" charset="0"/>
              <a:cs typeface="Times New Roman" charset="0"/>
            </a:endParaRPr>
          </a:p>
        </p:txBody>
      </p:sp>
      <p:sp>
        <p:nvSpPr>
          <p:cNvPr id="60" name="Text Box 27"/>
          <p:cNvSpPr txBox="1">
            <a:spLocks noChangeArrowheads="1"/>
          </p:cNvSpPr>
          <p:nvPr/>
        </p:nvSpPr>
        <p:spPr bwMode="auto">
          <a:xfrm>
            <a:off x="5486400"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Philem</a:t>
            </a:r>
            <a:endParaRPr lang="en-US" sz="1600">
              <a:solidFill>
                <a:srgbClr val="000000"/>
              </a:solidFill>
              <a:latin typeface="Arial Narrow" charset="0"/>
              <a:cs typeface="Times New Roman" charset="0"/>
            </a:endParaRPr>
          </a:p>
        </p:txBody>
      </p:sp>
      <p:sp>
        <p:nvSpPr>
          <p:cNvPr id="6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Phil</a:t>
            </a:r>
            <a:endParaRPr lang="en-US" sz="1600">
              <a:solidFill>
                <a:srgbClr val="000000"/>
              </a:solidFill>
              <a:latin typeface="Arial Narrow" charset="0"/>
              <a:cs typeface="Times New Roman" charset="0"/>
            </a:endParaRPr>
          </a:p>
        </p:txBody>
      </p:sp>
      <p:sp>
        <p:nvSpPr>
          <p:cNvPr id="6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Tim</a:t>
            </a:r>
            <a:endParaRPr lang="en-US" sz="1600">
              <a:solidFill>
                <a:srgbClr val="000000"/>
              </a:solidFill>
              <a:latin typeface="Arial Narrow" charset="0"/>
              <a:cs typeface="Times New Roman" charset="0"/>
            </a:endParaRPr>
          </a:p>
        </p:txBody>
      </p:sp>
      <p:sp>
        <p:nvSpPr>
          <p:cNvPr id="63"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Titus</a:t>
            </a:r>
            <a:endParaRPr lang="en-US" sz="1600">
              <a:solidFill>
                <a:srgbClr val="000000"/>
              </a:solidFill>
              <a:latin typeface="Arial Narrow" charset="0"/>
              <a:cs typeface="Times New Roman" charset="0"/>
            </a:endParaRPr>
          </a:p>
        </p:txBody>
      </p:sp>
      <p:sp>
        <p:nvSpPr>
          <p:cNvPr id="64"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Tim</a:t>
            </a:r>
            <a:endParaRPr lang="en-US" sz="1600">
              <a:solidFill>
                <a:srgbClr val="000000"/>
              </a:solidFill>
              <a:latin typeface="Arial Narrow" charset="0"/>
              <a:cs typeface="Times New Roman" charset="0"/>
            </a:endParaRPr>
          </a:p>
        </p:txBody>
      </p:sp>
      <p:sp>
        <p:nvSpPr>
          <p:cNvPr id="65" name="Text Box 19"/>
          <p:cNvSpPr txBox="1">
            <a:spLocks noChangeArrowheads="1"/>
          </p:cNvSpPr>
          <p:nvPr/>
        </p:nvSpPr>
        <p:spPr bwMode="auto">
          <a:xfrm>
            <a:off x="9906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Matt</a:t>
            </a:r>
            <a:endParaRPr lang="en-US" sz="1600">
              <a:solidFill>
                <a:srgbClr val="FFFFFF"/>
              </a:solidFill>
              <a:latin typeface="Arial Narrow" charset="0"/>
              <a:cs typeface="Times New Roman" charset="0"/>
            </a:endParaRPr>
          </a:p>
        </p:txBody>
      </p:sp>
      <p:sp>
        <p:nvSpPr>
          <p:cNvPr id="66" name="Text Box 22"/>
          <p:cNvSpPr txBox="1">
            <a:spLocks noChangeArrowheads="1"/>
          </p:cNvSpPr>
          <p:nvPr/>
        </p:nvSpPr>
        <p:spPr bwMode="auto">
          <a:xfrm>
            <a:off x="45720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Luke</a:t>
            </a:r>
            <a:endParaRPr lang="en-US" sz="1600">
              <a:solidFill>
                <a:srgbClr val="FFFFFF"/>
              </a:solidFill>
              <a:latin typeface="Arial Narrow" charset="0"/>
              <a:cs typeface="Times New Roman" charset="0"/>
            </a:endParaRPr>
          </a:p>
        </p:txBody>
      </p:sp>
      <p:sp>
        <p:nvSpPr>
          <p:cNvPr id="6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John</a:t>
            </a:r>
            <a:endParaRPr lang="en-US" sz="1600">
              <a:solidFill>
                <a:srgbClr val="FFFFFF"/>
              </a:solidFill>
              <a:latin typeface="Arial Narrow" charset="0"/>
              <a:cs typeface="Times New Roman" charset="0"/>
            </a:endParaRPr>
          </a:p>
        </p:txBody>
      </p:sp>
      <p:sp>
        <p:nvSpPr>
          <p:cNvPr id="6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Mark</a:t>
            </a:r>
            <a:endParaRPr lang="en-US" sz="1600">
              <a:solidFill>
                <a:srgbClr val="FFFFFF"/>
              </a:solidFill>
              <a:latin typeface="Arial Narrow" charset="0"/>
              <a:cs typeface="Times New Roman" charset="0"/>
            </a:endParaRPr>
          </a:p>
        </p:txBody>
      </p:sp>
      <p:sp>
        <p:nvSpPr>
          <p:cNvPr id="69" name="Text Box 19"/>
          <p:cNvSpPr txBox="1">
            <a:spLocks noChangeArrowheads="1"/>
          </p:cNvSpPr>
          <p:nvPr/>
        </p:nvSpPr>
        <p:spPr bwMode="auto">
          <a:xfrm>
            <a:off x="9906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James</a:t>
            </a:r>
            <a:endParaRPr lang="en-US" sz="1600">
              <a:solidFill>
                <a:srgbClr val="000000"/>
              </a:solidFill>
              <a:latin typeface="Arial Narrow" charset="0"/>
              <a:cs typeface="Times New Roman" charset="0"/>
            </a:endParaRPr>
          </a:p>
        </p:txBody>
      </p:sp>
      <p:sp>
        <p:nvSpPr>
          <p:cNvPr id="7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Pet</a:t>
            </a:r>
            <a:endParaRPr lang="en-US" sz="1600">
              <a:solidFill>
                <a:srgbClr val="000000"/>
              </a:solidFill>
              <a:latin typeface="Arial Narrow" charset="0"/>
              <a:cs typeface="Times New Roman" charset="0"/>
            </a:endParaRPr>
          </a:p>
        </p:txBody>
      </p:sp>
      <p:sp>
        <p:nvSpPr>
          <p:cNvPr id="7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Pet</a:t>
            </a:r>
            <a:endParaRPr lang="en-US" sz="1600">
              <a:solidFill>
                <a:srgbClr val="000000"/>
              </a:solidFill>
              <a:latin typeface="Arial Narrow" charset="0"/>
              <a:cs typeface="Times New Roman" charset="0"/>
            </a:endParaRPr>
          </a:p>
        </p:txBody>
      </p:sp>
      <p:sp>
        <p:nvSpPr>
          <p:cNvPr id="72" name="Text Box 19"/>
          <p:cNvSpPr txBox="1">
            <a:spLocks noChangeArrowheads="1"/>
          </p:cNvSpPr>
          <p:nvPr/>
        </p:nvSpPr>
        <p:spPr bwMode="auto">
          <a:xfrm>
            <a:off x="73914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Heb</a:t>
            </a:r>
            <a:endParaRPr lang="en-US" sz="1600">
              <a:solidFill>
                <a:srgbClr val="000000"/>
              </a:solidFill>
              <a:latin typeface="Arial Narrow" charset="0"/>
              <a:cs typeface="Times New Roman" charset="0"/>
            </a:endParaRPr>
          </a:p>
        </p:txBody>
      </p:sp>
      <p:sp>
        <p:nvSpPr>
          <p:cNvPr id="73" name="Text Box 19"/>
          <p:cNvSpPr txBox="1">
            <a:spLocks noChangeArrowheads="1"/>
          </p:cNvSpPr>
          <p:nvPr/>
        </p:nvSpPr>
        <p:spPr bwMode="auto">
          <a:xfrm>
            <a:off x="8305800"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Jude</a:t>
            </a:r>
            <a:endParaRPr lang="en-US" sz="1600">
              <a:solidFill>
                <a:srgbClr val="000000"/>
              </a:solidFill>
              <a:latin typeface="Arial Narrow" charset="0"/>
              <a:cs typeface="Times New Roman" charset="0"/>
            </a:endParaRPr>
          </a:p>
        </p:txBody>
      </p:sp>
      <p:sp>
        <p:nvSpPr>
          <p:cNvPr id="74" name="Text Box 19"/>
          <p:cNvSpPr txBox="1">
            <a:spLocks noChangeArrowheads="1"/>
          </p:cNvSpPr>
          <p:nvPr/>
        </p:nvSpPr>
        <p:spPr bwMode="auto">
          <a:xfrm>
            <a:off x="8305800"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1 John</a:t>
            </a:r>
            <a:endParaRPr lang="en-US" sz="1600">
              <a:solidFill>
                <a:srgbClr val="000000"/>
              </a:solidFill>
              <a:latin typeface="Arial Narrow" charset="0"/>
              <a:cs typeface="Times New Roman" charset="0"/>
            </a:endParaRPr>
          </a:p>
        </p:txBody>
      </p:sp>
      <p:sp>
        <p:nvSpPr>
          <p:cNvPr id="75" name="Text Box 19"/>
          <p:cNvSpPr txBox="1">
            <a:spLocks noChangeArrowheads="1"/>
          </p:cNvSpPr>
          <p:nvPr/>
        </p:nvSpPr>
        <p:spPr bwMode="auto">
          <a:xfrm>
            <a:off x="8305800"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2 John</a:t>
            </a:r>
            <a:endParaRPr lang="en-US" sz="1600">
              <a:solidFill>
                <a:srgbClr val="000000"/>
              </a:solidFill>
              <a:latin typeface="Arial Narrow" charset="0"/>
              <a:cs typeface="Times New Roman" charset="0"/>
            </a:endParaRPr>
          </a:p>
        </p:txBody>
      </p:sp>
      <p:sp>
        <p:nvSpPr>
          <p:cNvPr id="78" name="Text Box 22"/>
          <p:cNvSpPr txBox="1">
            <a:spLocks noChangeArrowheads="1"/>
          </p:cNvSpPr>
          <p:nvPr/>
        </p:nvSpPr>
        <p:spPr bwMode="auto">
          <a:xfrm>
            <a:off x="5486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Acts</a:t>
            </a:r>
            <a:endParaRPr lang="en-US" sz="1600">
              <a:solidFill>
                <a:srgbClr val="FFFFFF"/>
              </a:solidFill>
              <a:latin typeface="Arial Narrow" charset="0"/>
              <a:cs typeface="Times New Roman" charset="0"/>
            </a:endParaRPr>
          </a:p>
        </p:txBody>
      </p:sp>
      <p:sp>
        <p:nvSpPr>
          <p:cNvPr id="79"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Gospels &amp; Acts</a:t>
            </a:r>
            <a:endParaRPr lang="en-US" sz="1600">
              <a:solidFill>
                <a:srgbClr val="FFFFFF"/>
              </a:solidFill>
              <a:latin typeface="Arial Narrow" charset="0"/>
              <a:cs typeface="Times New Roman" charset="0"/>
            </a:endParaRPr>
          </a:p>
        </p:txBody>
      </p:sp>
      <p:sp>
        <p:nvSpPr>
          <p:cNvPr id="80" name="Text Box 19"/>
          <p:cNvSpPr txBox="1">
            <a:spLocks noChangeArrowheads="1"/>
          </p:cNvSpPr>
          <p:nvPr/>
        </p:nvSpPr>
        <p:spPr bwMode="auto">
          <a:xfrm>
            <a:off x="152400" y="5954713"/>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Pauline Epistles</a:t>
            </a:r>
            <a:endParaRPr lang="en-US" sz="1600">
              <a:solidFill>
                <a:srgbClr val="000000"/>
              </a:solidFill>
              <a:latin typeface="Arial Narrow" charset="0"/>
              <a:cs typeface="Times New Roman" charset="0"/>
            </a:endParaRPr>
          </a:p>
        </p:txBody>
      </p:sp>
      <p:sp>
        <p:nvSpPr>
          <p:cNvPr id="81" name="Text Box 19"/>
          <p:cNvSpPr txBox="1">
            <a:spLocks noChangeArrowheads="1"/>
          </p:cNvSpPr>
          <p:nvPr/>
        </p:nvSpPr>
        <p:spPr bwMode="auto">
          <a:xfrm>
            <a:off x="152400" y="6421438"/>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General Epistles</a:t>
            </a:r>
            <a:endParaRPr lang="en-US" sz="1600">
              <a:solidFill>
                <a:srgbClr val="000000"/>
              </a:solidFill>
              <a:latin typeface="Arial Narrow" charset="0"/>
              <a:cs typeface="Times New Roman" charset="0"/>
            </a:endParaRPr>
          </a:p>
        </p:txBody>
      </p:sp>
      <p:sp>
        <p:nvSpPr>
          <p:cNvPr id="124975" name="Text Box 19"/>
          <p:cNvSpPr txBox="1">
            <a:spLocks noChangeArrowheads="1"/>
          </p:cNvSpPr>
          <p:nvPr/>
        </p:nvSpPr>
        <p:spPr bwMode="auto">
          <a:xfrm>
            <a:off x="990600" y="4114800"/>
            <a:ext cx="792163" cy="36988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Justify</a:t>
            </a:r>
            <a:endParaRPr lang="en-US" sz="1200">
              <a:solidFill>
                <a:srgbClr val="000000"/>
              </a:solidFill>
              <a:latin typeface="Arial Narrow" charset="0"/>
              <a:cs typeface="Times New Roman" charset="0"/>
            </a:endParaRPr>
          </a:p>
        </p:txBody>
      </p:sp>
      <p:sp>
        <p:nvSpPr>
          <p:cNvPr id="83"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Rapture</a:t>
            </a:r>
            <a:endParaRPr lang="en-US" sz="1600">
              <a:solidFill>
                <a:srgbClr val="000000"/>
              </a:solidFill>
              <a:latin typeface="Arial Narrow" charset="0"/>
              <a:cs typeface="Times New Roman" charset="0"/>
            </a:endParaRPr>
          </a:p>
        </p:txBody>
      </p:sp>
      <p:sp>
        <p:nvSpPr>
          <p:cNvPr id="124977" name="Text Box 21"/>
          <p:cNvSpPr txBox="1">
            <a:spLocks noChangeArrowheads="1"/>
          </p:cNvSpPr>
          <p:nvPr/>
        </p:nvSpPr>
        <p:spPr bwMode="auto">
          <a:xfrm>
            <a:off x="2713038" y="4572000"/>
            <a:ext cx="792162"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Tribulation</a:t>
            </a:r>
            <a:endParaRPr lang="en-US" sz="1200">
              <a:solidFill>
                <a:srgbClr val="000000"/>
              </a:solidFill>
              <a:latin typeface="Arial Narrow" charset="0"/>
              <a:cs typeface="Times New Roman" charset="0"/>
            </a:endParaRPr>
          </a:p>
        </p:txBody>
      </p:sp>
      <p:sp>
        <p:nvSpPr>
          <p:cNvPr id="124978" name="Text Box 22"/>
          <p:cNvSpPr txBox="1">
            <a:spLocks noChangeArrowheads="1"/>
          </p:cNvSpPr>
          <p:nvPr/>
        </p:nvSpPr>
        <p:spPr bwMode="auto">
          <a:xfrm>
            <a:off x="3810000" y="4157663"/>
            <a:ext cx="792163" cy="338137"/>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Sanctify</a:t>
            </a:r>
            <a:endParaRPr lang="en-US" sz="1400">
              <a:solidFill>
                <a:srgbClr val="000000"/>
              </a:solidFill>
              <a:latin typeface="Arial Narrow" charset="0"/>
              <a:cs typeface="Times New Roman" charset="0"/>
            </a:endParaRPr>
          </a:p>
        </p:txBody>
      </p:sp>
      <p:sp>
        <p:nvSpPr>
          <p:cNvPr id="124979" name="Text Box 23"/>
          <p:cNvSpPr txBox="1">
            <a:spLocks noChangeArrowheads="1"/>
          </p:cNvSpPr>
          <p:nvPr/>
        </p:nvSpPr>
        <p:spPr bwMode="auto">
          <a:xfrm>
            <a:off x="3810000" y="4600575"/>
            <a:ext cx="792163" cy="368300"/>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000000"/>
                </a:solidFill>
                <a:latin typeface="Arial Narrow" charset="0"/>
                <a:cs typeface="Times New Roman" charset="0"/>
              </a:rPr>
              <a:t>Apostle</a:t>
            </a:r>
            <a:endParaRPr lang="en-US" sz="1600">
              <a:solidFill>
                <a:srgbClr val="000000"/>
              </a:solidFill>
              <a:latin typeface="Arial Narrow" charset="0"/>
              <a:cs typeface="Times New Roman" charset="0"/>
            </a:endParaRPr>
          </a:p>
        </p:txBody>
      </p:sp>
      <p:sp>
        <p:nvSpPr>
          <p:cNvPr id="124980" name="Text Box 24"/>
          <p:cNvSpPr txBox="1">
            <a:spLocks noChangeArrowheads="1"/>
          </p:cNvSpPr>
          <p:nvPr/>
        </p:nvSpPr>
        <p:spPr bwMode="auto">
          <a:xfrm>
            <a:off x="3810000" y="5080000"/>
            <a:ext cx="792163" cy="307975"/>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400" b="1">
                <a:solidFill>
                  <a:srgbClr val="000000"/>
                </a:solidFill>
                <a:latin typeface="Arial Narrow" charset="0"/>
                <a:cs typeface="Times New Roman" charset="0"/>
              </a:rPr>
              <a:t>Righteous</a:t>
            </a:r>
            <a:endParaRPr lang="en-US" sz="1200">
              <a:solidFill>
                <a:srgbClr val="000000"/>
              </a:solidFill>
              <a:latin typeface="Arial Narrow" charset="0"/>
              <a:cs typeface="Times New Roman" charset="0"/>
            </a:endParaRPr>
          </a:p>
        </p:txBody>
      </p:sp>
      <p:sp>
        <p:nvSpPr>
          <p:cNvPr id="88" name="Text Box 25"/>
          <p:cNvSpPr txBox="1">
            <a:spLocks noChangeArrowheads="1"/>
          </p:cNvSpPr>
          <p:nvPr/>
        </p:nvSpPr>
        <p:spPr bwMode="auto">
          <a:xfrm>
            <a:off x="5486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Unity</a:t>
            </a:r>
            <a:endParaRPr lang="en-US" sz="1600">
              <a:solidFill>
                <a:srgbClr val="000000"/>
              </a:solidFill>
              <a:latin typeface="Arial Narrow" charset="0"/>
              <a:cs typeface="Times New Roman" charset="0"/>
            </a:endParaRPr>
          </a:p>
        </p:txBody>
      </p:sp>
      <p:sp>
        <p:nvSpPr>
          <p:cNvPr id="89" name="Text Box 26"/>
          <p:cNvSpPr txBox="1">
            <a:spLocks noChangeArrowheads="1"/>
          </p:cNvSpPr>
          <p:nvPr/>
        </p:nvSpPr>
        <p:spPr bwMode="auto">
          <a:xfrm>
            <a:off x="5486400"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Deity</a:t>
            </a:r>
            <a:endParaRPr lang="en-US" sz="1600">
              <a:solidFill>
                <a:srgbClr val="000000"/>
              </a:solidFill>
              <a:latin typeface="Arial Narrow" charset="0"/>
              <a:cs typeface="Times New Roman" charset="0"/>
            </a:endParaRPr>
          </a:p>
        </p:txBody>
      </p:sp>
      <p:sp>
        <p:nvSpPr>
          <p:cNvPr id="124983" name="Text Box 27"/>
          <p:cNvSpPr txBox="1">
            <a:spLocks noChangeArrowheads="1"/>
          </p:cNvSpPr>
          <p:nvPr/>
        </p:nvSpPr>
        <p:spPr bwMode="auto">
          <a:xfrm>
            <a:off x="5486400" y="5057775"/>
            <a:ext cx="792163"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Forgive</a:t>
            </a:r>
            <a:endParaRPr lang="en-US" sz="1400">
              <a:solidFill>
                <a:srgbClr val="000000"/>
              </a:solidFill>
              <a:latin typeface="Arial Narrow" charset="0"/>
              <a:cs typeface="Times New Roman" charset="0"/>
            </a:endParaRPr>
          </a:p>
        </p:txBody>
      </p:sp>
      <p:sp>
        <p:nvSpPr>
          <p:cNvPr id="91" name="Text Box 28"/>
          <p:cNvSpPr txBox="1">
            <a:spLocks noChangeArrowheads="1"/>
          </p:cNvSpPr>
          <p:nvPr/>
        </p:nvSpPr>
        <p:spPr bwMode="auto">
          <a:xfrm>
            <a:off x="5486400"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Attitude</a:t>
            </a:r>
            <a:endParaRPr lang="en-US" sz="1600">
              <a:solidFill>
                <a:srgbClr val="000000"/>
              </a:solidFill>
              <a:latin typeface="Arial Narrow" charset="0"/>
              <a:cs typeface="Times New Roman" charset="0"/>
            </a:endParaRPr>
          </a:p>
        </p:txBody>
      </p:sp>
      <p:sp>
        <p:nvSpPr>
          <p:cNvPr id="92"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Order</a:t>
            </a:r>
            <a:endParaRPr lang="en-US" sz="1600">
              <a:solidFill>
                <a:srgbClr val="000000"/>
              </a:solidFill>
              <a:latin typeface="Arial Narrow" charset="0"/>
              <a:cs typeface="Times New Roman" charset="0"/>
            </a:endParaRPr>
          </a:p>
        </p:txBody>
      </p:sp>
      <p:sp>
        <p:nvSpPr>
          <p:cNvPr id="124986" name="Text Box 30"/>
          <p:cNvSpPr txBox="1">
            <a:spLocks noChangeArrowheads="1"/>
          </p:cNvSpPr>
          <p:nvPr/>
        </p:nvSpPr>
        <p:spPr bwMode="auto">
          <a:xfrm>
            <a:off x="6446838" y="4572000"/>
            <a:ext cx="792162" cy="338138"/>
          </a:xfrm>
          <a:prstGeom prst="rect">
            <a:avLst/>
          </a:prstGeom>
          <a:solidFill>
            <a:srgbClr val="CCFFFF"/>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000000"/>
                </a:solidFill>
                <a:latin typeface="Arial Narrow" charset="0"/>
                <a:cs typeface="Times New Roman" charset="0"/>
              </a:rPr>
              <a:t>Conduct</a:t>
            </a:r>
            <a:endParaRPr lang="en-US" sz="1600">
              <a:solidFill>
                <a:srgbClr val="000000"/>
              </a:solidFill>
              <a:latin typeface="Arial Narrow" charset="0"/>
              <a:cs typeface="Times New Roman" charset="0"/>
            </a:endParaRPr>
          </a:p>
        </p:txBody>
      </p:sp>
      <p:sp>
        <p:nvSpPr>
          <p:cNvPr id="94" name="Text Box 31"/>
          <p:cNvSpPr txBox="1">
            <a:spLocks noChangeArrowheads="1"/>
          </p:cNvSpPr>
          <p:nvPr/>
        </p:nvSpPr>
        <p:spPr bwMode="auto">
          <a:xfrm>
            <a:off x="7391400"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000000"/>
                </a:solidFill>
                <a:latin typeface="Arial Narrow" charset="0"/>
                <a:cs typeface="Times New Roman" charset="0"/>
              </a:rPr>
              <a:t>Doctrine</a:t>
            </a:r>
            <a:endParaRPr lang="en-US" sz="1600">
              <a:solidFill>
                <a:srgbClr val="000000"/>
              </a:solidFill>
              <a:latin typeface="Arial Narrow" charset="0"/>
              <a:cs typeface="Times New Roman" charset="0"/>
            </a:endParaRPr>
          </a:p>
        </p:txBody>
      </p:sp>
      <p:sp>
        <p:nvSpPr>
          <p:cNvPr id="124988" name="Text Box 19"/>
          <p:cNvSpPr txBox="1">
            <a:spLocks noChangeArrowheads="1"/>
          </p:cNvSpPr>
          <p:nvPr/>
        </p:nvSpPr>
        <p:spPr bwMode="auto">
          <a:xfrm>
            <a:off x="990600" y="3657600"/>
            <a:ext cx="792163" cy="33813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600" b="1">
                <a:solidFill>
                  <a:srgbClr val="FFFFFF"/>
                </a:solidFill>
                <a:latin typeface="Arial Narrow" charset="0"/>
                <a:cs typeface="Times New Roman" charset="0"/>
              </a:rPr>
              <a:t>Kingdom</a:t>
            </a:r>
            <a:endParaRPr lang="en-US" sz="1400">
              <a:solidFill>
                <a:srgbClr val="FFFFFF"/>
              </a:solidFill>
              <a:latin typeface="Arial Narrow" charset="0"/>
              <a:cs typeface="Times New Roman" charset="0"/>
            </a:endParaRPr>
          </a:p>
        </p:txBody>
      </p:sp>
      <p:sp>
        <p:nvSpPr>
          <p:cNvPr id="124989" name="Text Box 22"/>
          <p:cNvSpPr txBox="1">
            <a:spLocks noChangeArrowheads="1"/>
          </p:cNvSpPr>
          <p:nvPr/>
        </p:nvSpPr>
        <p:spPr bwMode="auto">
          <a:xfrm>
            <a:off x="4572000" y="3657600"/>
            <a:ext cx="792163"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1</a:t>
            </a:r>
            <a:endParaRPr lang="en-US" sz="1600">
              <a:solidFill>
                <a:srgbClr val="FFFFFF"/>
              </a:solidFill>
              <a:latin typeface="Arial Narrow" charset="0"/>
              <a:cs typeface="Times New Roman" charset="0"/>
            </a:endParaRPr>
          </a:p>
        </p:txBody>
      </p:sp>
      <p:sp>
        <p:nvSpPr>
          <p:cNvPr id="97" name="Text Box 31"/>
          <p:cNvSpPr txBox="1">
            <a:spLocks noChangeArrowheads="1"/>
          </p:cNvSpPr>
          <p:nvPr/>
        </p:nvSpPr>
        <p:spPr bwMode="auto">
          <a:xfrm>
            <a:off x="7391400"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Believe</a:t>
            </a:r>
            <a:endParaRPr lang="en-US" sz="1600">
              <a:solidFill>
                <a:srgbClr val="FFFFFF"/>
              </a:solidFill>
              <a:latin typeface="Arial Narrow" charset="0"/>
              <a:cs typeface="Times New Roman" charset="0"/>
            </a:endParaRPr>
          </a:p>
        </p:txBody>
      </p:sp>
      <p:sp>
        <p:nvSpPr>
          <p:cNvPr id="98"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sz="1800" b="1">
                <a:solidFill>
                  <a:srgbClr val="FFFFFF"/>
                </a:solidFill>
                <a:latin typeface="Arial Narrow" charset="0"/>
                <a:cs typeface="Times New Roman" charset="0"/>
              </a:rPr>
              <a:t>Disciple</a:t>
            </a:r>
            <a:endParaRPr lang="en-US" sz="1600">
              <a:solidFill>
                <a:srgbClr val="FFFFFF"/>
              </a:solidFill>
              <a:latin typeface="Arial Narrow" charset="0"/>
              <a:cs typeface="Times New Roman" charset="0"/>
            </a:endParaRPr>
          </a:p>
        </p:txBody>
      </p:sp>
      <p:sp>
        <p:nvSpPr>
          <p:cNvPr id="124999" name="Text Box 22"/>
          <p:cNvSpPr txBox="1">
            <a:spLocks noChangeArrowheads="1"/>
          </p:cNvSpPr>
          <p:nvPr/>
        </p:nvSpPr>
        <p:spPr bwMode="auto">
          <a:xfrm>
            <a:off x="5486400" y="3657600"/>
            <a:ext cx="792163" cy="369888"/>
          </a:xfrm>
          <a:prstGeom prst="rect">
            <a:avLst/>
          </a:prstGeom>
          <a:solidFill>
            <a:srgbClr val="8000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lIns="0" r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800" b="1">
                <a:solidFill>
                  <a:srgbClr val="FFFFFF"/>
                </a:solidFill>
                <a:latin typeface="Arial Narrow" charset="0"/>
                <a:cs typeface="Times New Roman" charset="0"/>
              </a:rPr>
              <a:t>Sov 2</a:t>
            </a:r>
            <a:endParaRPr lang="en-US" sz="1600">
              <a:solidFill>
                <a:srgbClr val="FFFFFF"/>
              </a:solidFill>
              <a:latin typeface="Arial Narrow" charset="0"/>
              <a:cs typeface="Times New Roman" charset="0"/>
            </a:endParaRPr>
          </a:p>
        </p:txBody>
      </p:sp>
      <p:sp>
        <p:nvSpPr>
          <p:cNvPr id="125000" name="Text Box 17"/>
          <p:cNvSpPr txBox="1">
            <a:spLocks noChangeArrowheads="1"/>
          </p:cNvSpPr>
          <p:nvPr/>
        </p:nvSpPr>
        <p:spPr bwMode="auto">
          <a:xfrm>
            <a:off x="-76200" y="2133600"/>
            <a:ext cx="990600" cy="984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en-US" sz="1200" b="1">
                <a:solidFill>
                  <a:srgbClr val="FFFFFF"/>
                </a:solidFill>
                <a:latin typeface="Arial Narrow" charset="0"/>
                <a:cs typeface="Times New Roman" charset="0"/>
              </a:rPr>
              <a:t>Summer 35-</a:t>
            </a:r>
            <a:br>
              <a:rPr lang="en-US" sz="1200" b="1">
                <a:solidFill>
                  <a:srgbClr val="FFFFFF"/>
                </a:solidFill>
                <a:latin typeface="Arial Narrow" charset="0"/>
                <a:cs typeface="Times New Roman" charset="0"/>
              </a:rPr>
            </a:br>
            <a:r>
              <a:rPr lang="en-US" sz="1200" b="1">
                <a:solidFill>
                  <a:srgbClr val="FFFFFF"/>
                </a:solidFill>
                <a:latin typeface="Arial Narrow" charset="0"/>
                <a:cs typeface="Times New Roman" charset="0"/>
              </a:rPr>
              <a:t>37</a:t>
            </a:r>
          </a:p>
          <a:p>
            <a:pPr algn="ctr" eaLnBrk="1" hangingPunct="1">
              <a:spcBef>
                <a:spcPct val="50000"/>
              </a:spcBef>
            </a:pPr>
            <a:r>
              <a:rPr lang="en-US" sz="1600" b="1">
                <a:solidFill>
                  <a:srgbClr val="FFFFFF"/>
                </a:solidFill>
                <a:latin typeface="Arial Narrow" charset="0"/>
                <a:cs typeface="Times New Roman" charset="0"/>
              </a:rPr>
              <a:t>Damascus</a:t>
            </a:r>
            <a:br>
              <a:rPr lang="en-US" sz="1600" b="1">
                <a:solidFill>
                  <a:srgbClr val="FFFFFF"/>
                </a:solidFill>
                <a:latin typeface="Arial Narrow" charset="0"/>
                <a:cs typeface="Times New Roman" charset="0"/>
              </a:rPr>
            </a:br>
            <a:r>
              <a:rPr lang="en-US" sz="1600" b="1">
                <a:solidFill>
                  <a:srgbClr val="FFFFFF"/>
                </a:solidFill>
                <a:latin typeface="Arial Narrow" charset="0"/>
                <a:cs typeface="Times New Roman" charset="0"/>
              </a:rPr>
              <a:t>Antioch</a:t>
            </a:r>
          </a:p>
        </p:txBody>
      </p:sp>
      <p:sp>
        <p:nvSpPr>
          <p:cNvPr id="77" name="Text Box 10"/>
          <p:cNvSpPr txBox="1">
            <a:spLocks noChangeArrowheads="1"/>
          </p:cNvSpPr>
          <p:nvPr/>
        </p:nvSpPr>
        <p:spPr bwMode="auto">
          <a:xfrm>
            <a:off x="2286000" y="6324600"/>
            <a:ext cx="990600" cy="369888"/>
          </a:xfrm>
          <a:prstGeom prst="rect">
            <a:avLst/>
          </a:prstGeom>
          <a:solidFill>
            <a:schemeClr val="accent4"/>
          </a:solidFill>
          <a:ln w="12700">
            <a:solidFill>
              <a:srgbClr val="FFFFFF"/>
            </a:solidFill>
            <a:miter lim="800000"/>
            <a:headEnd/>
            <a:tailEnd/>
          </a:ln>
          <a:effectLst/>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defRPr/>
            </a:pPr>
            <a:r>
              <a:rPr lang="en-US" b="1">
                <a:solidFill>
                  <a:srgbClr val="FFFFFF"/>
                </a:solidFill>
                <a:latin typeface="Arial Narrow" charset="0"/>
                <a:cs typeface="Times New Roman" charset="0"/>
              </a:rPr>
              <a:t>Rome</a:t>
            </a:r>
            <a:endParaRPr lang="en-US" sz="1000" b="1">
              <a:solidFill>
                <a:srgbClr val="FFFFFF"/>
              </a:solidFill>
              <a:latin typeface="Arial Narrow" charset="0"/>
              <a:cs typeface="Times New Roman" charset="0"/>
            </a:endParaRPr>
          </a:p>
        </p:txBody>
      </p:sp>
      <p:sp>
        <p:nvSpPr>
          <p:cNvPr id="125002"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Journeys</a:t>
            </a:r>
            <a:endParaRPr lang="en-US" b="1">
              <a:solidFill>
                <a:srgbClr val="FFFFFF"/>
              </a:solidFill>
              <a:latin typeface="Arial Narrow" charset="0"/>
              <a:cs typeface="Times New Roman" charset="0"/>
            </a:endParaRPr>
          </a:p>
        </p:txBody>
      </p:sp>
      <p:sp>
        <p:nvSpPr>
          <p:cNvPr id="125003" name="Text Box 9"/>
          <p:cNvSpPr txBox="1">
            <a:spLocks noChangeArrowheads="1"/>
          </p:cNvSpPr>
          <p:nvPr/>
        </p:nvSpPr>
        <p:spPr bwMode="auto">
          <a:xfrm>
            <a:off x="2286000" y="5861050"/>
            <a:ext cx="990600" cy="36988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720"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Narrow" charset="0"/>
                <a:cs typeface="Times New Roman" charset="0"/>
              </a:rPr>
              <a:t>1234</a:t>
            </a:r>
            <a:endParaRPr lang="en-US" sz="1000" b="1">
              <a:solidFill>
                <a:srgbClr val="000000"/>
              </a:solidFill>
              <a:latin typeface="Arial Narrow" charset="0"/>
              <a:cs typeface="Times New Roman" charset="0"/>
            </a:endParaRPr>
          </a:p>
        </p:txBody>
      </p:sp>
      <p:sp>
        <p:nvSpPr>
          <p:cNvPr id="125004"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a:solidFill>
                  <a:srgbClr val="FFFFFF"/>
                </a:solidFill>
                <a:latin typeface="Arial Narrow" charset="0"/>
                <a:cs typeface="Times New Roman" charset="0"/>
              </a:rPr>
              <a:t>Imprisonments</a:t>
            </a:r>
            <a:endParaRPr lang="en-US" b="1">
              <a:solidFill>
                <a:srgbClr val="FFFFFF"/>
              </a:solidFill>
              <a:latin typeface="Arial Narrow" charset="0"/>
              <a:cs typeface="Times New Roman" charset="0"/>
            </a:endParaRPr>
          </a:p>
        </p:txBody>
      </p:sp>
    </p:spTree>
    <p:extLst>
      <p:ext uri="{BB962C8B-B14F-4D97-AF65-F5344CB8AC3E}">
        <p14:creationId xmlns:p14="http://schemas.microsoft.com/office/powerpoint/2010/main" val="3517190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 grpId="0" animBg="1"/>
      <p:bldP spid="70" grpId="0" animBg="1"/>
      <p:bldP spid="71" grpId="0" animBg="1"/>
      <p:bldP spid="72" grpId="0" animBg="1"/>
      <p:bldP spid="73" grpId="0" animBg="1"/>
      <p:bldP spid="74" grpId="0" animBg="1"/>
      <p:bldP spid="75" grpId="0" animBg="1"/>
      <p:bldP spid="8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1216" y="274638"/>
            <a:ext cx="8003232" cy="1066130"/>
          </a:xfrm>
          <a:solidFill>
            <a:srgbClr val="800000"/>
          </a:solidFill>
        </p:spPr>
        <p:txBody>
          <a:bodyPr/>
          <a:lstStyle/>
          <a:p>
            <a:pPr>
              <a:defRPr/>
            </a:pPr>
            <a:r>
              <a:rPr lang="en-US" sz="4800" b="1" dirty="0">
                <a:solidFill>
                  <a:srgbClr val="FFFFFF"/>
                </a:solidFill>
                <a:effectLst>
                  <a:glow rad="165100">
                    <a:schemeClr val="tx1">
                      <a:alpha val="99000"/>
                    </a:schemeClr>
                  </a:glow>
                </a:effectLst>
              </a:rPr>
              <a:t>Chapters in NT Books</a:t>
            </a:r>
          </a:p>
        </p:txBody>
      </p:sp>
      <p:graphicFrame>
        <p:nvGraphicFramePr>
          <p:cNvPr id="6" name="Chart 5"/>
          <p:cNvGraphicFramePr>
            <a:graphicFrameLocks/>
          </p:cNvGraphicFramePr>
          <p:nvPr/>
        </p:nvGraphicFramePr>
        <p:xfrm>
          <a:off x="323528" y="1248833"/>
          <a:ext cx="8496944" cy="5420527"/>
        </p:xfrm>
        <a:graphic>
          <a:graphicData uri="http://schemas.openxmlformats.org/drawingml/2006/chart">
            <c:chart xmlns:c="http://schemas.openxmlformats.org/drawingml/2006/chart" xmlns:r="http://schemas.openxmlformats.org/officeDocument/2006/relationships" r:id="rId3"/>
          </a:graphicData>
        </a:graphic>
      </p:graphicFrame>
      <p:grpSp>
        <p:nvGrpSpPr>
          <p:cNvPr id="10" name="Group 9"/>
          <p:cNvGrpSpPr>
            <a:grpSpLocks/>
          </p:cNvGrpSpPr>
          <p:nvPr/>
        </p:nvGrpSpPr>
        <p:grpSpPr bwMode="auto">
          <a:xfrm>
            <a:off x="4284663" y="1916113"/>
            <a:ext cx="5040312" cy="1296987"/>
            <a:chOff x="4283968" y="1844824"/>
            <a:chExt cx="5041076" cy="1297136"/>
          </a:xfrm>
        </p:grpSpPr>
        <p:grpSp>
          <p:nvGrpSpPr>
            <p:cNvPr id="233476" name="Group 7"/>
            <p:cNvGrpSpPr>
              <a:grpSpLocks/>
            </p:cNvGrpSpPr>
            <p:nvPr/>
          </p:nvGrpSpPr>
          <p:grpSpPr bwMode="auto">
            <a:xfrm>
              <a:off x="4283968" y="1844824"/>
              <a:ext cx="5041076" cy="1297136"/>
              <a:chOff x="4283968" y="1844824"/>
              <a:chExt cx="5041076" cy="1297136"/>
            </a:xfrm>
          </p:grpSpPr>
          <p:sp>
            <p:nvSpPr>
              <p:cNvPr id="233478" name="Rectangular Callout 2"/>
              <p:cNvSpPr>
                <a:spLocks noChangeArrowheads="1"/>
              </p:cNvSpPr>
              <p:nvPr/>
            </p:nvSpPr>
            <p:spPr bwMode="auto">
              <a:xfrm flipH="1">
                <a:off x="4283968" y="1844824"/>
                <a:ext cx="3888432" cy="1296144"/>
              </a:xfrm>
              <a:prstGeom prst="wedgeRectCallout">
                <a:avLst>
                  <a:gd name="adj1" fmla="val 10116"/>
                  <a:gd name="adj2" fmla="val 24646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3479" name="Rectangular Callout 6"/>
              <p:cNvSpPr>
                <a:spLocks noChangeArrowheads="1"/>
              </p:cNvSpPr>
              <p:nvPr/>
            </p:nvSpPr>
            <p:spPr bwMode="auto">
              <a:xfrm>
                <a:off x="5148510" y="1844824"/>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3480" name="Rectangular Callout 6"/>
              <p:cNvSpPr>
                <a:spLocks noChangeArrowheads="1"/>
              </p:cNvSpPr>
              <p:nvPr/>
            </p:nvSpPr>
            <p:spPr bwMode="auto">
              <a:xfrm>
                <a:off x="4859475" y="1845816"/>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3481" name="Rectangular Callout 6"/>
              <p:cNvSpPr>
                <a:spLocks noChangeArrowheads="1"/>
              </p:cNvSpPr>
              <p:nvPr/>
            </p:nvSpPr>
            <p:spPr bwMode="auto">
              <a:xfrm>
                <a:off x="5436612" y="1844973"/>
                <a:ext cx="3888432" cy="1296144"/>
              </a:xfrm>
              <a:prstGeom prst="wedgeRectCallout">
                <a:avLst>
                  <a:gd name="adj1" fmla="val 19847"/>
                  <a:gd name="adj2" fmla="val 237088"/>
                </a:avLst>
              </a:pr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grpSp>
        <p:sp>
          <p:nvSpPr>
            <p:cNvPr id="9" name="Title 1"/>
            <p:cNvSpPr txBox="1">
              <a:spLocks/>
            </p:cNvSpPr>
            <p:nvPr/>
          </p:nvSpPr>
          <p:spPr bwMode="auto">
            <a:xfrm>
              <a:off x="4283968" y="1916832"/>
              <a:ext cx="4752528" cy="1138138"/>
            </a:xfrm>
            <a:prstGeom prst="rect">
              <a:avLst/>
            </a:prstGeom>
            <a:noFill/>
            <a:ln>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Four </a:t>
              </a:r>
              <a:r>
                <a:rPr kumimoji="0" lang="ru-RU"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a:t>
              </a: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books</a:t>
              </a:r>
              <a:r>
                <a:rPr kumimoji="0" lang="ru-RU"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a:t>
              </a: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 of the NT have but 1 chapter</a:t>
              </a:r>
            </a:p>
          </p:txBody>
        </p:sp>
      </p:grpSp>
    </p:spTree>
    <p:extLst>
      <p:ext uri="{BB962C8B-B14F-4D97-AF65-F5344CB8AC3E}">
        <p14:creationId xmlns:p14="http://schemas.microsoft.com/office/powerpoint/2010/main" val="26413404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360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179512" y="116632"/>
            <a:ext cx="8640960" cy="1066130"/>
          </a:xfrm>
          <a:solidFill>
            <a:srgbClr val="800000"/>
          </a:solidFill>
          <a:ln w="57150">
            <a:solidFill>
              <a:srgbClr val="FFFFFF"/>
            </a:solidFill>
          </a:ln>
        </p:spPr>
        <p:txBody>
          <a:bodyPr/>
          <a:lstStyle/>
          <a:p>
            <a:pPr>
              <a:defRPr/>
            </a:pPr>
            <a:r>
              <a:rPr lang="en-US" sz="4800" b="1" dirty="0">
                <a:solidFill>
                  <a:srgbClr val="FFFFFF"/>
                </a:solidFill>
                <a:effectLst>
                  <a:glow rad="165100">
                    <a:schemeClr val="tx1">
                      <a:alpha val="99000"/>
                    </a:schemeClr>
                  </a:glow>
                </a:effectLst>
              </a:rPr>
              <a:t>Verses in NT Emails</a:t>
            </a:r>
          </a:p>
        </p:txBody>
      </p:sp>
      <p:graphicFrame>
        <p:nvGraphicFramePr>
          <p:cNvPr id="5" name="Chart 4"/>
          <p:cNvGraphicFramePr>
            <a:graphicFrameLocks/>
          </p:cNvGraphicFramePr>
          <p:nvPr/>
        </p:nvGraphicFramePr>
        <p:xfrm>
          <a:off x="827584" y="1254770"/>
          <a:ext cx="7776864" cy="5040560"/>
        </p:xfrm>
        <a:graphic>
          <a:graphicData uri="http://schemas.openxmlformats.org/drawingml/2006/chart">
            <c:chart xmlns:c="http://schemas.openxmlformats.org/drawingml/2006/chart" xmlns:r="http://schemas.openxmlformats.org/officeDocument/2006/relationships" r:id="rId4"/>
          </a:graphicData>
        </a:graphic>
      </p:graphicFrame>
      <p:sp>
        <p:nvSpPr>
          <p:cNvPr id="7" name="Title 1"/>
          <p:cNvSpPr txBox="1">
            <a:spLocks/>
          </p:cNvSpPr>
          <p:nvPr/>
        </p:nvSpPr>
        <p:spPr bwMode="auto">
          <a:xfrm>
            <a:off x="-36512" y="6165304"/>
            <a:ext cx="1872208" cy="720080"/>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Words</a:t>
            </a:r>
          </a:p>
        </p:txBody>
      </p:sp>
      <p:sp>
        <p:nvSpPr>
          <p:cNvPr id="8" name="Title 1"/>
          <p:cNvSpPr txBox="1">
            <a:spLocks/>
          </p:cNvSpPr>
          <p:nvPr/>
        </p:nvSpPr>
        <p:spPr bwMode="auto">
          <a:xfrm>
            <a:off x="3275856" y="626181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245</a:t>
            </a:r>
          </a:p>
        </p:txBody>
      </p:sp>
      <p:sp>
        <p:nvSpPr>
          <p:cNvPr id="9" name="Title 1"/>
          <p:cNvSpPr txBox="1">
            <a:spLocks/>
          </p:cNvSpPr>
          <p:nvPr/>
        </p:nvSpPr>
        <p:spPr bwMode="auto">
          <a:xfrm>
            <a:off x="5004048" y="626181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219</a:t>
            </a:r>
          </a:p>
        </p:txBody>
      </p:sp>
      <p:sp>
        <p:nvSpPr>
          <p:cNvPr id="10" name="Title 1"/>
          <p:cNvSpPr txBox="1">
            <a:spLocks/>
          </p:cNvSpPr>
          <p:nvPr/>
        </p:nvSpPr>
        <p:spPr bwMode="auto">
          <a:xfrm>
            <a:off x="3347864" y="3789040"/>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13</a:t>
            </a:r>
          </a:p>
        </p:txBody>
      </p:sp>
      <p:sp>
        <p:nvSpPr>
          <p:cNvPr id="11" name="Title 1"/>
          <p:cNvSpPr txBox="1">
            <a:spLocks/>
          </p:cNvSpPr>
          <p:nvPr/>
        </p:nvSpPr>
        <p:spPr bwMode="auto">
          <a:xfrm>
            <a:off x="4932040" y="3356992"/>
            <a:ext cx="1296144" cy="527065"/>
          </a:xfrm>
          <a:prstGeom prst="rect">
            <a:avLst/>
          </a:prstGeom>
          <a:noFill/>
          <a:ln w="57150">
            <a:noFill/>
          </a:ln>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ＭＳ Ｐゴシック" pitchFamily="-107" charset="-128"/>
                <a:cs typeface="ＭＳ Ｐゴシック" pitchFamily="-107" charset="-128"/>
              </a:defRPr>
            </a:lvl1pPr>
            <a:lvl2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2pPr>
            <a:lvl3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3pPr>
            <a:lvl4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4pPr>
            <a:lvl5pPr algn="ctr" rtl="0" eaLnBrk="0" fontAlgn="base" hangingPunct="0">
              <a:spcBef>
                <a:spcPct val="0"/>
              </a:spcBef>
              <a:spcAft>
                <a:spcPct val="0"/>
              </a:spcAft>
              <a:defRPr sz="4400">
                <a:solidFill>
                  <a:schemeClr val="tx2"/>
                </a:solidFill>
                <a:latin typeface="Arial" pitchFamily="-107" charset="0"/>
                <a:ea typeface="ＭＳ Ｐゴシック" pitchFamily="-107" charset="-128"/>
                <a:cs typeface="ＭＳ Ｐゴシック" pitchFamily="-107" charset="-128"/>
              </a:defRPr>
            </a:lvl5pPr>
            <a:lvl6pPr marL="457200" algn="ctr" rtl="0" fontAlgn="base">
              <a:spcBef>
                <a:spcPct val="0"/>
              </a:spcBef>
              <a:spcAft>
                <a:spcPct val="0"/>
              </a:spcAft>
              <a:defRPr sz="4400">
                <a:solidFill>
                  <a:schemeClr val="tx2"/>
                </a:solidFill>
                <a:latin typeface="Arial" pitchFamily="-107" charset="0"/>
              </a:defRPr>
            </a:lvl6pPr>
            <a:lvl7pPr marL="914400" algn="ctr" rtl="0" fontAlgn="base">
              <a:spcBef>
                <a:spcPct val="0"/>
              </a:spcBef>
              <a:spcAft>
                <a:spcPct val="0"/>
              </a:spcAft>
              <a:defRPr sz="4400">
                <a:solidFill>
                  <a:schemeClr val="tx2"/>
                </a:solidFill>
                <a:latin typeface="Arial" pitchFamily="-107" charset="0"/>
              </a:defRPr>
            </a:lvl7pPr>
            <a:lvl8pPr marL="1371600" algn="ctr" rtl="0" fontAlgn="base">
              <a:spcBef>
                <a:spcPct val="0"/>
              </a:spcBef>
              <a:spcAft>
                <a:spcPct val="0"/>
              </a:spcAft>
              <a:defRPr sz="4400">
                <a:solidFill>
                  <a:schemeClr val="tx2"/>
                </a:solidFill>
                <a:latin typeface="Arial" pitchFamily="-107" charset="0"/>
              </a:defRPr>
            </a:lvl8pPr>
            <a:lvl9pPr marL="1828800" algn="ctr" rtl="0"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15</a:t>
            </a:r>
          </a:p>
        </p:txBody>
      </p:sp>
    </p:spTree>
    <p:extLst>
      <p:ext uri="{BB962C8B-B14F-4D97-AF65-F5344CB8AC3E}">
        <p14:creationId xmlns:p14="http://schemas.microsoft.com/office/powerpoint/2010/main" val="23740039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1"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25D4ABBF-5B2F-D240-825D-81D81D1A2B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462" r="1974"/>
          <a:stretch/>
        </p:blipFill>
        <p:spPr bwMode="auto">
          <a:xfrm>
            <a:off x="4645" y="12700"/>
            <a:ext cx="9144000" cy="6845300"/>
          </a:xfrm>
          <a:prstGeom prst="rect">
            <a:avLst/>
          </a:prstGeom>
          <a:noFill/>
          <a:extLst>
            <a:ext uri="{909E8E84-426E-40DD-AFC4-6F175D3DCCD1}">
              <a14:hiddenFill xmlns:a14="http://schemas.microsoft.com/office/drawing/2010/main">
                <a:solidFill>
                  <a:srgbClr val="FFFFFF"/>
                </a:solidFill>
              </a14:hiddenFill>
            </a:ext>
          </a:extLst>
        </p:spPr>
      </p:pic>
      <p:sp>
        <p:nvSpPr>
          <p:cNvPr id="189442" name="Rectangle 2"/>
          <p:cNvSpPr>
            <a:spLocks noGrp="1" noChangeArrowheads="1"/>
          </p:cNvSpPr>
          <p:nvPr>
            <p:ph type="title" idx="4294967295"/>
          </p:nvPr>
        </p:nvSpPr>
        <p:spPr>
          <a:xfrm>
            <a:off x="-1" y="228600"/>
            <a:ext cx="9139355" cy="824136"/>
          </a:xfrm>
          <a:noFill/>
          <a:ln w="57150">
            <a:noFill/>
          </a:ln>
        </p:spPr>
        <p:txBody>
          <a:bodyPr anchor="ctr"/>
          <a:lstStyle/>
          <a:p>
            <a:pPr algn="ctr"/>
            <a:r>
              <a:rPr lang="en-US" b="1" kern="1200" dirty="0">
                <a:solidFill>
                  <a:srgbClr val="FFFFFF"/>
                </a:solidFill>
                <a:effectLst>
                  <a:glow rad="165100">
                    <a:srgbClr val="000000">
                      <a:alpha val="99000"/>
                    </a:srgbClr>
                  </a:glow>
                </a:effectLst>
                <a:latin typeface="Arial"/>
                <a:ea typeface="ＭＳ Ｐゴシック" pitchFamily="-107" charset="-128"/>
              </a:rPr>
              <a:t>Date of Writing</a:t>
            </a:r>
          </a:p>
        </p:txBody>
      </p:sp>
      <p:sp>
        <p:nvSpPr>
          <p:cNvPr id="189443" name="Text Box 5"/>
          <p:cNvSpPr txBox="1">
            <a:spLocks noChangeArrowheads="1"/>
          </p:cNvSpPr>
          <p:nvPr/>
        </p:nvSpPr>
        <p:spPr bwMode="auto">
          <a:xfrm>
            <a:off x="33454" y="1268636"/>
            <a:ext cx="9105900" cy="3168352"/>
          </a:xfrm>
          <a:prstGeom prst="rect">
            <a:avLst/>
          </a:prstGeom>
          <a:noFill/>
          <a:ln w="57150">
            <a:noFill/>
          </a:ln>
        </p:spPr>
        <p:txBody>
          <a:bodyPr anchor="ctr"/>
          <a:lstStyle>
            <a:defPPr>
              <a:defRPr lang="en-US"/>
            </a:defPPr>
            <a:lvl1pPr marL="0" marR="0" lvl="0" indent="0" algn="ctr" defTabSz="914400" eaLnBrk="0" latinLnBrk="0" hangingPunct="0">
              <a:lnSpc>
                <a:spcPct val="100000"/>
              </a:lnSpc>
              <a:buClrTx/>
              <a:buSzTx/>
              <a:buFontTx/>
              <a:buNone/>
              <a:tabLst/>
              <a:defRPr kumimoji="0" sz="3200" b="1" i="0" u="none" strike="noStrike" cap="none" spc="0" normalizeH="0" baseline="0">
                <a:ln>
                  <a:noFill/>
                </a:ln>
                <a:solidFill>
                  <a:srgbClr val="FFFFFF"/>
                </a:solidFill>
                <a:effectLst>
                  <a:glow rad="165100">
                    <a:srgbClr val="000000">
                      <a:alpha val="99000"/>
                    </a:srgbClr>
                  </a:glow>
                </a:effectLst>
                <a:uLnTx/>
                <a:uFillTx/>
                <a:latin typeface="Arial"/>
                <a:ea typeface="ＭＳ Ｐゴシック" pitchFamily="-107" charset="-128"/>
                <a:cs typeface="ＭＳ Ｐゴシック" pitchFamily="-107" charset="-128"/>
              </a:defRPr>
            </a:lvl1pPr>
            <a:lvl2pPr algn="ctr" eaLnBrk="0" hangingPunct="0">
              <a:defRPr sz="4400">
                <a:solidFill>
                  <a:schemeClr val="tx2"/>
                </a:solidFill>
                <a:latin typeface="Arial" pitchFamily="-107" charset="0"/>
                <a:ea typeface="ＭＳ Ｐゴシック" pitchFamily="-107" charset="-128"/>
                <a:cs typeface="ＭＳ Ｐゴシック" pitchFamily="-107" charset="-128"/>
              </a:defRPr>
            </a:lvl2pPr>
            <a:lvl3pPr algn="ctr" eaLnBrk="0" hangingPunct="0">
              <a:defRPr sz="4400">
                <a:solidFill>
                  <a:schemeClr val="tx2"/>
                </a:solidFill>
                <a:latin typeface="Arial" pitchFamily="-107" charset="0"/>
                <a:ea typeface="ＭＳ Ｐゴシック" pitchFamily="-107" charset="-128"/>
                <a:cs typeface="ＭＳ Ｐゴシック" pitchFamily="-107" charset="-128"/>
              </a:defRPr>
            </a:lvl3pPr>
            <a:lvl4pPr algn="ctr" eaLnBrk="0" hangingPunct="0">
              <a:defRPr sz="4400">
                <a:solidFill>
                  <a:schemeClr val="tx2"/>
                </a:solidFill>
                <a:latin typeface="Arial" pitchFamily="-107" charset="0"/>
                <a:ea typeface="ＭＳ Ｐゴシック" pitchFamily="-107" charset="-128"/>
                <a:cs typeface="ＭＳ Ｐゴシック" pitchFamily="-107" charset="-128"/>
              </a:defRPr>
            </a:lvl4pPr>
            <a:lvl5pPr algn="ctr" eaLnBrk="0" hangingPunct="0">
              <a:defRPr sz="4400">
                <a:solidFill>
                  <a:schemeClr val="tx2"/>
                </a:solidFill>
                <a:latin typeface="Arial" pitchFamily="-107" charset="0"/>
                <a:ea typeface="ＭＳ Ｐゴシック" pitchFamily="-107" charset="-128"/>
                <a:cs typeface="ＭＳ Ｐゴシック" pitchFamily="-107" charset="-128"/>
              </a:defRPr>
            </a:lvl5pPr>
            <a:lvl6pPr marL="457200" algn="ctr" fontAlgn="base">
              <a:spcBef>
                <a:spcPct val="0"/>
              </a:spcBef>
              <a:spcAft>
                <a:spcPct val="0"/>
              </a:spcAft>
              <a:defRPr sz="4400">
                <a:solidFill>
                  <a:schemeClr val="tx2"/>
                </a:solidFill>
                <a:latin typeface="Arial" pitchFamily="-107" charset="0"/>
              </a:defRPr>
            </a:lvl6pPr>
            <a:lvl7pPr marL="914400" algn="ctr" fontAlgn="base">
              <a:spcBef>
                <a:spcPct val="0"/>
              </a:spcBef>
              <a:spcAft>
                <a:spcPct val="0"/>
              </a:spcAft>
              <a:defRPr sz="4400">
                <a:solidFill>
                  <a:schemeClr val="tx2"/>
                </a:solidFill>
                <a:latin typeface="Arial" pitchFamily="-107" charset="0"/>
              </a:defRPr>
            </a:lvl7pPr>
            <a:lvl8pPr marL="1371600" algn="ctr" fontAlgn="base">
              <a:spcBef>
                <a:spcPct val="0"/>
              </a:spcBef>
              <a:spcAft>
                <a:spcPct val="0"/>
              </a:spcAft>
              <a:defRPr sz="4400">
                <a:solidFill>
                  <a:schemeClr val="tx2"/>
                </a:solidFill>
                <a:latin typeface="Arial" pitchFamily="-107" charset="0"/>
              </a:defRPr>
            </a:lvl8pPr>
            <a:lvl9pPr marL="1828800" algn="ctr" fontAlgn="base">
              <a:spcBef>
                <a:spcPct val="0"/>
              </a:spcBef>
              <a:spcAft>
                <a:spcPct val="0"/>
              </a:spcAft>
              <a:defRPr sz="4400">
                <a:solidFill>
                  <a:schemeClr val="tx2"/>
                </a:solidFill>
                <a:latin typeface="Arial" pitchFamily="-107"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Most scholars believe that John recorded this epistle about AD 90, although nothing in it excludes an earlier date.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FFFFFF"/>
                </a:solidFill>
                <a:effectLst>
                  <a:glow rad="165100">
                    <a:srgbClr val="000000">
                      <a:alpha val="99000"/>
                    </a:srgbClr>
                  </a:glow>
                </a:effectLst>
                <a:uLnTx/>
                <a:uFillTx/>
                <a:latin typeface="Arial"/>
                <a:ea typeface="ＭＳ Ｐゴシック" pitchFamily="-107" charset="-128"/>
              </a:rPr>
              <a:t>Thus it was written in about AD 85-95. </a:t>
            </a:r>
          </a:p>
        </p:txBody>
      </p:sp>
      <p:sp>
        <p:nvSpPr>
          <p:cNvPr id="189445" name="Text Box 7"/>
          <p:cNvSpPr txBox="1">
            <a:spLocks noChangeArrowheads="1"/>
          </p:cNvSpPr>
          <p:nvPr/>
        </p:nvSpPr>
        <p:spPr bwMode="auto">
          <a:xfrm>
            <a:off x="8413750" y="44450"/>
            <a:ext cx="698500" cy="461963"/>
          </a:xfrm>
          <a:prstGeom prst="rect">
            <a:avLst/>
          </a:prstGeom>
          <a:noFill/>
          <a:ln w="57150">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defPPr>
              <a:defRPr lang="en-US"/>
            </a:defPPr>
            <a:lvl1pPr marL="0" marR="0" lvl="0" indent="0" algn="ctr" defTabSz="914400" eaLnBrk="0" latinLnBrk="0" hangingPunct="0">
              <a:lnSpc>
                <a:spcPct val="100000"/>
              </a:lnSpc>
              <a:buClrTx/>
              <a:buSzTx/>
              <a:buFontTx/>
              <a:buNone/>
              <a:tabLst/>
              <a:defRPr kumimoji="0" sz="3200" b="1" i="0" u="none" strike="noStrike" cap="none" spc="0" normalizeH="0" baseline="0">
                <a:ln>
                  <a:noFill/>
                </a:ln>
                <a:solidFill>
                  <a:srgbClr val="FFFFFF"/>
                </a:solidFill>
                <a:effectLst>
                  <a:glow rad="165100">
                    <a:srgbClr val="000000">
                      <a:alpha val="99000"/>
                    </a:srgbClr>
                  </a:glow>
                </a:effectLst>
                <a:uLnTx/>
                <a:uFillTx/>
                <a:latin typeface="Arial"/>
                <a:ea typeface="ＭＳ Ｐゴシック" pitchFamily="-107" charset="-128"/>
                <a:cs typeface="ＭＳ Ｐゴシック" pitchFamily="-107" charset="-128"/>
              </a:defRPr>
            </a:lvl1pPr>
            <a:lvl2pPr algn="ctr" eaLnBrk="0" hangingPunct="0">
              <a:defRPr sz="4400">
                <a:solidFill>
                  <a:schemeClr val="tx2"/>
                </a:solidFill>
                <a:latin typeface="Arial" pitchFamily="-107" charset="0"/>
                <a:ea typeface="ＭＳ Ｐゴシック" pitchFamily="-107" charset="-128"/>
                <a:cs typeface="ＭＳ Ｐゴシック" pitchFamily="-107" charset="-128"/>
              </a:defRPr>
            </a:lvl2pPr>
            <a:lvl3pPr algn="ctr" eaLnBrk="0" hangingPunct="0">
              <a:defRPr sz="4400">
                <a:solidFill>
                  <a:schemeClr val="tx2"/>
                </a:solidFill>
                <a:latin typeface="Arial" pitchFamily="-107" charset="0"/>
                <a:ea typeface="ＭＳ Ｐゴシック" pitchFamily="-107" charset="-128"/>
                <a:cs typeface="ＭＳ Ｐゴシック" pitchFamily="-107" charset="-128"/>
              </a:defRPr>
            </a:lvl3pPr>
            <a:lvl4pPr algn="ctr" eaLnBrk="0" hangingPunct="0">
              <a:defRPr sz="4400">
                <a:solidFill>
                  <a:schemeClr val="tx2"/>
                </a:solidFill>
                <a:latin typeface="Arial" pitchFamily="-107" charset="0"/>
                <a:ea typeface="ＭＳ Ｐゴシック" pitchFamily="-107" charset="-128"/>
                <a:cs typeface="ＭＳ Ｐゴシック" pitchFamily="-107" charset="-128"/>
              </a:defRPr>
            </a:lvl4pPr>
            <a:lvl5pPr algn="ctr" eaLnBrk="0" hangingPunct="0">
              <a:defRPr sz="4400">
                <a:solidFill>
                  <a:schemeClr val="tx2"/>
                </a:solidFill>
                <a:latin typeface="Arial" pitchFamily="-107" charset="0"/>
                <a:ea typeface="ＭＳ Ｐゴシック" pitchFamily="-107" charset="-128"/>
                <a:cs typeface="ＭＳ Ｐゴシック" pitchFamily="-107" charset="-128"/>
              </a:defRPr>
            </a:lvl5pPr>
            <a:lvl6pPr marL="457200" algn="ctr" fontAlgn="base">
              <a:spcBef>
                <a:spcPct val="0"/>
              </a:spcBef>
              <a:spcAft>
                <a:spcPct val="0"/>
              </a:spcAft>
              <a:defRPr sz="4400">
                <a:solidFill>
                  <a:schemeClr val="tx2"/>
                </a:solidFill>
                <a:latin typeface="Arial" pitchFamily="-107" charset="0"/>
              </a:defRPr>
            </a:lvl6pPr>
            <a:lvl7pPr marL="914400" algn="ctr" fontAlgn="base">
              <a:spcBef>
                <a:spcPct val="0"/>
              </a:spcBef>
              <a:spcAft>
                <a:spcPct val="0"/>
              </a:spcAft>
              <a:defRPr sz="4400">
                <a:solidFill>
                  <a:schemeClr val="tx2"/>
                </a:solidFill>
                <a:latin typeface="Arial" pitchFamily="-107" charset="0"/>
              </a:defRPr>
            </a:lvl7pPr>
            <a:lvl8pPr marL="1371600" algn="ctr" fontAlgn="base">
              <a:spcBef>
                <a:spcPct val="0"/>
              </a:spcBef>
              <a:spcAft>
                <a:spcPct val="0"/>
              </a:spcAft>
              <a:defRPr sz="4400">
                <a:solidFill>
                  <a:schemeClr val="tx2"/>
                </a:solidFill>
                <a:latin typeface="Arial" pitchFamily="-107" charset="0"/>
              </a:defRPr>
            </a:lvl8pPr>
            <a:lvl9pPr marL="1828800" algn="ctr" fontAlgn="base">
              <a:spcBef>
                <a:spcPct val="0"/>
              </a:spcBef>
              <a:spcAft>
                <a:spcPct val="0"/>
              </a:spcAft>
              <a:defRPr sz="4400">
                <a:solidFill>
                  <a:schemeClr val="tx2"/>
                </a:solidFill>
                <a:latin typeface="Arial" pitchFamily="-107" charset="0"/>
              </a:defRPr>
            </a:lvl9pPr>
          </a:lstStyle>
          <a:p>
            <a:r>
              <a:rPr lang="en-US" sz="2400" dirty="0"/>
              <a:t>298</a:t>
            </a:r>
            <a:endParaRPr lang="en-US" dirty="0"/>
          </a:p>
        </p:txBody>
      </p:sp>
    </p:spTree>
    <p:extLst>
      <p:ext uri="{BB962C8B-B14F-4D97-AF65-F5344CB8AC3E}">
        <p14:creationId xmlns:p14="http://schemas.microsoft.com/office/powerpoint/2010/main" val="30857355"/>
      </p:ext>
    </p:extLst>
  </p:cSld>
  <p:clrMapOvr>
    <a:overrideClrMapping bg1="dk2" tx1="lt1" bg2="dk1" tx2="lt2" accent1="accent1" accent2="accent2" accent3="accent3" accent4="accent4" accent5="accent5" accent6="accent6" hlink="hlink" folHlink="folHlink"/>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AutoShape 2"/>
          <p:cNvSpPr>
            <a:spLocks noChangeArrowheads="1"/>
          </p:cNvSpPr>
          <p:nvPr/>
        </p:nvSpPr>
        <p:spPr bwMode="auto">
          <a:xfrm>
            <a:off x="457200" y="228600"/>
            <a:ext cx="8077200" cy="2514600"/>
          </a:xfrm>
          <a:prstGeom prst="downArrowCallout">
            <a:avLst>
              <a:gd name="adj1" fmla="val 80303"/>
              <a:gd name="adj2" fmla="val 80303"/>
              <a:gd name="adj3" fmla="val 16667"/>
              <a:gd name="adj4" fmla="val 66667"/>
            </a:avLst>
          </a:prstGeom>
          <a:solidFill>
            <a:schemeClr val="accent1"/>
          </a:solidFill>
          <a:ln w="9525">
            <a:solidFill>
              <a:schemeClr val="tx1"/>
            </a:solidFill>
            <a:miter lim="800000"/>
            <a:headEnd/>
            <a:tailEnd/>
          </a:ln>
        </p:spPr>
        <p:txBody>
          <a:bodyPr wrap="none" anchor="ctr"/>
          <a:lstStyle/>
          <a:p>
            <a:pPr eaLnBrk="0" hangingPunct="0"/>
            <a:endParaRPr lang="en-US" sz="1800">
              <a:solidFill>
                <a:srgbClr val="FFFFFF"/>
              </a:solidFill>
              <a:latin typeface="Tahoma" charset="0"/>
            </a:endParaRPr>
          </a:p>
        </p:txBody>
      </p:sp>
      <p:sp>
        <p:nvSpPr>
          <p:cNvPr id="132099" name="Rectangle 3"/>
          <p:cNvSpPr>
            <a:spLocks noGrp="1" noRot="1" noChangeArrowheads="1"/>
          </p:cNvSpPr>
          <p:nvPr>
            <p:ph type="title"/>
          </p:nvPr>
        </p:nvSpPr>
        <p:spPr>
          <a:xfrm>
            <a:off x="149225" y="152400"/>
            <a:ext cx="8540750" cy="1143000"/>
          </a:xfrm>
          <a:effectLst>
            <a:outerShdw blurRad="63500" dist="107763" dir="13500000" algn="ctr" rotWithShape="0">
              <a:srgbClr val="000000">
                <a:alpha val="74998"/>
              </a:srgbClr>
            </a:outerShdw>
          </a:effectLst>
        </p:spPr>
        <p:txBody>
          <a:bodyPr/>
          <a:lstStyle/>
          <a:p>
            <a:pPr eaLnBrk="1" hangingPunct="1">
              <a:defRPr/>
            </a:pPr>
            <a:r>
              <a:rPr lang="en-US" altLang="ja-JP" sz="3200" dirty="0">
                <a:latin typeface="Aril" charset="0"/>
                <a:ea typeface="ＭＳ Ｐゴシック" charset="0"/>
              </a:rPr>
              <a:t>Gnostics Taught a </a:t>
            </a:r>
            <a:r>
              <a:rPr lang="ru-RU" altLang="ja-JP" sz="3200" dirty="0">
                <a:latin typeface="Aril" charset="0"/>
                <a:ea typeface="ＭＳ Ｐゴシック" charset="0"/>
              </a:rPr>
              <a:t>"</a:t>
            </a:r>
            <a:r>
              <a:rPr lang="en-US" altLang="ja-JP" sz="3200" dirty="0">
                <a:latin typeface="Aril" charset="0"/>
                <a:ea typeface="ＭＳ Ｐゴシック" charset="0"/>
              </a:rPr>
              <a:t>Secret Knowledge</a:t>
            </a:r>
            <a:r>
              <a:rPr lang="ru-RU" altLang="ja-JP" sz="3200" dirty="0">
                <a:latin typeface="Aril" charset="0"/>
                <a:ea typeface="ＭＳ Ｐゴシック" charset="0"/>
              </a:rPr>
              <a:t>"</a:t>
            </a:r>
            <a:endParaRPr lang="en-US" sz="4000" dirty="0">
              <a:latin typeface="Aril" charset="0"/>
              <a:ea typeface="ＭＳ Ｐゴシック" charset="0"/>
            </a:endParaRPr>
          </a:p>
        </p:txBody>
      </p:sp>
      <p:sp>
        <p:nvSpPr>
          <p:cNvPr id="132101" name="Text Box 5"/>
          <p:cNvSpPr txBox="1">
            <a:spLocks noChangeArrowheads="1"/>
          </p:cNvSpPr>
          <p:nvPr/>
        </p:nvSpPr>
        <p:spPr bwMode="auto">
          <a:xfrm>
            <a:off x="468313" y="1066800"/>
            <a:ext cx="8064500" cy="579438"/>
          </a:xfrm>
          <a:prstGeom prst="rect">
            <a:avLst/>
          </a:prstGeom>
          <a:noFill/>
          <a:ln w="9525">
            <a:noFill/>
            <a:miter lim="800000"/>
            <a:headEnd/>
            <a:tailEnd/>
          </a:ln>
          <a:effectLst>
            <a:outerShdw blurRad="63500" dist="81320" dir="2319588"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spcBef>
                <a:spcPct val="50000"/>
              </a:spcBef>
              <a:defRPr/>
            </a:pPr>
            <a:r>
              <a:rPr lang="en-US" sz="3200" b="1" i="1" dirty="0">
                <a:solidFill>
                  <a:srgbClr val="FFFFFF"/>
                </a:solidFill>
                <a:effectLst>
                  <a:outerShdw blurRad="38100" dist="38100" dir="2700000" algn="tl">
                    <a:srgbClr val="000000"/>
                  </a:outerShdw>
                </a:effectLst>
                <a:latin typeface="Tahoma" charset="0"/>
              </a:rPr>
              <a:t>Two Types Addressed in 1-3 John</a:t>
            </a:r>
          </a:p>
        </p:txBody>
      </p:sp>
      <p:sp>
        <p:nvSpPr>
          <p:cNvPr id="132103" name="Text Box 7"/>
          <p:cNvSpPr txBox="1">
            <a:spLocks noChangeArrowheads="1"/>
          </p:cNvSpPr>
          <p:nvPr/>
        </p:nvSpPr>
        <p:spPr bwMode="auto">
          <a:xfrm>
            <a:off x="8229600" y="0"/>
            <a:ext cx="914400" cy="830263"/>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r">
              <a:defRPr/>
            </a:pPr>
            <a:r>
              <a:rPr lang="en-US" b="1">
                <a:solidFill>
                  <a:srgbClr val="FFFFFF"/>
                </a:solidFill>
                <a:latin typeface="Arial" charset="0"/>
                <a:cs typeface="Arial" charset="0"/>
              </a:rPr>
              <a:t>291</a:t>
            </a:r>
            <a:br>
              <a:rPr lang="en-US" b="1">
                <a:solidFill>
                  <a:srgbClr val="FFFFFF"/>
                </a:solidFill>
                <a:latin typeface="Arial" charset="0"/>
                <a:cs typeface="Arial" charset="0"/>
              </a:rPr>
            </a:br>
            <a:r>
              <a:rPr lang="en-US" b="1">
                <a:solidFill>
                  <a:srgbClr val="FFFFFF"/>
                </a:solidFill>
                <a:latin typeface="Arial" charset="0"/>
                <a:cs typeface="Arial" charset="0"/>
              </a:rPr>
              <a:t>-292</a:t>
            </a:r>
            <a:endParaRPr lang="en-US" sz="1800">
              <a:solidFill>
                <a:srgbClr val="FFFFFF"/>
              </a:solidFill>
              <a:latin typeface="Arial" charset="0"/>
              <a:cs typeface="Arial" charset="0"/>
            </a:endParaRPr>
          </a:p>
        </p:txBody>
      </p:sp>
      <p:sp>
        <p:nvSpPr>
          <p:cNvPr id="132104" name="Rectangle 8"/>
          <p:cNvSpPr>
            <a:spLocks noRot="1" noChangeArrowheads="1"/>
          </p:cNvSpPr>
          <p:nvPr/>
        </p:nvSpPr>
        <p:spPr bwMode="auto">
          <a:xfrm>
            <a:off x="0" y="2895600"/>
            <a:ext cx="4267200" cy="3962400"/>
          </a:xfrm>
          <a:prstGeom prst="rect">
            <a:avLst/>
          </a:prstGeom>
          <a:noFill/>
          <a:ln w="9525">
            <a:noFill/>
            <a:miter lim="800000"/>
            <a:headEnd/>
            <a:tailEnd/>
          </a:ln>
          <a:effectLst/>
        </p:spPr>
        <p:txBody>
          <a:bodyPr/>
          <a:lstStyle/>
          <a:p>
            <a:pPr marL="342900" indent="-342900">
              <a:lnSpc>
                <a:spcPct val="90000"/>
              </a:lnSpc>
              <a:spcBef>
                <a:spcPct val="20000"/>
              </a:spcBef>
              <a:buClr>
                <a:srgbClr val="66CCFF"/>
              </a:buClr>
              <a:buSzPct val="80000"/>
              <a:buFont typeface="Arial" charset="0"/>
              <a:buNone/>
              <a:defRPr/>
            </a:pPr>
            <a:r>
              <a:rPr lang="en-US" b="1" dirty="0" err="1">
                <a:solidFill>
                  <a:srgbClr val="FFFFFF"/>
                </a:solidFill>
                <a:effectLst>
                  <a:outerShdw blurRad="38100" dist="38100" dir="2700000" algn="tl">
                    <a:srgbClr val="000000"/>
                  </a:outerShdw>
                </a:effectLst>
                <a:latin typeface="Tahoma" charset="0"/>
              </a:rPr>
              <a:t>Docetic</a:t>
            </a:r>
            <a:r>
              <a:rPr lang="en-US" b="1" dirty="0">
                <a:solidFill>
                  <a:srgbClr val="FFFFFF"/>
                </a:solidFill>
                <a:effectLst>
                  <a:outerShdw blurRad="38100" dist="38100" dir="2700000" algn="tl">
                    <a:srgbClr val="000000"/>
                  </a:outerShdw>
                </a:effectLst>
                <a:latin typeface="Tahoma" charset="0"/>
              </a:rPr>
              <a:t> Gnosticism</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From </a:t>
            </a:r>
            <a:r>
              <a:rPr lang="en-US" b="1" i="1" dirty="0" err="1">
                <a:solidFill>
                  <a:srgbClr val="FFFFFF"/>
                </a:solidFill>
                <a:effectLst>
                  <a:outerShdw blurRad="38100" dist="38100" dir="2700000" algn="tl">
                    <a:srgbClr val="000000"/>
                  </a:outerShdw>
                </a:effectLst>
                <a:latin typeface="Tahoma" charset="0"/>
              </a:rPr>
              <a:t>dokeo</a:t>
            </a:r>
            <a:r>
              <a:rPr lang="en-US" b="1" dirty="0">
                <a:solidFill>
                  <a:srgbClr val="FFFFFF"/>
                </a:solidFill>
                <a:effectLst>
                  <a:outerShdw blurRad="38100" dist="38100" dir="2700000" algn="tl">
                    <a:srgbClr val="000000"/>
                  </a:outerShdw>
                </a:effectLst>
                <a:latin typeface="Tahoma" charset="0"/>
              </a:rPr>
              <a:t>, </a:t>
            </a:r>
            <a:r>
              <a:rPr lang="ru-RU" altLang="ja-JP" b="1" dirty="0">
                <a:solidFill>
                  <a:srgbClr val="FFFFFF"/>
                </a:solidFill>
                <a:effectLst>
                  <a:outerShdw blurRad="38100" dist="38100" dir="2700000" algn="tl">
                    <a:srgbClr val="000000"/>
                  </a:outerShdw>
                </a:effectLst>
                <a:latin typeface="Tahoma" charset="0"/>
              </a:rPr>
              <a:t>"</a:t>
            </a:r>
            <a:r>
              <a:rPr lang="en-US" altLang="ja-JP" b="1" dirty="0">
                <a:solidFill>
                  <a:srgbClr val="FFFFFF"/>
                </a:solidFill>
                <a:effectLst>
                  <a:outerShdw blurRad="38100" dist="38100" dir="2700000" algn="tl">
                    <a:srgbClr val="000000"/>
                  </a:outerShdw>
                </a:effectLst>
                <a:latin typeface="Tahoma" charset="0"/>
              </a:rPr>
              <a:t>to seem</a:t>
            </a:r>
            <a:r>
              <a:rPr lang="ru-RU" altLang="ja-JP" b="1" dirty="0">
                <a:solidFill>
                  <a:srgbClr val="FFFFFF"/>
                </a:solidFill>
                <a:effectLst>
                  <a:outerShdw blurRad="38100" dist="38100" dir="2700000" algn="tl">
                    <a:srgbClr val="000000"/>
                  </a:outerShdw>
                </a:effectLst>
                <a:latin typeface="Tahoma" charset="0"/>
              </a:rPr>
              <a:t>"</a:t>
            </a:r>
            <a:r>
              <a:rPr lang="en-US" altLang="ja-JP" b="1" dirty="0">
                <a:solidFill>
                  <a:srgbClr val="FFFFFF"/>
                </a:solidFill>
                <a:effectLst>
                  <a:outerShdw blurRad="38100" dist="38100" dir="2700000" algn="tl">
                    <a:srgbClr val="000000"/>
                  </a:outerShdw>
                </a:effectLst>
                <a:latin typeface="Tahoma" charset="0"/>
              </a:rPr>
              <a:t> </a:t>
            </a:r>
            <a:br>
              <a:rPr lang="en-US" altLang="ja-JP" b="1" dirty="0">
                <a:solidFill>
                  <a:srgbClr val="FFFFFF"/>
                </a:solidFill>
                <a:effectLst>
                  <a:outerShdw blurRad="38100" dist="38100" dir="2700000" algn="tl">
                    <a:srgbClr val="000000"/>
                  </a:outerShdw>
                </a:effectLst>
                <a:latin typeface="Tahoma" charset="0"/>
              </a:rPr>
            </a:br>
            <a:r>
              <a:rPr lang="en-US" altLang="ja-JP" b="1" dirty="0">
                <a:solidFill>
                  <a:srgbClr val="FFFFFF"/>
                </a:solidFill>
                <a:effectLst>
                  <a:outerShdw blurRad="38100" dist="38100" dir="2700000" algn="tl">
                    <a:srgbClr val="000000"/>
                  </a:outerShdw>
                </a:effectLst>
                <a:latin typeface="Tahoma" charset="0"/>
              </a:rPr>
              <a:t>(Christ only </a:t>
            </a:r>
            <a:r>
              <a:rPr lang="en-US" altLang="ja-JP" b="1" i="1" dirty="0">
                <a:solidFill>
                  <a:srgbClr val="FFFFFF"/>
                </a:solidFill>
                <a:effectLst>
                  <a:outerShdw blurRad="38100" dist="38100" dir="2700000" algn="tl">
                    <a:srgbClr val="000000"/>
                  </a:outerShdw>
                </a:effectLst>
                <a:latin typeface="Tahoma" charset="0"/>
              </a:rPr>
              <a:t>seemed</a:t>
            </a:r>
            <a:r>
              <a:rPr lang="en-US" altLang="ja-JP" b="1" dirty="0">
                <a:solidFill>
                  <a:srgbClr val="FFFFFF"/>
                </a:solidFill>
                <a:effectLst>
                  <a:outerShdw blurRad="38100" dist="38100" dir="2700000" algn="tl">
                    <a:srgbClr val="000000"/>
                  </a:outerShdw>
                </a:effectLst>
                <a:latin typeface="Tahoma" charset="0"/>
              </a:rPr>
              <a:t> to be a man)</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Matter is Evil</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Depreciated Materialism</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Denied Christ</a:t>
            </a:r>
            <a:r>
              <a:rPr lang="uk-UA" altLang="ja-JP" b="1" dirty="0">
                <a:solidFill>
                  <a:srgbClr val="FFFFFF"/>
                </a:solidFill>
                <a:effectLst>
                  <a:outerShdw blurRad="38100" dist="38100" dir="2700000" algn="tl">
                    <a:srgbClr val="000000"/>
                  </a:outerShdw>
                </a:effectLst>
                <a:latin typeface="Tahoma" charset="0"/>
              </a:rPr>
              <a:t>'</a:t>
            </a:r>
            <a:r>
              <a:rPr lang="en-US" altLang="ja-JP" b="1" dirty="0">
                <a:solidFill>
                  <a:srgbClr val="FFFFFF"/>
                </a:solidFill>
                <a:effectLst>
                  <a:outerShdw blurRad="38100" dist="38100" dir="2700000" algn="tl">
                    <a:srgbClr val="000000"/>
                  </a:outerShdw>
                </a:effectLst>
                <a:latin typeface="Tahoma" charset="0"/>
              </a:rPr>
              <a:t>s Humanity</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Touched Jesus (1:1)</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Led to Asceticism</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Immorality exalted</a:t>
            </a:r>
          </a:p>
        </p:txBody>
      </p:sp>
      <p:sp>
        <p:nvSpPr>
          <p:cNvPr id="132106" name="Rectangle 10"/>
          <p:cNvSpPr>
            <a:spLocks noRot="1" noChangeArrowheads="1"/>
          </p:cNvSpPr>
          <p:nvPr/>
        </p:nvSpPr>
        <p:spPr bwMode="auto">
          <a:xfrm>
            <a:off x="4038600" y="2895600"/>
            <a:ext cx="5105400" cy="3962400"/>
          </a:xfrm>
          <a:prstGeom prst="rect">
            <a:avLst/>
          </a:prstGeom>
          <a:solidFill>
            <a:srgbClr val="C70045"/>
          </a:solidFill>
          <a:ln w="9525">
            <a:noFill/>
            <a:miter lim="800000"/>
            <a:headEnd/>
            <a:tailEnd/>
          </a:ln>
          <a:effectLst/>
        </p:spPr>
        <p:txBody>
          <a:bodyPr/>
          <a:lstStyle/>
          <a:p>
            <a:pPr marL="342900" indent="-342900">
              <a:lnSpc>
                <a:spcPct val="90000"/>
              </a:lnSpc>
              <a:spcBef>
                <a:spcPct val="20000"/>
              </a:spcBef>
              <a:buClr>
                <a:srgbClr val="66CCFF"/>
              </a:buClr>
              <a:buSzPct val="80000"/>
              <a:buFont typeface="Arial" charset="0"/>
              <a:buNone/>
              <a:defRPr/>
            </a:pPr>
            <a:r>
              <a:rPr lang="en-US" b="1" dirty="0" err="1">
                <a:solidFill>
                  <a:srgbClr val="FFFFFF"/>
                </a:solidFill>
                <a:effectLst>
                  <a:outerShdw blurRad="38100" dist="38100" dir="2700000" algn="tl">
                    <a:srgbClr val="000000"/>
                  </a:outerShdw>
                </a:effectLst>
                <a:latin typeface="Tahoma" charset="0"/>
              </a:rPr>
              <a:t>Cerinthian</a:t>
            </a:r>
            <a:r>
              <a:rPr lang="en-US" b="1" dirty="0">
                <a:solidFill>
                  <a:srgbClr val="FFFFFF"/>
                </a:solidFill>
                <a:effectLst>
                  <a:outerShdw blurRad="38100" dist="38100" dir="2700000" algn="tl">
                    <a:srgbClr val="000000"/>
                  </a:outerShdw>
                </a:effectLst>
                <a:latin typeface="Tahoma" charset="0"/>
              </a:rPr>
              <a:t> Gnosticism</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From </a:t>
            </a:r>
            <a:r>
              <a:rPr lang="en-US" b="1" dirty="0" err="1">
                <a:solidFill>
                  <a:srgbClr val="FFFFFF"/>
                </a:solidFill>
                <a:effectLst>
                  <a:outerShdw blurRad="38100" dist="38100" dir="2700000" algn="tl">
                    <a:srgbClr val="000000"/>
                  </a:outerShdw>
                </a:effectLst>
                <a:latin typeface="Tahoma" charset="0"/>
              </a:rPr>
              <a:t>Cerinthus</a:t>
            </a:r>
            <a:r>
              <a:rPr lang="en-US" b="1" dirty="0">
                <a:solidFill>
                  <a:srgbClr val="FFFFFF"/>
                </a:solidFill>
                <a:effectLst>
                  <a:outerShdw blurRad="38100" dist="38100" dir="2700000" algn="tl">
                    <a:srgbClr val="000000"/>
                  </a:outerShdw>
                </a:effectLst>
                <a:latin typeface="Tahoma" charset="0"/>
              </a:rPr>
              <a:t>, founder in Asia</a:t>
            </a:r>
            <a:br>
              <a:rPr lang="en-US" b="1" dirty="0">
                <a:solidFill>
                  <a:srgbClr val="FFFFFF"/>
                </a:solidFill>
                <a:effectLst>
                  <a:outerShdw blurRad="38100" dist="38100" dir="2700000" algn="tl">
                    <a:srgbClr val="000000"/>
                  </a:outerShdw>
                </a:effectLst>
                <a:latin typeface="Tahoma" charset="0"/>
              </a:rPr>
            </a:br>
            <a:r>
              <a:rPr lang="en-US" b="1" dirty="0">
                <a:solidFill>
                  <a:srgbClr val="FFFFFF"/>
                </a:solidFill>
                <a:effectLst>
                  <a:outerShdw blurRad="38100" dist="38100" dir="2700000" algn="tl">
                    <a:srgbClr val="000000"/>
                  </a:outerShdw>
                </a:effectLst>
                <a:latin typeface="Tahoma" charset="0"/>
              </a:rPr>
              <a:t>(Christ only </a:t>
            </a:r>
            <a:r>
              <a:rPr lang="en-US" b="1" i="1" dirty="0">
                <a:solidFill>
                  <a:srgbClr val="FFFFFF"/>
                </a:solidFill>
                <a:effectLst>
                  <a:outerShdw blurRad="38100" dist="38100" dir="2700000" algn="tl">
                    <a:srgbClr val="000000"/>
                  </a:outerShdw>
                </a:effectLst>
                <a:latin typeface="Tahoma" charset="0"/>
              </a:rPr>
              <a:t>seemed</a:t>
            </a:r>
            <a:r>
              <a:rPr lang="en-US" b="1" dirty="0">
                <a:solidFill>
                  <a:srgbClr val="FFFFFF"/>
                </a:solidFill>
                <a:effectLst>
                  <a:outerShdw blurRad="38100" dist="38100" dir="2700000" algn="tl">
                    <a:srgbClr val="000000"/>
                  </a:outerShdw>
                </a:effectLst>
                <a:latin typeface="Tahoma" charset="0"/>
              </a:rPr>
              <a:t> to be God)</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Spirit is Good</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Exalted Knowledge (</a:t>
            </a:r>
            <a:r>
              <a:rPr lang="en-US" b="1" i="1" dirty="0">
                <a:solidFill>
                  <a:srgbClr val="FFFFFF"/>
                </a:solidFill>
                <a:effectLst>
                  <a:outerShdw blurRad="38100" dist="38100" dir="2700000" algn="tl">
                    <a:srgbClr val="000000"/>
                  </a:outerShdw>
                </a:effectLst>
                <a:latin typeface="Tahoma" charset="0"/>
              </a:rPr>
              <a:t>gnosis</a:t>
            </a:r>
            <a:r>
              <a:rPr lang="en-US" b="1" dirty="0">
                <a:solidFill>
                  <a:srgbClr val="FFFFFF"/>
                </a:solidFill>
                <a:effectLst>
                  <a:outerShdw blurRad="38100" dist="38100" dir="2700000" algn="tl">
                    <a:srgbClr val="000000"/>
                  </a:outerShdw>
                </a:effectLst>
                <a:latin typeface="Tahoma" charset="0"/>
              </a:rPr>
              <a:t>)</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Denied Christ</a:t>
            </a:r>
            <a:r>
              <a:rPr lang="uk-UA" altLang="ja-JP" b="1" dirty="0">
                <a:solidFill>
                  <a:srgbClr val="FFFFFF"/>
                </a:solidFill>
                <a:effectLst>
                  <a:outerShdw blurRad="38100" dist="38100" dir="2700000" algn="tl">
                    <a:srgbClr val="000000"/>
                  </a:outerShdw>
                </a:effectLst>
                <a:latin typeface="Tahoma" charset="0"/>
              </a:rPr>
              <a:t>'</a:t>
            </a:r>
            <a:r>
              <a:rPr lang="en-US" altLang="ja-JP" b="1" dirty="0">
                <a:solidFill>
                  <a:srgbClr val="FFFFFF"/>
                </a:solidFill>
                <a:effectLst>
                  <a:outerShdw blurRad="38100" dist="38100" dir="2700000" algn="tl">
                    <a:srgbClr val="000000"/>
                  </a:outerShdw>
                </a:effectLst>
                <a:latin typeface="Tahoma" charset="0"/>
              </a:rPr>
              <a:t>s Deity</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Water &amp; Blood (5:6)</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Led to Pride</a:t>
            </a:r>
          </a:p>
          <a:p>
            <a:pPr marL="342900" indent="-342900">
              <a:lnSpc>
                <a:spcPct val="90000"/>
              </a:lnSpc>
              <a:spcBef>
                <a:spcPct val="20000"/>
              </a:spcBef>
              <a:buClr>
                <a:srgbClr val="66CCFF"/>
              </a:buClr>
              <a:buSzPct val="80000"/>
              <a:buFont typeface="Arial" charset="0"/>
              <a:buNone/>
              <a:defRPr/>
            </a:pPr>
            <a:r>
              <a:rPr lang="en-US" b="1" dirty="0">
                <a:solidFill>
                  <a:srgbClr val="FFFFFF"/>
                </a:solidFill>
                <a:effectLst>
                  <a:outerShdw blurRad="38100" dist="38100" dir="2700000" algn="tl">
                    <a:srgbClr val="000000"/>
                  </a:outerShdw>
                </a:effectLst>
                <a:latin typeface="Tahoma" charset="0"/>
              </a:rPr>
              <a:t>Education exalted</a:t>
            </a:r>
          </a:p>
        </p:txBody>
      </p:sp>
    </p:spTree>
    <p:extLst>
      <p:ext uri="{BB962C8B-B14F-4D97-AF65-F5344CB8AC3E}">
        <p14:creationId xmlns:p14="http://schemas.microsoft.com/office/powerpoint/2010/main" val="42346993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89" name="Picture 3" descr="7 Churches Blank.jpg"/>
          <p:cNvPicPr>
            <a:picLocks noChangeAspect="1"/>
          </p:cNvPicPr>
          <p:nvPr/>
        </p:nvPicPr>
        <p:blipFill>
          <a:blip r:embed="rId3">
            <a:extLst>
              <a:ext uri="{28A0092B-C50C-407E-A947-70E740481C1C}">
                <a14:useLocalDpi xmlns:a14="http://schemas.microsoft.com/office/drawing/2010/main" val="0"/>
              </a:ext>
            </a:extLst>
          </a:blip>
          <a:srcRect l="13104" r="14536"/>
          <a:stretch>
            <a:fillRect/>
          </a:stretch>
        </p:blipFill>
        <p:spPr bwMode="auto">
          <a:xfrm>
            <a:off x="0" y="695325"/>
            <a:ext cx="9144000" cy="6162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8"/>
          <p:cNvSpPr txBox="1"/>
          <p:nvPr/>
        </p:nvSpPr>
        <p:spPr>
          <a:xfrm>
            <a:off x="1042988" y="5013325"/>
            <a:ext cx="1887537"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Ephesus</a:t>
            </a:r>
          </a:p>
        </p:txBody>
      </p:sp>
      <p:sp>
        <p:nvSpPr>
          <p:cNvPr id="10" name="TextBox 9"/>
          <p:cNvSpPr txBox="1"/>
          <p:nvPr/>
        </p:nvSpPr>
        <p:spPr>
          <a:xfrm>
            <a:off x="4716463" y="4941888"/>
            <a:ext cx="1885950" cy="460375"/>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Laodicea</a:t>
            </a:r>
          </a:p>
        </p:txBody>
      </p:sp>
      <p:sp>
        <p:nvSpPr>
          <p:cNvPr id="11" name="TextBox 10"/>
          <p:cNvSpPr txBox="1"/>
          <p:nvPr/>
        </p:nvSpPr>
        <p:spPr>
          <a:xfrm>
            <a:off x="3621088" y="4479925"/>
            <a:ext cx="2390775"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Philadelphia</a:t>
            </a:r>
          </a:p>
        </p:txBody>
      </p:sp>
      <p:sp>
        <p:nvSpPr>
          <p:cNvPr id="12" name="TextBox 11"/>
          <p:cNvSpPr txBox="1"/>
          <p:nvPr/>
        </p:nvSpPr>
        <p:spPr>
          <a:xfrm>
            <a:off x="2987675" y="3644900"/>
            <a:ext cx="1671638"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Sardis</a:t>
            </a:r>
          </a:p>
        </p:txBody>
      </p:sp>
      <p:sp>
        <p:nvSpPr>
          <p:cNvPr id="13" name="TextBox 12"/>
          <p:cNvSpPr txBox="1"/>
          <p:nvPr/>
        </p:nvSpPr>
        <p:spPr>
          <a:xfrm>
            <a:off x="2268538" y="2565400"/>
            <a:ext cx="1885950" cy="461963"/>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Thyatira</a:t>
            </a:r>
          </a:p>
        </p:txBody>
      </p:sp>
      <p:sp>
        <p:nvSpPr>
          <p:cNvPr id="14" name="TextBox 13"/>
          <p:cNvSpPr txBox="1"/>
          <p:nvPr/>
        </p:nvSpPr>
        <p:spPr>
          <a:xfrm>
            <a:off x="827088" y="3933825"/>
            <a:ext cx="1887537" cy="460375"/>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Smyrna</a:t>
            </a:r>
          </a:p>
        </p:txBody>
      </p:sp>
      <p:sp>
        <p:nvSpPr>
          <p:cNvPr id="15" name="TextBox 14"/>
          <p:cNvSpPr txBox="1"/>
          <p:nvPr/>
        </p:nvSpPr>
        <p:spPr>
          <a:xfrm>
            <a:off x="5795963" y="5805488"/>
            <a:ext cx="1887537" cy="461962"/>
          </a:xfrm>
          <a:prstGeom prst="rect">
            <a:avLst/>
          </a:prstGeom>
          <a:noFill/>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Colossae</a:t>
            </a:r>
          </a:p>
        </p:txBody>
      </p:sp>
      <p:sp>
        <p:nvSpPr>
          <p:cNvPr id="191497" name="Oval 40"/>
          <p:cNvSpPr>
            <a:spLocks noChangeArrowheads="1"/>
          </p:cNvSpPr>
          <p:nvPr/>
        </p:nvSpPr>
        <p:spPr bwMode="auto">
          <a:xfrm>
            <a:off x="7121525" y="5661025"/>
            <a:ext cx="215900" cy="215900"/>
          </a:xfrm>
          <a:prstGeom prst="ellipse">
            <a:avLst/>
          </a:prstGeom>
          <a:solidFill>
            <a:schemeClr val="accent3"/>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7" name="Diamond 16"/>
          <p:cNvSpPr>
            <a:spLocks noChangeArrowheads="1"/>
          </p:cNvSpPr>
          <p:nvPr/>
        </p:nvSpPr>
        <p:spPr bwMode="auto">
          <a:xfrm>
            <a:off x="2555875" y="3933825"/>
            <a:ext cx="287338"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8" name="Diamond 17"/>
          <p:cNvSpPr>
            <a:spLocks noChangeArrowheads="1"/>
          </p:cNvSpPr>
          <p:nvPr/>
        </p:nvSpPr>
        <p:spPr bwMode="auto">
          <a:xfrm>
            <a:off x="2843213" y="5084763"/>
            <a:ext cx="288925"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 name="Diamond 18"/>
          <p:cNvSpPr>
            <a:spLocks noChangeArrowheads="1"/>
          </p:cNvSpPr>
          <p:nvPr/>
        </p:nvSpPr>
        <p:spPr bwMode="auto">
          <a:xfrm>
            <a:off x="6516688" y="5157788"/>
            <a:ext cx="287337"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0" name="Diamond 19"/>
          <p:cNvSpPr>
            <a:spLocks noChangeArrowheads="1"/>
          </p:cNvSpPr>
          <p:nvPr/>
        </p:nvSpPr>
        <p:spPr bwMode="auto">
          <a:xfrm>
            <a:off x="5795963" y="4365625"/>
            <a:ext cx="288925"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1" name="Diamond 20"/>
          <p:cNvSpPr>
            <a:spLocks noChangeArrowheads="1"/>
          </p:cNvSpPr>
          <p:nvPr/>
        </p:nvSpPr>
        <p:spPr bwMode="auto">
          <a:xfrm>
            <a:off x="4572000" y="3789363"/>
            <a:ext cx="287338" cy="287337"/>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2" name="Diamond 21"/>
          <p:cNvSpPr>
            <a:spLocks noChangeArrowheads="1"/>
          </p:cNvSpPr>
          <p:nvPr/>
        </p:nvSpPr>
        <p:spPr bwMode="auto">
          <a:xfrm>
            <a:off x="4067175" y="2708275"/>
            <a:ext cx="288925" cy="288925"/>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3" name="Diamond 22"/>
          <p:cNvSpPr>
            <a:spLocks noChangeArrowheads="1"/>
          </p:cNvSpPr>
          <p:nvPr/>
        </p:nvSpPr>
        <p:spPr bwMode="auto">
          <a:xfrm>
            <a:off x="2700338" y="2133600"/>
            <a:ext cx="287337" cy="287338"/>
          </a:xfrm>
          <a:prstGeom prst="diamond">
            <a:avLst/>
          </a:prstGeom>
          <a:solidFill>
            <a:schemeClr val="accent1">
              <a:lumMod val="60000"/>
              <a:lumOff val="40000"/>
            </a:schemeClr>
          </a:solidFill>
          <a:ln w="9525">
            <a:solidFill>
              <a:schemeClr val="tx1"/>
            </a:solidFill>
            <a:round/>
            <a:headEnd/>
            <a:tailEnd type="stealth" w="lg" len="lg"/>
          </a:ln>
        </p:spPr>
        <p:txBody>
          <a:bodyPr lIns="90000" tIns="46800" rIns="90000" bIns="4680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91505" name="Rectangle 4"/>
          <p:cNvSpPr>
            <a:spLocks noGrp="1" noChangeArrowheads="1"/>
          </p:cNvSpPr>
          <p:nvPr>
            <p:ph type="title" idx="4294967295"/>
          </p:nvPr>
        </p:nvSpPr>
        <p:spPr>
          <a:xfrm>
            <a:off x="-36513" y="-26988"/>
            <a:ext cx="4679951" cy="863601"/>
          </a:xfrm>
          <a:solidFill>
            <a:srgbClr val="000000"/>
          </a:solidFill>
        </p:spPr>
        <p:txBody>
          <a:bodyPr/>
          <a:lstStyle/>
          <a:p>
            <a:pPr algn="ctr" eaLnBrk="1" hangingPunct="1"/>
            <a:r>
              <a:rPr lang="en-US" altLang="zh-CN" sz="3600" b="1">
                <a:solidFill>
                  <a:schemeClr val="bg1"/>
                </a:solidFill>
                <a:latin typeface="Arial" charset="0"/>
                <a:ea typeface="ＭＳ Ｐゴシック" charset="0"/>
                <a:cs typeface="Arial" charset="0"/>
              </a:rPr>
              <a:t>Origin/Recipient</a:t>
            </a:r>
            <a:endParaRPr lang="en-US" sz="3600" b="1">
              <a:solidFill>
                <a:schemeClr val="bg1"/>
              </a:solidFill>
              <a:latin typeface="Arial" charset="0"/>
              <a:ea typeface="ＭＳ Ｐゴシック" charset="0"/>
              <a:cs typeface="Arial" charset="0"/>
            </a:endParaRPr>
          </a:p>
        </p:txBody>
      </p:sp>
      <p:sp>
        <p:nvSpPr>
          <p:cNvPr id="191506" name="Text Box 8"/>
          <p:cNvSpPr txBox="1">
            <a:spLocks noChangeArrowheads="1"/>
          </p:cNvSpPr>
          <p:nvPr/>
        </p:nvSpPr>
        <p:spPr bwMode="auto">
          <a:xfrm>
            <a:off x="7812088" y="92075"/>
            <a:ext cx="13033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298-299</a:t>
            </a:r>
          </a:p>
        </p:txBody>
      </p:sp>
      <p:pic>
        <p:nvPicPr>
          <p:cNvPr id="191507" name="Picture 10" descr="wealthy man"/>
          <p:cNvPicPr>
            <a:picLocks noChangeAspect="1" noChangeArrowheads="1"/>
          </p:cNvPicPr>
          <p:nvPr/>
        </p:nvPicPr>
        <p:blipFill>
          <a:blip r:embed="rId4">
            <a:extLst>
              <a:ext uri="{28A0092B-C50C-407E-A947-70E740481C1C}">
                <a14:useLocalDpi xmlns:a14="http://schemas.microsoft.com/office/drawing/2010/main" val="0"/>
              </a:ext>
            </a:extLst>
          </a:blip>
          <a:srcRect r="70631" b="6984"/>
          <a:stretch>
            <a:fillRect/>
          </a:stretch>
        </p:blipFill>
        <p:spPr bwMode="auto">
          <a:xfrm>
            <a:off x="7945438" y="692150"/>
            <a:ext cx="1235075" cy="616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7" name="Text Box 9"/>
          <p:cNvSpPr txBox="1">
            <a:spLocks noChangeArrowheads="1"/>
          </p:cNvSpPr>
          <p:nvPr/>
        </p:nvSpPr>
        <p:spPr bwMode="auto">
          <a:xfrm>
            <a:off x="4500563" y="2205038"/>
            <a:ext cx="4194175" cy="1079500"/>
          </a:xfrm>
          <a:prstGeom prst="rect">
            <a:avLst/>
          </a:prstGeom>
          <a:solidFill>
            <a:schemeClr val="tx1"/>
          </a:solidFill>
          <a:ln w="12700" cap="sq">
            <a:solidFill>
              <a:schemeClr val="bg1"/>
            </a:solidFill>
            <a:miter lim="800000"/>
            <a:headEnd type="none" w="sm" len="sm"/>
            <a:tailEnd type="none" w="sm" len="sm"/>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The Chosen Lady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rPr>
              <a:t>&amp; her children</a:t>
            </a:r>
            <a:r>
              <a:rPr kumimoji="0" lang="ru-RU" altLang="ja-JP" sz="32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altLang="ja-JP" sz="3200" b="1" i="0" u="none" strike="noStrike" kern="1200" cap="none" spc="0" normalizeH="0" baseline="0" noProof="0" dirty="0">
                <a:ln>
                  <a:noFill/>
                </a:ln>
                <a:solidFill>
                  <a:srgbClr val="FFFFFF"/>
                </a:solidFill>
                <a:effectLst/>
                <a:uLnTx/>
                <a:uFillTx/>
                <a:latin typeface="Arial" charset="0"/>
                <a:ea typeface="ＭＳ Ｐゴシック" charset="0"/>
              </a:rPr>
              <a:t> (v. 1)</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endParaRPr>
          </a:p>
        </p:txBody>
      </p:sp>
      <p:sp>
        <p:nvSpPr>
          <p:cNvPr id="37891" name="Line 3"/>
          <p:cNvSpPr>
            <a:spLocks noChangeShapeType="1"/>
          </p:cNvSpPr>
          <p:nvPr/>
        </p:nvSpPr>
        <p:spPr bwMode="auto">
          <a:xfrm flipV="1">
            <a:off x="3059113" y="3284538"/>
            <a:ext cx="3168650" cy="187325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30200" dist="469900" dir="2700000" algn="tl" rotWithShape="0">
                  <a:srgbClr val="000000">
                    <a:alpha val="43000"/>
                  </a:srgbClr>
                </a:outerShdw>
              </a:effectLst>
              <a:uLnTx/>
              <a:uFillTx/>
              <a:latin typeface="Times New Roman" charset="0"/>
              <a:ea typeface="ＭＳ Ｐゴシック" charset="0"/>
            </a:endParaRPr>
          </a:p>
        </p:txBody>
      </p:sp>
      <p:sp>
        <p:nvSpPr>
          <p:cNvPr id="24" name="TextBox 23"/>
          <p:cNvSpPr txBox="1"/>
          <p:nvPr/>
        </p:nvSpPr>
        <p:spPr>
          <a:xfrm>
            <a:off x="900113" y="1916113"/>
            <a:ext cx="1885950" cy="461962"/>
          </a:xfrm>
          <a:prstGeom prst="rect">
            <a:avLst/>
          </a:prstGeom>
          <a:noFill/>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a:ea typeface="ＭＳ Ｐゴシック" charset="0"/>
                <a:cs typeface="Arial"/>
              </a:rPr>
              <a:t>Pergamum</a:t>
            </a:r>
          </a:p>
        </p:txBody>
      </p:sp>
    </p:spTree>
    <p:extLst>
      <p:ext uri="{BB962C8B-B14F-4D97-AF65-F5344CB8AC3E}">
        <p14:creationId xmlns:p14="http://schemas.microsoft.com/office/powerpoint/2010/main" val="9365626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27657"/>
                                        </p:tgtEl>
                                        <p:attrNameLst>
                                          <p:attrName>style.visibility</p:attrName>
                                        </p:attrNameLst>
                                      </p:cBhvr>
                                      <p:to>
                                        <p:strVal val="visible"/>
                                      </p:to>
                                    </p:set>
                                    <p:anim calcmode="lin" valueType="num">
                                      <p:cBhvr additive="base">
                                        <p:cTn id="7" dur="500" fill="hold"/>
                                        <p:tgtEl>
                                          <p:spTgt spid="27657"/>
                                        </p:tgtEl>
                                        <p:attrNameLst>
                                          <p:attrName>ppt_x</p:attrName>
                                        </p:attrNameLst>
                                      </p:cBhvr>
                                      <p:tavLst>
                                        <p:tav tm="0">
                                          <p:val>
                                            <p:strVal val="#ppt_x"/>
                                          </p:val>
                                        </p:tav>
                                        <p:tav tm="100000">
                                          <p:val>
                                            <p:strVal val="#ppt_x"/>
                                          </p:val>
                                        </p:tav>
                                      </p:tavLst>
                                    </p:anim>
                                    <p:anim calcmode="lin" valueType="num">
                                      <p:cBhvr additive="base">
                                        <p:cTn id="8" dur="500" fill="hold"/>
                                        <p:tgtEl>
                                          <p:spTgt spid="27657"/>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500"/>
                            </p:stCondLst>
                            <p:childTnLst>
                              <p:par>
                                <p:cTn id="10" presetID="1" presetClass="entr" presetSubtype="0" fill="hold" grpId="0" nodeType="afterEffect">
                                  <p:stCondLst>
                                    <p:cond delay="0"/>
                                  </p:stCondLst>
                                  <p:childTnLst>
                                    <p:set>
                                      <p:cBhvr>
                                        <p:cTn id="11" dur="1" fill="hold">
                                          <p:stCondLst>
                                            <p:cond delay="0"/>
                                          </p:stCondLst>
                                        </p:cTn>
                                        <p:tgtEl>
                                          <p:spTgt spid="18"/>
                                        </p:tgtEl>
                                        <p:attrNameLst>
                                          <p:attrName>style.visibility</p:attrName>
                                        </p:attrNameLst>
                                      </p:cBhvr>
                                      <p:to>
                                        <p:strVal val="visible"/>
                                      </p:to>
                                    </p:se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grpId="0" nodeType="after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par>
                          <p:cTn id="21" fill="hold" nodeType="afterGroup">
                            <p:stCondLst>
                              <p:cond delay="500"/>
                            </p:stCondLst>
                            <p:childTnLst>
                              <p:par>
                                <p:cTn id="22" presetID="1" presetClass="entr" presetSubtype="0"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par>
                          <p:cTn id="24" fill="hold" nodeType="afterGroup">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par>
                          <p:cTn id="27" fill="hold" nodeType="afterGroup">
                            <p:stCondLst>
                              <p:cond delay="500"/>
                            </p:stCondLst>
                            <p:childTnLst>
                              <p:par>
                                <p:cTn id="28" presetID="1" presetClass="entr" presetSubtype="0"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nodeType="afterGroup">
                            <p:stCondLst>
                              <p:cond delay="500"/>
                            </p:stCondLst>
                            <p:childTnLst>
                              <p:par>
                                <p:cTn id="31" presetID="1" presetClass="entr" presetSubtype="0" fill="hold" grpId="0" nodeType="afterEffect">
                                  <p:stCondLst>
                                    <p:cond delay="0"/>
                                  </p:stCondLst>
                                  <p:childTnLst>
                                    <p:set>
                                      <p:cBhvr>
                                        <p:cTn id="32" dur="1" fill="hold">
                                          <p:stCondLst>
                                            <p:cond delay="0"/>
                                          </p:stCondLst>
                                        </p:cTn>
                                        <p:tgtEl>
                                          <p:spTgt spid="21"/>
                                        </p:tgtEl>
                                        <p:attrNameLst>
                                          <p:attrName>style.visibility</p:attrName>
                                        </p:attrNameLst>
                                      </p:cBhvr>
                                      <p:to>
                                        <p:strVal val="visible"/>
                                      </p:to>
                                    </p:set>
                                  </p:childTnLst>
                                </p:cTn>
                              </p:par>
                            </p:childTnLst>
                          </p:cTn>
                        </p:par>
                        <p:par>
                          <p:cTn id="33" fill="hold" nodeType="afterGroup">
                            <p:stCondLst>
                              <p:cond delay="500"/>
                            </p:stCondLst>
                            <p:childTnLst>
                              <p:par>
                                <p:cTn id="34" presetID="1" presetClass="entr" presetSubtype="0" fill="hold" grpId="0" nodeType="after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par>
                          <p:cTn id="36" fill="hold" nodeType="afterGroup">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par>
                          <p:cTn id="39" fill="hold" nodeType="afterGroup">
                            <p:stCondLst>
                              <p:cond delay="500"/>
                            </p:stCondLst>
                            <p:childTnLst>
                              <p:par>
                                <p:cTn id="40" presetID="1" presetClass="entr" presetSubtype="0" fill="hold" grpId="0" nodeType="afterEffect">
                                  <p:stCondLst>
                                    <p:cond delay="0"/>
                                  </p:stCondLst>
                                  <p:childTnLst>
                                    <p:set>
                                      <p:cBhvr>
                                        <p:cTn id="41" dur="1" fill="hold">
                                          <p:stCondLst>
                                            <p:cond delay="0"/>
                                          </p:stCondLst>
                                        </p:cTn>
                                        <p:tgtEl>
                                          <p:spTgt spid="11"/>
                                        </p:tgtEl>
                                        <p:attrNameLst>
                                          <p:attrName>style.visibility</p:attrName>
                                        </p:attrNameLst>
                                      </p:cBhvr>
                                      <p:to>
                                        <p:strVal val="visible"/>
                                      </p:to>
                                    </p:set>
                                  </p:childTnLst>
                                </p:cTn>
                              </p:par>
                            </p:childTnLst>
                          </p:cTn>
                        </p:par>
                        <p:par>
                          <p:cTn id="42" fill="hold" nodeType="afterGroup">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par>
                          <p:cTn id="45" fill="hold" nodeType="afterGroup">
                            <p:stCondLst>
                              <p:cond delay="500"/>
                            </p:stCondLst>
                            <p:childTnLst>
                              <p:par>
                                <p:cTn id="46" presetID="1" presetClass="entr" presetSubtype="0" fill="hold" grpId="0" nodeType="afterEffect">
                                  <p:stCondLst>
                                    <p:cond delay="0"/>
                                  </p:stCondLst>
                                  <p:childTnLst>
                                    <p:set>
                                      <p:cBhvr>
                                        <p:cTn id="47" dur="1" fill="hold">
                                          <p:stCondLst>
                                            <p:cond delay="0"/>
                                          </p:stCondLst>
                                        </p:cTn>
                                        <p:tgtEl>
                                          <p:spTgt spid="10"/>
                                        </p:tgtEl>
                                        <p:attrNameLst>
                                          <p:attrName>style.visibility</p:attrName>
                                        </p:attrNameLst>
                                      </p:cBhvr>
                                      <p:to>
                                        <p:strVal val="visible"/>
                                      </p:to>
                                    </p:set>
                                  </p:childTnLst>
                                </p:cTn>
                              </p:par>
                            </p:childTnLst>
                          </p:cTn>
                        </p:par>
                        <p:par>
                          <p:cTn id="48" fill="hold" nodeType="afterGroup">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7" grpId="0" animBg="1"/>
      <p:bldP spid="18" grpId="0" animBg="1"/>
      <p:bldP spid="19" grpId="0" animBg="1"/>
      <p:bldP spid="20" grpId="0" animBg="1"/>
      <p:bldP spid="21" grpId="0" animBg="1"/>
      <p:bldP spid="22" grpId="0" animBg="1"/>
      <p:bldP spid="23" grpId="0" animBg="1"/>
      <p:bldP spid="27657" grpId="0" animBg="1" autoUpdateAnimBg="0"/>
      <p:bldP spid="24" grpId="0"/>
    </p:bldLst>
  </p:timing>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93538" name="Rectangle 2"/>
          <p:cNvSpPr>
            <a:spLocks noGrp="1" noChangeArrowheads="1"/>
          </p:cNvSpPr>
          <p:nvPr>
            <p:ph type="title" idx="4294967295"/>
          </p:nvPr>
        </p:nvSpPr>
        <p:spPr>
          <a:xfrm>
            <a:off x="2209800" y="152400"/>
            <a:ext cx="4648200" cy="1143000"/>
          </a:xfrm>
          <a:solidFill>
            <a:schemeClr val="bg1"/>
          </a:solidFill>
        </p:spPr>
        <p:txBody>
          <a:bodyPr/>
          <a:lstStyle/>
          <a:p>
            <a:pPr algn="ctr" eaLnBrk="1" hangingPunct="1"/>
            <a:r>
              <a:rPr lang="en-US" sz="2800" b="1" dirty="0">
                <a:solidFill>
                  <a:srgbClr val="FFFFFF"/>
                </a:solidFill>
                <a:latin typeface="Arial" charset="0"/>
                <a:ea typeface="ＭＳ Ｐゴシック" charset="0"/>
                <a:cs typeface="ＭＳ Ｐゴシック" charset="0"/>
              </a:rPr>
              <a:t>Who is </a:t>
            </a:r>
            <a:r>
              <a:rPr lang="ru-RU" altLang="ja-JP" sz="2800" b="1" dirty="0">
                <a:solidFill>
                  <a:srgbClr val="FFFFFF"/>
                </a:solidFill>
                <a:latin typeface="Arial" charset="0"/>
                <a:ea typeface="ＭＳ Ｐゴシック" charset="0"/>
                <a:cs typeface="ＭＳ Ｐゴシック" charset="0"/>
              </a:rPr>
              <a:t>"</a:t>
            </a:r>
            <a:r>
              <a:rPr lang="en-US" altLang="ja-JP" sz="2800" b="1" dirty="0">
                <a:solidFill>
                  <a:srgbClr val="FFFFFF"/>
                </a:solidFill>
                <a:latin typeface="Arial" charset="0"/>
                <a:ea typeface="ＭＳ Ｐゴシック" charset="0"/>
                <a:cs typeface="ＭＳ Ｐゴシック" charset="0"/>
              </a:rPr>
              <a:t>the Chosen Lady &amp; Her children</a:t>
            </a:r>
            <a:r>
              <a:rPr lang="ru-RU" altLang="ja-JP" sz="2800" b="1" dirty="0">
                <a:solidFill>
                  <a:srgbClr val="FFFFFF"/>
                </a:solidFill>
                <a:latin typeface="Arial" charset="0"/>
                <a:ea typeface="ＭＳ Ｐゴシック" charset="0"/>
                <a:cs typeface="ＭＳ Ｐゴシック" charset="0"/>
              </a:rPr>
              <a:t>"</a:t>
            </a:r>
            <a:r>
              <a:rPr lang="en-US" altLang="ja-JP" sz="2800" b="1" dirty="0">
                <a:solidFill>
                  <a:srgbClr val="FFFFFF"/>
                </a:solidFill>
                <a:latin typeface="Arial" charset="0"/>
                <a:ea typeface="ＭＳ Ｐゴシック" charset="0"/>
                <a:cs typeface="ＭＳ Ｐゴシック" charset="0"/>
              </a:rPr>
              <a:t>?</a:t>
            </a:r>
            <a:endParaRPr lang="en-US" sz="2800" b="1" dirty="0">
              <a:solidFill>
                <a:srgbClr val="FFFFFF"/>
              </a:solidFill>
              <a:latin typeface="Arial" charset="0"/>
              <a:ea typeface="ＭＳ Ｐゴシック" charset="0"/>
              <a:cs typeface="ＭＳ Ｐゴシック" charset="0"/>
            </a:endParaRPr>
          </a:p>
        </p:txBody>
      </p:sp>
      <p:sp>
        <p:nvSpPr>
          <p:cNvPr id="193539" name="Text Box 3"/>
          <p:cNvSpPr txBox="1">
            <a:spLocks noChangeArrowheads="1"/>
          </p:cNvSpPr>
          <p:nvPr/>
        </p:nvSpPr>
        <p:spPr bwMode="auto">
          <a:xfrm>
            <a:off x="7732713" y="115888"/>
            <a:ext cx="1303337"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298-299</a:t>
            </a:r>
          </a:p>
        </p:txBody>
      </p:sp>
      <p:sp>
        <p:nvSpPr>
          <p:cNvPr id="16391" name="Text Box 7"/>
          <p:cNvSpPr txBox="1">
            <a:spLocks noChangeArrowheads="1"/>
          </p:cNvSpPr>
          <p:nvPr/>
        </p:nvSpPr>
        <p:spPr bwMode="auto">
          <a:xfrm>
            <a:off x="1309191" y="1484313"/>
            <a:ext cx="6647185" cy="4031873"/>
          </a:xfrm>
          <a:prstGeom prst="rect">
            <a:avLst/>
          </a:prstGeom>
          <a:gradFill rotWithShape="1">
            <a:gsLst>
              <a:gs pos="0">
                <a:srgbClr val="800080"/>
              </a:gs>
              <a:gs pos="100000">
                <a:srgbClr val="3B003B"/>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buFont typeface="Wingdings" charset="0"/>
              <a:buChar char="Ø"/>
              <a:defRPr/>
            </a:pPr>
            <a:r>
              <a:rPr lang="en-US"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A figure for a local </a:t>
            </a:r>
            <a:r>
              <a:rPr lang="en-US" altLang="zh-CN" sz="3200" b="1" dirty="0">
                <a:solidFill>
                  <a:srgbClr val="FFFF00"/>
                </a:solidFill>
                <a:effectLst>
                  <a:outerShdw blurRad="38100" dist="38100" dir="2700000" algn="tl">
                    <a:srgbClr val="000000">
                      <a:alpha val="43137"/>
                    </a:srgbClr>
                  </a:outerShdw>
                </a:effectLst>
                <a:latin typeface="Arial" charset="0"/>
                <a:ea typeface="宋体" charset="0"/>
                <a:cs typeface="宋体" charset="0"/>
              </a:rPr>
              <a:t>church</a:t>
            </a:r>
            <a:r>
              <a:rPr lang="en-US"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a:t>
            </a:r>
          </a:p>
          <a:p>
            <a:pPr eaLnBrk="1" hangingPunct="1">
              <a:buFont typeface="Wingdings" charset="0"/>
              <a:buNone/>
              <a:defRPr/>
            </a:pPr>
            <a:endParaRPr lang="en-US"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endParaRPr>
          </a:p>
          <a:p>
            <a:pPr eaLnBrk="1" hangingPunct="1">
              <a:buFont typeface="Wingdings" charset="0"/>
              <a:buChar char="Ø"/>
              <a:defRPr/>
            </a:pPr>
            <a:r>
              <a:rPr lang="en-US"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The </a:t>
            </a:r>
            <a:r>
              <a:rPr lang="en-US" altLang="zh-CN" sz="3200" b="1" dirty="0">
                <a:solidFill>
                  <a:srgbClr val="FFFF00"/>
                </a:solidFill>
                <a:effectLst>
                  <a:outerShdw blurRad="38100" dist="38100" dir="2700000" algn="tl">
                    <a:srgbClr val="000000">
                      <a:alpha val="43137"/>
                    </a:srgbClr>
                  </a:outerShdw>
                </a:effectLst>
                <a:latin typeface="Arial" charset="0"/>
                <a:ea typeface="宋体" charset="0"/>
                <a:cs typeface="宋体" charset="0"/>
              </a:rPr>
              <a:t>Virgin Mary</a:t>
            </a:r>
            <a:r>
              <a:rPr lang="en-US"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a:t>
            </a:r>
          </a:p>
          <a:p>
            <a:pPr eaLnBrk="1" hangingPunct="1">
              <a:buFont typeface="Wingdings" charset="0"/>
              <a:buChar char="Ø"/>
              <a:defRPr/>
            </a:pPr>
            <a:endParaRPr lang="en-US"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endParaRPr>
          </a:p>
          <a:p>
            <a:pPr eaLnBrk="1" hangingPunct="1">
              <a:buFont typeface="Wingdings" charset="0"/>
              <a:buChar char="Ø"/>
              <a:defRPr/>
            </a:pPr>
            <a:r>
              <a:rPr lang="en-US"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An anonymous </a:t>
            </a:r>
            <a:r>
              <a:rPr lang="en-US" altLang="zh-CN" sz="3200" b="1" dirty="0">
                <a:solidFill>
                  <a:srgbClr val="FFFF00"/>
                </a:solidFill>
                <a:effectLst>
                  <a:outerShdw blurRad="38100" dist="38100" dir="2700000" algn="tl">
                    <a:srgbClr val="000000">
                      <a:alpha val="43137"/>
                    </a:srgbClr>
                  </a:outerShdw>
                </a:effectLst>
                <a:latin typeface="Arial" charset="0"/>
                <a:ea typeface="宋体" charset="0"/>
                <a:cs typeface="宋体" charset="0"/>
              </a:rPr>
              <a:t>woman</a:t>
            </a:r>
            <a:r>
              <a:rPr lang="en-US" altLang="zh-CN" sz="3200" b="1" dirty="0">
                <a:solidFill>
                  <a:srgbClr val="FFFFFF"/>
                </a:solidFill>
                <a:effectLst>
                  <a:outerShdw blurRad="38100" dist="38100" dir="2700000" algn="tl">
                    <a:srgbClr val="000000">
                      <a:alpha val="43137"/>
                    </a:srgbClr>
                  </a:outerShdw>
                </a:effectLst>
                <a:latin typeface="Arial" charset="0"/>
                <a:ea typeface="宋体" charset="0"/>
                <a:cs typeface="宋体" charset="0"/>
              </a:rPr>
              <a:t> &amp; her children who opened their home for church services &amp; housed traveling preachers</a:t>
            </a:r>
          </a:p>
        </p:txBody>
      </p:sp>
      <p:pic>
        <p:nvPicPr>
          <p:cNvPr id="2" name="Picture 1" descr="check box.pn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79512" y="3929732"/>
            <a:ext cx="1600200" cy="1587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10" descr="wealthy man"/>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945438" y="692150"/>
            <a:ext cx="1235075" cy="6165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2316187"/>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6391">
                                            <p:txEl>
                                              <p:pRg st="0" end="0"/>
                                            </p:txEl>
                                          </p:spTgt>
                                        </p:tgtEl>
                                        <p:attrNameLst>
                                          <p:attrName>style.visibility</p:attrName>
                                        </p:attrNameLst>
                                      </p:cBhvr>
                                      <p:to>
                                        <p:strVal val="visible"/>
                                      </p:to>
                                    </p:set>
                                    <p:anim calcmode="lin" valueType="num">
                                      <p:cBhvr additive="base">
                                        <p:cTn id="7" dur="500" fill="hold"/>
                                        <p:tgtEl>
                                          <p:spTgt spid="16391">
                                            <p:txEl>
                                              <p:pRg st="0" end="0"/>
                                            </p:txEl>
                                          </p:spTgt>
                                        </p:tgtEl>
                                        <p:attrNameLst>
                                          <p:attrName>ppt_x</p:attrName>
                                        </p:attrNameLst>
                                      </p:cBhvr>
                                      <p:tavLst>
                                        <p:tav tm="0">
                                          <p:val>
                                            <p:strVal val="1+#ppt_w/2"/>
                                          </p:val>
                                        </p:tav>
                                        <p:tav tm="100000">
                                          <p:val>
                                            <p:strVal val="#ppt_x"/>
                                          </p:val>
                                        </p:tav>
                                      </p:tavLst>
                                    </p:anim>
                                    <p:anim calcmode="lin" valueType="num">
                                      <p:cBhvr additive="base">
                                        <p:cTn id="8" dur="500" fill="hold"/>
                                        <p:tgtEl>
                                          <p:spTgt spid="1639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2" fill="hold" grpId="0" nodeType="clickEffect">
                                  <p:stCondLst>
                                    <p:cond delay="0"/>
                                  </p:stCondLst>
                                  <p:childTnLst>
                                    <p:set>
                                      <p:cBhvr>
                                        <p:cTn id="12" dur="1" fill="hold">
                                          <p:stCondLst>
                                            <p:cond delay="0"/>
                                          </p:stCondLst>
                                        </p:cTn>
                                        <p:tgtEl>
                                          <p:spTgt spid="16391">
                                            <p:txEl>
                                              <p:pRg st="2" end="2"/>
                                            </p:txEl>
                                          </p:spTgt>
                                        </p:tgtEl>
                                        <p:attrNameLst>
                                          <p:attrName>style.visibility</p:attrName>
                                        </p:attrNameLst>
                                      </p:cBhvr>
                                      <p:to>
                                        <p:strVal val="visible"/>
                                      </p:to>
                                    </p:set>
                                    <p:anim calcmode="lin" valueType="num">
                                      <p:cBhvr additive="base">
                                        <p:cTn id="13" dur="500" fill="hold"/>
                                        <p:tgtEl>
                                          <p:spTgt spid="16391">
                                            <p:txEl>
                                              <p:pRg st="2" end="2"/>
                                            </p:txEl>
                                          </p:spTgt>
                                        </p:tgtEl>
                                        <p:attrNameLst>
                                          <p:attrName>ppt_x</p:attrName>
                                        </p:attrNameLst>
                                      </p:cBhvr>
                                      <p:tavLst>
                                        <p:tav tm="0">
                                          <p:val>
                                            <p:strVal val="1+#ppt_w/2"/>
                                          </p:val>
                                        </p:tav>
                                        <p:tav tm="100000">
                                          <p:val>
                                            <p:strVal val="#ppt_x"/>
                                          </p:val>
                                        </p:tav>
                                      </p:tavLst>
                                    </p:anim>
                                    <p:anim calcmode="lin" valueType="num">
                                      <p:cBhvr additive="base">
                                        <p:cTn id="14" dur="500" fill="hold"/>
                                        <p:tgtEl>
                                          <p:spTgt spid="16391">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2" fill="hold" grpId="0" nodeType="clickEffect">
                                  <p:stCondLst>
                                    <p:cond delay="0"/>
                                  </p:stCondLst>
                                  <p:childTnLst>
                                    <p:set>
                                      <p:cBhvr>
                                        <p:cTn id="18" dur="1" fill="hold">
                                          <p:stCondLst>
                                            <p:cond delay="0"/>
                                          </p:stCondLst>
                                        </p:cTn>
                                        <p:tgtEl>
                                          <p:spTgt spid="16391">
                                            <p:txEl>
                                              <p:pRg st="4" end="4"/>
                                            </p:txEl>
                                          </p:spTgt>
                                        </p:tgtEl>
                                        <p:attrNameLst>
                                          <p:attrName>style.visibility</p:attrName>
                                        </p:attrNameLst>
                                      </p:cBhvr>
                                      <p:to>
                                        <p:strVal val="visible"/>
                                      </p:to>
                                    </p:set>
                                    <p:anim calcmode="lin" valueType="num">
                                      <p:cBhvr additive="base">
                                        <p:cTn id="19" dur="500" fill="hold"/>
                                        <p:tgtEl>
                                          <p:spTgt spid="16391">
                                            <p:txEl>
                                              <p:pRg st="4" end="4"/>
                                            </p:txEl>
                                          </p:spTgt>
                                        </p:tgtEl>
                                        <p:attrNameLst>
                                          <p:attrName>ppt_x</p:attrName>
                                        </p:attrNameLst>
                                      </p:cBhvr>
                                      <p:tavLst>
                                        <p:tav tm="0">
                                          <p:val>
                                            <p:strVal val="1+#ppt_w/2"/>
                                          </p:val>
                                        </p:tav>
                                        <p:tav tm="100000">
                                          <p:val>
                                            <p:strVal val="#ppt_x"/>
                                          </p:val>
                                        </p:tav>
                                      </p:tavLst>
                                    </p:anim>
                                    <p:anim calcmode="lin" valueType="num">
                                      <p:cBhvr additive="base">
                                        <p:cTn id="20" dur="500" fill="hold"/>
                                        <p:tgtEl>
                                          <p:spTgt spid="1639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80">
                                          <p:stCondLst>
                                            <p:cond delay="0"/>
                                          </p:stCondLst>
                                        </p:cTn>
                                        <p:tgtEl>
                                          <p:spTgt spid="2"/>
                                        </p:tgtEl>
                                      </p:cBhvr>
                                    </p:animEffect>
                                    <p:anim calcmode="lin" valueType="num">
                                      <p:cBhvr>
                                        <p:cTn id="2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gtEl>
                                      </p:cBhvr>
                                      <p:to x="100000" y="60000"/>
                                    </p:animScale>
                                    <p:animScale>
                                      <p:cBhvr>
                                        <p:cTn id="32" dur="166" decel="50000">
                                          <p:stCondLst>
                                            <p:cond delay="676"/>
                                          </p:stCondLst>
                                        </p:cTn>
                                        <p:tgtEl>
                                          <p:spTgt spid="2"/>
                                        </p:tgtEl>
                                      </p:cBhvr>
                                      <p:to x="100000" y="100000"/>
                                    </p:animScale>
                                    <p:animScale>
                                      <p:cBhvr>
                                        <p:cTn id="33" dur="26">
                                          <p:stCondLst>
                                            <p:cond delay="1312"/>
                                          </p:stCondLst>
                                        </p:cTn>
                                        <p:tgtEl>
                                          <p:spTgt spid="2"/>
                                        </p:tgtEl>
                                      </p:cBhvr>
                                      <p:to x="100000" y="80000"/>
                                    </p:animScale>
                                    <p:animScale>
                                      <p:cBhvr>
                                        <p:cTn id="34" dur="166" decel="50000">
                                          <p:stCondLst>
                                            <p:cond delay="1338"/>
                                          </p:stCondLst>
                                        </p:cTn>
                                        <p:tgtEl>
                                          <p:spTgt spid="2"/>
                                        </p:tgtEl>
                                      </p:cBhvr>
                                      <p:to x="100000" y="100000"/>
                                    </p:animScale>
                                    <p:animScale>
                                      <p:cBhvr>
                                        <p:cTn id="35" dur="26">
                                          <p:stCondLst>
                                            <p:cond delay="1642"/>
                                          </p:stCondLst>
                                        </p:cTn>
                                        <p:tgtEl>
                                          <p:spTgt spid="2"/>
                                        </p:tgtEl>
                                      </p:cBhvr>
                                      <p:to x="100000" y="90000"/>
                                    </p:animScale>
                                    <p:animScale>
                                      <p:cBhvr>
                                        <p:cTn id="36" dur="166" decel="50000">
                                          <p:stCondLst>
                                            <p:cond delay="1668"/>
                                          </p:stCondLst>
                                        </p:cTn>
                                        <p:tgtEl>
                                          <p:spTgt spid="2"/>
                                        </p:tgtEl>
                                      </p:cBhvr>
                                      <p:to x="100000" y="100000"/>
                                    </p:animScale>
                                    <p:animScale>
                                      <p:cBhvr>
                                        <p:cTn id="37" dur="26">
                                          <p:stCondLst>
                                            <p:cond delay="1808"/>
                                          </p:stCondLst>
                                        </p:cTn>
                                        <p:tgtEl>
                                          <p:spTgt spid="2"/>
                                        </p:tgtEl>
                                      </p:cBhvr>
                                      <p:to x="100000" y="95000"/>
                                    </p:animScale>
                                    <p:animScale>
                                      <p:cBhvr>
                                        <p:cTn id="38"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1"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3320" name="Text Box 8"/>
          <p:cNvSpPr txBox="1">
            <a:spLocks noChangeArrowheads="1"/>
          </p:cNvSpPr>
          <p:nvPr/>
        </p:nvSpPr>
        <p:spPr bwMode="auto">
          <a:xfrm>
            <a:off x="2987675" y="1052513"/>
            <a:ext cx="6121400" cy="3416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600" b="1">
                <a:solidFill>
                  <a:srgbClr val="00172E"/>
                </a:solidFill>
                <a:latin typeface="Arial" charset="0"/>
                <a:ea typeface="宋体" charset="0"/>
                <a:cs typeface="宋体" charset="0"/>
              </a:rPr>
              <a:t>Before the NT was completed and circulated among the early believers, churches relied on traveling preachers and teachers for truth. </a:t>
            </a:r>
          </a:p>
        </p:txBody>
      </p:sp>
      <p:sp>
        <p:nvSpPr>
          <p:cNvPr id="195587" name="Text Box 3"/>
          <p:cNvSpPr txBox="1">
            <a:spLocks noChangeArrowheads="1"/>
          </p:cNvSpPr>
          <p:nvPr/>
        </p:nvSpPr>
        <p:spPr bwMode="auto">
          <a:xfrm>
            <a:off x="8388350" y="4445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299</a:t>
            </a:r>
          </a:p>
        </p:txBody>
      </p:sp>
      <p:pic>
        <p:nvPicPr>
          <p:cNvPr id="2" name="Picture 1" descr="2 john christ-in-the-house-of-mar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92696"/>
            <a:ext cx="2961077" cy="3456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 Box 8"/>
          <p:cNvSpPr txBox="1">
            <a:spLocks noChangeArrowheads="1"/>
          </p:cNvSpPr>
          <p:nvPr/>
        </p:nvSpPr>
        <p:spPr bwMode="auto">
          <a:xfrm>
            <a:off x="323528" y="5036983"/>
            <a:ext cx="86106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600" b="1">
                <a:solidFill>
                  <a:srgbClr val="00172E"/>
                </a:solidFill>
                <a:latin typeface="Arial" charset="0"/>
                <a:ea typeface="宋体" charset="0"/>
                <a:cs typeface="宋体" charset="0"/>
              </a:rPr>
              <a:t>Since inns were unsafe and few, these teachers stayed with Christians.</a:t>
            </a:r>
          </a:p>
        </p:txBody>
      </p:sp>
      <p:sp>
        <p:nvSpPr>
          <p:cNvPr id="195590"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Occasion</a:t>
            </a:r>
          </a:p>
        </p:txBody>
      </p:sp>
    </p:spTree>
    <p:extLst>
      <p:ext uri="{BB962C8B-B14F-4D97-AF65-F5344CB8AC3E}">
        <p14:creationId xmlns:p14="http://schemas.microsoft.com/office/powerpoint/2010/main" val="2056125614"/>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3320">
                                            <p:txEl>
                                              <p:pRg st="0" end="0"/>
                                            </p:txEl>
                                          </p:spTgt>
                                        </p:tgtEl>
                                        <p:attrNameLst>
                                          <p:attrName>style.visibility</p:attrName>
                                        </p:attrNameLst>
                                      </p:cBhvr>
                                      <p:to>
                                        <p:strVal val="visible"/>
                                      </p:to>
                                    </p:set>
                                    <p:anim calcmode="lin" valueType="num">
                                      <p:cBhvr additive="base">
                                        <p:cTn id="7" dur="500" fill="hold"/>
                                        <p:tgtEl>
                                          <p:spTgt spid="133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2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build="p" autoUpdateAnimBg="0"/>
      <p:bldP spid="7"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13320" name="Text Box 8"/>
          <p:cNvSpPr txBox="1">
            <a:spLocks noChangeArrowheads="1"/>
          </p:cNvSpPr>
          <p:nvPr/>
        </p:nvSpPr>
        <p:spPr bwMode="auto">
          <a:xfrm>
            <a:off x="2987675" y="1052513"/>
            <a:ext cx="6121400" cy="1754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600" b="1" dirty="0">
                <a:solidFill>
                  <a:srgbClr val="00172E"/>
                </a:solidFill>
                <a:latin typeface="Arial" charset="0"/>
                <a:ea typeface="宋体" charset="0"/>
                <a:cs typeface="宋体" charset="0"/>
              </a:rPr>
              <a:t>Many hosts wondered, </a:t>
            </a:r>
            <a:r>
              <a:rPr lang="ru-RU" altLang="zh-CN" sz="3600" b="1" dirty="0">
                <a:solidFill>
                  <a:srgbClr val="00172E"/>
                </a:solidFill>
                <a:latin typeface="Arial" charset="0"/>
                <a:ea typeface="宋体" charset="0"/>
                <a:cs typeface="宋体" charset="0"/>
              </a:rPr>
              <a:t>"</a:t>
            </a:r>
            <a:r>
              <a:rPr lang="en-US" altLang="zh-CN" sz="3600" b="1" i="1" dirty="0">
                <a:solidFill>
                  <a:srgbClr val="00172E"/>
                </a:solidFill>
                <a:latin typeface="Arial" charset="0"/>
                <a:ea typeface="宋体" charset="0"/>
                <a:cs typeface="宋体" charset="0"/>
              </a:rPr>
              <a:t>Which</a:t>
            </a:r>
            <a:r>
              <a:rPr lang="en-US" altLang="zh-CN" sz="3600" b="1" dirty="0">
                <a:solidFill>
                  <a:srgbClr val="00172E"/>
                </a:solidFill>
                <a:latin typeface="Arial" charset="0"/>
                <a:ea typeface="宋体" charset="0"/>
                <a:cs typeface="宋体" charset="0"/>
              </a:rPr>
              <a:t> teachers should I welcome to my home?</a:t>
            </a:r>
            <a:r>
              <a:rPr lang="ru-RU" altLang="zh-CN" sz="3600" b="1" dirty="0">
                <a:solidFill>
                  <a:srgbClr val="00172E"/>
                </a:solidFill>
                <a:latin typeface="Arial" charset="0"/>
                <a:ea typeface="宋体" charset="0"/>
                <a:cs typeface="宋体" charset="0"/>
              </a:rPr>
              <a:t>"</a:t>
            </a:r>
            <a:endParaRPr lang="en-US" altLang="zh-CN" sz="3600" b="1" dirty="0">
              <a:solidFill>
                <a:srgbClr val="00172E"/>
              </a:solidFill>
              <a:latin typeface="Arial" charset="0"/>
              <a:ea typeface="宋体" charset="0"/>
              <a:cs typeface="宋体" charset="0"/>
            </a:endParaRPr>
          </a:p>
        </p:txBody>
      </p:sp>
      <p:sp>
        <p:nvSpPr>
          <p:cNvPr id="195587" name="Text Box 3"/>
          <p:cNvSpPr txBox="1">
            <a:spLocks noChangeArrowheads="1"/>
          </p:cNvSpPr>
          <p:nvPr/>
        </p:nvSpPr>
        <p:spPr bwMode="auto">
          <a:xfrm>
            <a:off x="8388350" y="4445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299</a:t>
            </a:r>
          </a:p>
        </p:txBody>
      </p:sp>
      <p:pic>
        <p:nvPicPr>
          <p:cNvPr id="2" name="Picture 1" descr="2 john christ-in-the-house-of-mary.jp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692696"/>
            <a:ext cx="2961077" cy="34563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Text Box 8"/>
          <p:cNvSpPr txBox="1">
            <a:spLocks noChangeArrowheads="1"/>
          </p:cNvSpPr>
          <p:nvPr/>
        </p:nvSpPr>
        <p:spPr bwMode="auto">
          <a:xfrm>
            <a:off x="395536" y="4509120"/>
            <a:ext cx="86106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altLang="zh-CN" sz="3600" b="1" dirty="0">
                <a:solidFill>
                  <a:srgbClr val="00172E"/>
                </a:solidFill>
                <a:latin typeface="Arial" charset="0"/>
                <a:ea typeface="宋体" charset="0"/>
                <a:cs typeface="宋体" charset="0"/>
              </a:rPr>
              <a:t> John commands a hospitable woman to </a:t>
            </a:r>
            <a:r>
              <a:rPr lang="ru-RU" altLang="zh-CN" sz="3600" b="1" dirty="0">
                <a:solidFill>
                  <a:srgbClr val="00172E"/>
                </a:solidFill>
                <a:latin typeface="Arial" charset="0"/>
                <a:ea typeface="宋体" charset="0"/>
                <a:cs typeface="宋体" charset="0"/>
              </a:rPr>
              <a:t>"</a:t>
            </a:r>
            <a:r>
              <a:rPr lang="en-US" altLang="zh-CN" sz="3600" b="1" dirty="0">
                <a:solidFill>
                  <a:srgbClr val="00172E"/>
                </a:solidFill>
                <a:latin typeface="Arial" charset="0"/>
                <a:ea typeface="宋体" charset="0"/>
                <a:cs typeface="宋体" charset="0"/>
              </a:rPr>
              <a:t>put limits on her love</a:t>
            </a:r>
            <a:r>
              <a:rPr lang="ru-RU" altLang="zh-CN" sz="3600" b="1" dirty="0">
                <a:solidFill>
                  <a:srgbClr val="00172E"/>
                </a:solidFill>
                <a:latin typeface="Arial" charset="0"/>
                <a:ea typeface="宋体" charset="0"/>
                <a:cs typeface="宋体" charset="0"/>
              </a:rPr>
              <a:t>"</a:t>
            </a:r>
            <a:r>
              <a:rPr lang="en-US" altLang="zh-CN" sz="3600" b="1" dirty="0">
                <a:solidFill>
                  <a:srgbClr val="00172E"/>
                </a:solidFill>
                <a:latin typeface="Arial" charset="0"/>
                <a:ea typeface="宋体" charset="0"/>
                <a:cs typeface="宋体" charset="0"/>
              </a:rPr>
              <a:t> by refusing to house false teachers or to encourage them in any way.</a:t>
            </a:r>
          </a:p>
        </p:txBody>
      </p:sp>
      <p:sp>
        <p:nvSpPr>
          <p:cNvPr id="195590" name="Rectangle 2"/>
          <p:cNvSpPr>
            <a:spLocks noGrp="1" noChangeArrowheads="1"/>
          </p:cNvSpPr>
          <p:nvPr>
            <p:ph type="title" idx="4294967295"/>
          </p:nvPr>
        </p:nvSpPr>
        <p:spPr>
          <a:xfrm>
            <a:off x="2392363" y="228600"/>
            <a:ext cx="4389437" cy="5334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Occasion</a:t>
            </a:r>
          </a:p>
        </p:txBody>
      </p:sp>
    </p:spTree>
    <p:extLst>
      <p:ext uri="{BB962C8B-B14F-4D97-AF65-F5344CB8AC3E}">
        <p14:creationId xmlns:p14="http://schemas.microsoft.com/office/powerpoint/2010/main" val="356521527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grpId="0" nodeType="afterEffect">
                                  <p:stCondLst>
                                    <p:cond delay="0"/>
                                  </p:stCondLst>
                                  <p:childTnLst>
                                    <p:set>
                                      <p:cBhvr>
                                        <p:cTn id="6" dur="1" fill="hold">
                                          <p:stCondLst>
                                            <p:cond delay="0"/>
                                          </p:stCondLst>
                                        </p:cTn>
                                        <p:tgtEl>
                                          <p:spTgt spid="13320">
                                            <p:txEl>
                                              <p:pRg st="0" end="0"/>
                                            </p:txEl>
                                          </p:spTgt>
                                        </p:tgtEl>
                                        <p:attrNameLst>
                                          <p:attrName>style.visibility</p:attrName>
                                        </p:attrNameLst>
                                      </p:cBhvr>
                                      <p:to>
                                        <p:strVal val="visible"/>
                                      </p:to>
                                    </p:set>
                                    <p:anim calcmode="lin" valueType="num">
                                      <p:cBhvr additive="base">
                                        <p:cTn id="7" dur="500" fill="hold"/>
                                        <p:tgtEl>
                                          <p:spTgt spid="1332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3320">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7">
                                            <p:txEl>
                                              <p:pRg st="0" end="0"/>
                                            </p:txEl>
                                          </p:spTgt>
                                        </p:tgtEl>
                                        <p:attrNameLst>
                                          <p:attrName>style.visibility</p:attrName>
                                        </p:attrNameLst>
                                      </p:cBhvr>
                                      <p:to>
                                        <p:strVal val="visible"/>
                                      </p:to>
                                    </p:set>
                                    <p:anim calcmode="lin" valueType="num">
                                      <p:cBhvr additive="base">
                                        <p:cTn id="13"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20" grpId="0" build="p" autoUpdateAnimBg="0"/>
      <p:bldP spid="7" grpId="0" build="p" autoUpdateAnimBg="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en-US" sz="4800" b="1" dirty="0"/>
              <a:t>How can you </a:t>
            </a:r>
            <a:r>
              <a:rPr lang="en-US" sz="4800" b="1" dirty="0">
                <a:solidFill>
                  <a:srgbClr val="FFFF00"/>
                </a:solidFill>
              </a:rPr>
              <a:t>live out</a:t>
            </a:r>
            <a:r>
              <a:rPr lang="en-US" sz="4800" b="1" dirty="0"/>
              <a:t> the gospel?</a:t>
            </a:r>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4" name="Title 1"/>
          <p:cNvSpPr txBox="1">
            <a:spLocks/>
          </p:cNvSpPr>
          <p:nvPr/>
        </p:nvSpPr>
        <p:spPr bwMode="auto">
          <a:xfrm rot="20542866">
            <a:off x="5209791" y="1498319"/>
            <a:ext cx="3873168" cy="1008112"/>
          </a:xfrm>
          <a:prstGeom prst="rect">
            <a:avLst/>
          </a:prstGeom>
          <a:solidFill>
            <a:srgbClr val="FF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a:ea typeface="ＭＳ Ｐゴシック" charset="0"/>
                <a:cs typeface="Arial"/>
              </a:rPr>
              <a:t>Two ways</a:t>
            </a:r>
            <a:r>
              <a:rPr kumimoji="0" lang="is-IS" sz="48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4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2048004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Covenant</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32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An anonymous woman and her children are addressed (v. 1), who likely opened their home for church services and housed traveling preachers.</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27f</a:t>
            </a:r>
          </a:p>
        </p:txBody>
      </p:sp>
      <p:sp>
        <p:nvSpPr>
          <p:cNvPr id="7" name="Rectangle 2">
            <a:extLst>
              <a:ext uri="{FF2B5EF4-FFF2-40B4-BE49-F238E27FC236}">
                <a16:creationId xmlns:a16="http://schemas.microsoft.com/office/drawing/2014/main" id="{DB9B6F30-9540-AB4A-89C2-6ECB4CE93CEE}"/>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267282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260" y="2132856"/>
            <a:ext cx="9144000" cy="1728192"/>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2 John 1-6</a:t>
            </a:r>
          </a:p>
        </p:txBody>
      </p:sp>
    </p:spTree>
    <p:extLst>
      <p:ext uri="{BB962C8B-B14F-4D97-AF65-F5344CB8AC3E}">
        <p14:creationId xmlns:p14="http://schemas.microsoft.com/office/powerpoint/2010/main" val="196978979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Aid </a:t>
            </a:r>
            <a:r>
              <a:rPr lang="en-US" sz="4800" b="1" dirty="0">
                <a:solidFill>
                  <a:srgbClr val="FFFF00"/>
                </a:solidFill>
                <a:effectLst>
                  <a:glow rad="127000">
                    <a:schemeClr val="tx1"/>
                  </a:glow>
                </a:effectLst>
                <a:latin typeface="Arial" charset="0"/>
                <a:ea typeface="ＭＳ Ｐゴシック" charset="0"/>
                <a:cs typeface="ＭＳ Ｐゴシック" charset="0"/>
              </a:rPr>
              <a:t>true</a:t>
            </a:r>
            <a:r>
              <a:rPr lang="en-US" sz="4800" b="1" dirty="0">
                <a:effectLst>
                  <a:glow rad="127000">
                    <a:schemeClr val="tx1"/>
                  </a:glow>
                </a:effectLst>
                <a:latin typeface="Arial" charset="0"/>
                <a:ea typeface="ＭＳ Ｐゴシック" charset="0"/>
                <a:cs typeface="ＭＳ Ｐゴシック" charset="0"/>
              </a:rPr>
              <a:t> teachers (1-6).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1126253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F5F5F5"/>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814F476F-9C35-C34B-BA5F-12558EEEA6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8997" y="1484784"/>
            <a:ext cx="3370484" cy="2249777"/>
          </a:xfrm>
          <a:prstGeom prst="rect">
            <a:avLst/>
          </a:prstGeom>
          <a:noFill/>
          <a:extLst>
            <a:ext uri="{909E8E84-426E-40DD-AFC4-6F175D3DCCD1}">
              <a14:hiddenFill xmlns:a14="http://schemas.microsoft.com/office/drawing/2010/main">
                <a:solidFill>
                  <a:srgbClr val="FFFFFF"/>
                </a:solidFill>
              </a14:hiddenFill>
            </a:ext>
          </a:extLst>
        </p:spPr>
      </p:pic>
      <p:sp>
        <p:nvSpPr>
          <p:cNvPr id="29698" name="Rectangle 2"/>
          <p:cNvSpPr>
            <a:spLocks noGrp="1" noChangeArrowheads="1"/>
          </p:cNvSpPr>
          <p:nvPr>
            <p:ph type="title" idx="4294967295"/>
          </p:nvPr>
        </p:nvSpPr>
        <p:spPr>
          <a:xfrm>
            <a:off x="1752599" y="228600"/>
            <a:ext cx="5987559" cy="533400"/>
          </a:xfrm>
          <a:solidFill>
            <a:schemeClr val="bg1"/>
          </a:solidFill>
        </p:spPr>
        <p:txBody>
          <a:bodyPr/>
          <a:lstStyle/>
          <a:p>
            <a:pPr algn="ctr" eaLnBrk="1" hangingPunct="1"/>
            <a:r>
              <a:rPr lang="en-US" sz="2800" b="1">
                <a:solidFill>
                  <a:srgbClr val="FFFFFF"/>
                </a:solidFill>
                <a:latin typeface="Arial" charset="0"/>
                <a:ea typeface="ＭＳ Ｐゴシック" charset="0"/>
                <a:cs typeface="ＭＳ Ｐゴシック" charset="0"/>
              </a:rPr>
              <a:t>Balancing Love and Truth</a:t>
            </a:r>
          </a:p>
        </p:txBody>
      </p:sp>
      <p:sp>
        <p:nvSpPr>
          <p:cNvPr id="160770" name="Text Box 3"/>
          <p:cNvSpPr txBox="1">
            <a:spLocks noChangeArrowheads="1"/>
          </p:cNvSpPr>
          <p:nvPr/>
        </p:nvSpPr>
        <p:spPr bwMode="auto">
          <a:xfrm>
            <a:off x="8324315" y="44450"/>
            <a:ext cx="78418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ＭＳ Ｐゴシック" charset="0"/>
              </a:rPr>
              <a:t>297 </a:t>
            </a:r>
          </a:p>
        </p:txBody>
      </p:sp>
      <p:sp>
        <p:nvSpPr>
          <p:cNvPr id="29704" name="Text Box 8"/>
          <p:cNvSpPr txBox="1">
            <a:spLocks noChangeArrowheads="1"/>
          </p:cNvSpPr>
          <p:nvPr/>
        </p:nvSpPr>
        <p:spPr bwMode="auto">
          <a:xfrm>
            <a:off x="1466850" y="1209675"/>
            <a:ext cx="6610350" cy="9540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ja-JP" sz="2800" b="1" i="0" u="none" strike="noStrike" kern="1200" cap="none" spc="0" normalizeH="0" baseline="0" noProof="0" dirty="0">
                <a:ln>
                  <a:noFill/>
                </a:ln>
                <a:solidFill>
                  <a:srgbClr val="00172E"/>
                </a:solidFill>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00172E"/>
                </a:solidFill>
                <a:effectLst/>
                <a:uLnTx/>
                <a:uFillTx/>
                <a:latin typeface="Arial" charset="0"/>
                <a:ea typeface="ＭＳ Ｐゴシック" charset="0"/>
                <a:cs typeface="Arial" charset="0"/>
              </a:rPr>
              <a:t>All you need is love…</a:t>
            </a:r>
            <a:r>
              <a:rPr kumimoji="0" lang="ru-RU" altLang="ja-JP" sz="2800" b="1" i="0" u="none" strike="noStrike" kern="1200" cap="none" spc="0" normalizeH="0" baseline="0" noProof="0" dirty="0">
                <a:ln>
                  <a:noFill/>
                </a:ln>
                <a:solidFill>
                  <a:srgbClr val="00172E"/>
                </a:solidFill>
                <a:effectLst/>
                <a:uLnTx/>
                <a:uFillTx/>
                <a:latin typeface="Arial" charset="0"/>
                <a:ea typeface="ＭＳ Ｐゴシック" charset="0"/>
                <a:cs typeface="Arial" charset="0"/>
              </a:rPr>
              <a:t>"</a:t>
            </a:r>
            <a:r>
              <a:rPr kumimoji="0" lang="en-US" altLang="ja-JP" sz="2800" b="1" i="0" u="none" strike="noStrike" kern="1200" cap="none" spc="0" normalizeH="0" baseline="0" noProof="0" dirty="0">
                <a:ln>
                  <a:noFill/>
                </a:ln>
                <a:solidFill>
                  <a:srgbClr val="00172E"/>
                </a:solidFill>
                <a:effectLst/>
                <a:uLnTx/>
                <a:uFillTx/>
                <a:latin typeface="Arial" charset="0"/>
                <a:ea typeface="ＭＳ Ｐゴシック" charset="0"/>
                <a:cs typeface="Arial" charset="0"/>
              </a:rPr>
              <a:t> (The Beatles)</a:t>
            </a:r>
            <a:br>
              <a:rPr kumimoji="0" lang="en-US" altLang="ja-JP" sz="2800" b="1" i="0" u="none" strike="noStrike" kern="1200" cap="none" spc="0" normalizeH="0" baseline="0" noProof="0" dirty="0">
                <a:ln>
                  <a:noFill/>
                </a:ln>
                <a:solidFill>
                  <a:srgbClr val="00172E"/>
                </a:solidFill>
                <a:effectLst/>
                <a:uLnTx/>
                <a:uFillTx/>
                <a:latin typeface="Arial" charset="0"/>
                <a:ea typeface="ＭＳ Ｐゴシック" charset="0"/>
                <a:cs typeface="Arial" charset="0"/>
              </a:rPr>
            </a:br>
            <a:r>
              <a:rPr kumimoji="0" lang="en-US" altLang="ja-JP" sz="2800" b="1" i="1" u="none" strike="noStrike" kern="1200" cap="none" spc="0" normalizeH="0" baseline="0" noProof="0" dirty="0">
                <a:ln>
                  <a:noFill/>
                </a:ln>
                <a:solidFill>
                  <a:srgbClr val="00172E"/>
                </a:solidFill>
                <a:effectLst/>
                <a:uLnTx/>
                <a:uFillTx/>
                <a:latin typeface="Arial" charset="0"/>
                <a:ea typeface="ＭＳ Ｐゴシック" charset="0"/>
                <a:cs typeface="Arial" charset="0"/>
              </a:rPr>
              <a:t>Do you agree?  Why or why not?</a:t>
            </a:r>
            <a:endParaRPr kumimoji="0" lang="en-US" sz="2800" b="1" i="1" u="none" strike="noStrike" kern="1200" cap="none" spc="0" normalizeH="0" baseline="0" noProof="0" dirty="0">
              <a:ln>
                <a:noFill/>
              </a:ln>
              <a:solidFill>
                <a:srgbClr val="00172E"/>
              </a:solidFill>
              <a:effectLst/>
              <a:uLnTx/>
              <a:uFillTx/>
              <a:latin typeface="Arial" charset="0"/>
              <a:ea typeface="ＭＳ Ｐゴシック" charset="0"/>
              <a:cs typeface="Arial" charset="0"/>
            </a:endParaRPr>
          </a:p>
        </p:txBody>
      </p:sp>
      <p:sp>
        <p:nvSpPr>
          <p:cNvPr id="29705" name="Music"/>
          <p:cNvSpPr>
            <a:spLocks noEditPoints="1" noChangeArrowheads="1"/>
          </p:cNvSpPr>
          <p:nvPr/>
        </p:nvSpPr>
        <p:spPr bwMode="auto">
          <a:xfrm rot="-531801">
            <a:off x="0" y="838200"/>
            <a:ext cx="1295400" cy="1295400"/>
          </a:xfrm>
          <a:custGeom>
            <a:avLst/>
            <a:gdLst>
              <a:gd name="T0" fmla="*/ 7352 w 21600"/>
              <a:gd name="T1" fmla="*/ 46 h 21600"/>
              <a:gd name="T2" fmla="*/ 7373 w 21600"/>
              <a:gd name="T3" fmla="*/ 9900 h 21600"/>
              <a:gd name="T4" fmla="*/ 21683 w 21600"/>
              <a:gd name="T5" fmla="*/ 10061 h 21600"/>
              <a:gd name="T6" fmla="*/ 7352 w 21600"/>
              <a:gd name="T7" fmla="*/ 46 h 21600"/>
              <a:gd name="T8" fmla="*/ 21600 w 21600"/>
              <a:gd name="T9" fmla="*/ 0 h 21600"/>
              <a:gd name="T10" fmla="*/ 7975 w 21600"/>
              <a:gd name="T11" fmla="*/ 923 h 21600"/>
              <a:gd name="T12" fmla="*/ 20935 w 21600"/>
              <a:gd name="T13" fmla="*/ 5354 h 21600"/>
            </a:gdLst>
            <a:ahLst/>
            <a:cxnLst>
              <a:cxn ang="0">
                <a:pos x="T0" y="T1"/>
              </a:cxn>
              <a:cxn ang="0">
                <a:pos x="T2" y="T3"/>
              </a:cxn>
              <a:cxn ang="0">
                <a:pos x="T4" y="T5"/>
              </a:cxn>
              <a:cxn ang="0">
                <a:pos x="T6" y="T7"/>
              </a:cxn>
              <a:cxn ang="0">
                <a:pos x="T8" y="T9"/>
              </a:cxn>
            </a:cxnLst>
            <a:rect l="T10" t="T11" r="T12" b="T13"/>
            <a:pathLst>
              <a:path w="21600" h="21600">
                <a:moveTo>
                  <a:pt x="7352" y="46"/>
                </a:moveTo>
                <a:lnTo>
                  <a:pt x="7373" y="9900"/>
                </a:lnTo>
                <a:lnTo>
                  <a:pt x="7352" y="16107"/>
                </a:lnTo>
                <a:lnTo>
                  <a:pt x="7103" y="15969"/>
                </a:lnTo>
                <a:lnTo>
                  <a:pt x="6729" y="15692"/>
                </a:lnTo>
                <a:lnTo>
                  <a:pt x="6355" y="15553"/>
                </a:lnTo>
                <a:lnTo>
                  <a:pt x="5981" y="15415"/>
                </a:lnTo>
                <a:lnTo>
                  <a:pt x="5607" y="15276"/>
                </a:lnTo>
                <a:lnTo>
                  <a:pt x="5109" y="15138"/>
                </a:lnTo>
                <a:lnTo>
                  <a:pt x="4735" y="15138"/>
                </a:lnTo>
                <a:lnTo>
                  <a:pt x="4236" y="15138"/>
                </a:lnTo>
                <a:lnTo>
                  <a:pt x="3364" y="15138"/>
                </a:lnTo>
                <a:lnTo>
                  <a:pt x="2616" y="15276"/>
                </a:lnTo>
                <a:lnTo>
                  <a:pt x="1869" y="15692"/>
                </a:lnTo>
                <a:lnTo>
                  <a:pt x="1246" y="15969"/>
                </a:lnTo>
                <a:lnTo>
                  <a:pt x="747" y="16523"/>
                </a:lnTo>
                <a:lnTo>
                  <a:pt x="373" y="17076"/>
                </a:lnTo>
                <a:lnTo>
                  <a:pt x="124" y="17630"/>
                </a:lnTo>
                <a:lnTo>
                  <a:pt x="0" y="18323"/>
                </a:lnTo>
                <a:lnTo>
                  <a:pt x="124" y="19015"/>
                </a:lnTo>
                <a:lnTo>
                  <a:pt x="373" y="19569"/>
                </a:lnTo>
                <a:lnTo>
                  <a:pt x="747" y="20123"/>
                </a:lnTo>
                <a:lnTo>
                  <a:pt x="1246" y="20676"/>
                </a:lnTo>
                <a:lnTo>
                  <a:pt x="1869" y="21092"/>
                </a:lnTo>
                <a:lnTo>
                  <a:pt x="2616" y="21369"/>
                </a:lnTo>
                <a:lnTo>
                  <a:pt x="3364" y="21507"/>
                </a:lnTo>
                <a:lnTo>
                  <a:pt x="4236" y="21646"/>
                </a:lnTo>
                <a:lnTo>
                  <a:pt x="5109" y="21507"/>
                </a:lnTo>
                <a:lnTo>
                  <a:pt x="5856" y="21369"/>
                </a:lnTo>
                <a:lnTo>
                  <a:pt x="6604" y="21092"/>
                </a:lnTo>
                <a:lnTo>
                  <a:pt x="7227" y="20676"/>
                </a:lnTo>
                <a:lnTo>
                  <a:pt x="7726" y="20123"/>
                </a:lnTo>
                <a:lnTo>
                  <a:pt x="8100" y="19569"/>
                </a:lnTo>
                <a:lnTo>
                  <a:pt x="8349" y="19015"/>
                </a:lnTo>
                <a:lnTo>
                  <a:pt x="8473" y="18323"/>
                </a:lnTo>
                <a:lnTo>
                  <a:pt x="8473" y="6276"/>
                </a:lnTo>
                <a:lnTo>
                  <a:pt x="20561" y="6276"/>
                </a:lnTo>
                <a:lnTo>
                  <a:pt x="20561" y="16107"/>
                </a:lnTo>
                <a:lnTo>
                  <a:pt x="20187" y="15830"/>
                </a:lnTo>
                <a:lnTo>
                  <a:pt x="19938" y="15692"/>
                </a:lnTo>
                <a:lnTo>
                  <a:pt x="19564" y="15553"/>
                </a:lnTo>
                <a:lnTo>
                  <a:pt x="19190" y="15415"/>
                </a:lnTo>
                <a:lnTo>
                  <a:pt x="18692" y="15276"/>
                </a:lnTo>
                <a:lnTo>
                  <a:pt x="18318" y="15138"/>
                </a:lnTo>
                <a:lnTo>
                  <a:pt x="17944" y="15138"/>
                </a:lnTo>
                <a:lnTo>
                  <a:pt x="17446" y="15138"/>
                </a:lnTo>
                <a:lnTo>
                  <a:pt x="16573" y="15138"/>
                </a:lnTo>
                <a:lnTo>
                  <a:pt x="15826" y="15276"/>
                </a:lnTo>
                <a:lnTo>
                  <a:pt x="15078" y="15692"/>
                </a:lnTo>
                <a:lnTo>
                  <a:pt x="14455" y="15969"/>
                </a:lnTo>
                <a:lnTo>
                  <a:pt x="13956" y="16523"/>
                </a:lnTo>
                <a:lnTo>
                  <a:pt x="13583" y="17076"/>
                </a:lnTo>
                <a:lnTo>
                  <a:pt x="13333" y="17630"/>
                </a:lnTo>
                <a:lnTo>
                  <a:pt x="13209" y="18323"/>
                </a:lnTo>
                <a:lnTo>
                  <a:pt x="13333" y="19015"/>
                </a:lnTo>
                <a:lnTo>
                  <a:pt x="13583" y="19569"/>
                </a:lnTo>
                <a:lnTo>
                  <a:pt x="13956" y="20123"/>
                </a:lnTo>
                <a:lnTo>
                  <a:pt x="14455" y="20676"/>
                </a:lnTo>
                <a:lnTo>
                  <a:pt x="15078" y="21092"/>
                </a:lnTo>
                <a:lnTo>
                  <a:pt x="15826" y="21369"/>
                </a:lnTo>
                <a:lnTo>
                  <a:pt x="16573" y="21507"/>
                </a:lnTo>
                <a:lnTo>
                  <a:pt x="17446" y="21646"/>
                </a:lnTo>
                <a:lnTo>
                  <a:pt x="18318" y="21507"/>
                </a:lnTo>
                <a:lnTo>
                  <a:pt x="19066" y="21369"/>
                </a:lnTo>
                <a:lnTo>
                  <a:pt x="19813" y="21092"/>
                </a:lnTo>
                <a:lnTo>
                  <a:pt x="20436" y="20676"/>
                </a:lnTo>
                <a:lnTo>
                  <a:pt x="20935" y="20123"/>
                </a:lnTo>
                <a:lnTo>
                  <a:pt x="21309" y="19569"/>
                </a:lnTo>
                <a:lnTo>
                  <a:pt x="21558" y="19015"/>
                </a:lnTo>
                <a:lnTo>
                  <a:pt x="21683" y="18323"/>
                </a:lnTo>
                <a:lnTo>
                  <a:pt x="21683" y="10061"/>
                </a:lnTo>
                <a:lnTo>
                  <a:pt x="21683" y="46"/>
                </a:lnTo>
                <a:lnTo>
                  <a:pt x="7352" y="46"/>
                </a:lnTo>
                <a:close/>
              </a:path>
            </a:pathLst>
          </a:custGeom>
          <a:solidFill>
            <a:srgbClr val="FFBE7D"/>
          </a:solidFill>
          <a:ln w="9525">
            <a:solidFill>
              <a:srgbClr val="000000"/>
            </a:solidFill>
            <a:miter lim="800000"/>
            <a:headEnd/>
            <a:tailEnd/>
          </a:ln>
          <a:effectLst>
            <a:outerShdw blurRad="63500" dist="107763" dir="2700000" algn="ctr" rotWithShape="0">
              <a:srgbClr val="000000">
                <a:alpha val="74998"/>
              </a:srgbClr>
            </a:outerShdw>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DDDDDD"/>
              </a:solidFill>
              <a:effectLst/>
              <a:uLnTx/>
              <a:uFillTx/>
              <a:latin typeface="Times New Roman" charset="0"/>
              <a:ea typeface="ＭＳ Ｐゴシック" charset="0"/>
              <a:cs typeface="+mn-cs"/>
            </a:endParaRPr>
          </a:p>
        </p:txBody>
      </p:sp>
      <p:sp>
        <p:nvSpPr>
          <p:cNvPr id="29731" name="Text Box 35"/>
          <p:cNvSpPr txBox="1">
            <a:spLocks noChangeArrowheads="1"/>
          </p:cNvSpPr>
          <p:nvPr/>
        </p:nvSpPr>
        <p:spPr bwMode="auto">
          <a:xfrm rot="20693385">
            <a:off x="211476" y="4438332"/>
            <a:ext cx="285206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rPr>
              <a:t>Mushiness</a:t>
            </a:r>
          </a:p>
        </p:txBody>
      </p:sp>
      <p:sp>
        <p:nvSpPr>
          <p:cNvPr id="29732" name="Text Box 36"/>
          <p:cNvSpPr txBox="1">
            <a:spLocks noChangeArrowheads="1"/>
          </p:cNvSpPr>
          <p:nvPr/>
        </p:nvSpPr>
        <p:spPr bwMode="auto">
          <a:xfrm rot="854386">
            <a:off x="6283335" y="4428424"/>
            <a:ext cx="2863541"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rPr>
              <a:t>Harshness</a:t>
            </a:r>
          </a:p>
        </p:txBody>
      </p:sp>
      <p:sp>
        <p:nvSpPr>
          <p:cNvPr id="29733" name="Text Box 37"/>
          <p:cNvSpPr txBox="1">
            <a:spLocks noChangeArrowheads="1"/>
          </p:cNvSpPr>
          <p:nvPr/>
        </p:nvSpPr>
        <p:spPr bwMode="auto">
          <a:xfrm>
            <a:off x="3098478" y="3212976"/>
            <a:ext cx="3391003"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172E"/>
                </a:solidFill>
                <a:effectLst/>
                <a:uLnTx/>
                <a:uFillTx/>
                <a:latin typeface="Arial Black" panose="020B0604020202020204" pitchFamily="34" charset="0"/>
                <a:ea typeface="ＭＳ Ｐゴシック" charset="0"/>
                <a:cs typeface="Arial Black" panose="020B0604020202020204" pitchFamily="34" charset="0"/>
              </a:rPr>
              <a:t>Balance</a:t>
            </a:r>
          </a:p>
        </p:txBody>
      </p:sp>
      <p:grpSp>
        <p:nvGrpSpPr>
          <p:cNvPr id="3" name="Group 2">
            <a:extLst>
              <a:ext uri="{FF2B5EF4-FFF2-40B4-BE49-F238E27FC236}">
                <a16:creationId xmlns:a16="http://schemas.microsoft.com/office/drawing/2014/main" id="{1ED018F3-1356-D54A-BD2D-AE320F4F6B3A}"/>
              </a:ext>
            </a:extLst>
          </p:cNvPr>
          <p:cNvGrpSpPr/>
          <p:nvPr/>
        </p:nvGrpSpPr>
        <p:grpSpPr>
          <a:xfrm rot="20654668">
            <a:off x="297253" y="5011753"/>
            <a:ext cx="3706118" cy="1910407"/>
            <a:chOff x="433834" y="4992627"/>
            <a:chExt cx="3706118" cy="1910407"/>
          </a:xfrm>
        </p:grpSpPr>
        <p:pic>
          <p:nvPicPr>
            <p:cNvPr id="34" name="Picture 2">
              <a:extLst>
                <a:ext uri="{FF2B5EF4-FFF2-40B4-BE49-F238E27FC236}">
                  <a16:creationId xmlns:a16="http://schemas.microsoft.com/office/drawing/2014/main" id="{DD5521FE-E44B-704D-9185-C9CCD97B6A1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245"/>
            <a:stretch/>
          </p:blipFill>
          <p:spPr bwMode="auto">
            <a:xfrm>
              <a:off x="433834" y="4992627"/>
              <a:ext cx="3634110" cy="1910407"/>
            </a:xfrm>
            <a:prstGeom prst="rect">
              <a:avLst/>
            </a:prstGeom>
            <a:noFill/>
            <a:extLst>
              <a:ext uri="{909E8E84-426E-40DD-AFC4-6F175D3DCCD1}">
                <a14:hiddenFill xmlns:a14="http://schemas.microsoft.com/office/drawing/2010/main">
                  <a:solidFill>
                    <a:srgbClr val="FFFFFF"/>
                  </a:solidFill>
                </a14:hiddenFill>
              </a:ext>
            </a:extLst>
          </p:spPr>
        </p:pic>
        <p:sp>
          <p:nvSpPr>
            <p:cNvPr id="37" name="Text Box 37">
              <a:extLst>
                <a:ext uri="{FF2B5EF4-FFF2-40B4-BE49-F238E27FC236}">
                  <a16:creationId xmlns:a16="http://schemas.microsoft.com/office/drawing/2014/main" id="{DEA97518-D4BB-354F-8AE2-38226EAA151D}"/>
                </a:ext>
              </a:extLst>
            </p:cNvPr>
            <p:cNvSpPr txBox="1">
              <a:spLocks noChangeArrowheads="1"/>
            </p:cNvSpPr>
            <p:nvPr/>
          </p:nvSpPr>
          <p:spPr bwMode="auto">
            <a:xfrm>
              <a:off x="447056" y="5117170"/>
              <a:ext cx="148313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rPr>
                <a:t>Love</a:t>
              </a:r>
            </a:p>
          </p:txBody>
        </p:sp>
        <p:sp>
          <p:nvSpPr>
            <p:cNvPr id="38" name="Text Box 37">
              <a:extLst>
                <a:ext uri="{FF2B5EF4-FFF2-40B4-BE49-F238E27FC236}">
                  <a16:creationId xmlns:a16="http://schemas.microsoft.com/office/drawing/2014/main" id="{A64753F8-9FB0-D74A-9E6F-9737A6ABD6B8}"/>
                </a:ext>
              </a:extLst>
            </p:cNvPr>
            <p:cNvSpPr txBox="1">
              <a:spLocks noChangeArrowheads="1"/>
            </p:cNvSpPr>
            <p:nvPr/>
          </p:nvSpPr>
          <p:spPr bwMode="auto">
            <a:xfrm>
              <a:off x="2392062" y="5150623"/>
              <a:ext cx="174789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rPr>
                <a:t>Truth</a:t>
              </a:r>
            </a:p>
          </p:txBody>
        </p:sp>
      </p:grpSp>
      <p:grpSp>
        <p:nvGrpSpPr>
          <p:cNvPr id="40" name="Group 39">
            <a:extLst>
              <a:ext uri="{FF2B5EF4-FFF2-40B4-BE49-F238E27FC236}">
                <a16:creationId xmlns:a16="http://schemas.microsoft.com/office/drawing/2014/main" id="{762E9BA8-7350-6941-8766-4AA3D72A43B3}"/>
              </a:ext>
            </a:extLst>
          </p:cNvPr>
          <p:cNvGrpSpPr/>
          <p:nvPr/>
        </p:nvGrpSpPr>
        <p:grpSpPr>
          <a:xfrm rot="841554">
            <a:off x="5377351" y="5039710"/>
            <a:ext cx="3706118" cy="1910407"/>
            <a:chOff x="433834" y="4992627"/>
            <a:chExt cx="3706118" cy="1910407"/>
          </a:xfrm>
        </p:grpSpPr>
        <p:pic>
          <p:nvPicPr>
            <p:cNvPr id="41" name="Picture 2">
              <a:extLst>
                <a:ext uri="{FF2B5EF4-FFF2-40B4-BE49-F238E27FC236}">
                  <a16:creationId xmlns:a16="http://schemas.microsoft.com/office/drawing/2014/main" id="{7732DFD8-E992-D34E-B7E5-3F18E30472C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1245"/>
            <a:stretch/>
          </p:blipFill>
          <p:spPr bwMode="auto">
            <a:xfrm>
              <a:off x="433834" y="4992627"/>
              <a:ext cx="3634110" cy="1910407"/>
            </a:xfrm>
            <a:prstGeom prst="rect">
              <a:avLst/>
            </a:prstGeom>
            <a:noFill/>
            <a:extLst>
              <a:ext uri="{909E8E84-426E-40DD-AFC4-6F175D3DCCD1}">
                <a14:hiddenFill xmlns:a14="http://schemas.microsoft.com/office/drawing/2010/main">
                  <a:solidFill>
                    <a:srgbClr val="FFFFFF"/>
                  </a:solidFill>
                </a14:hiddenFill>
              </a:ext>
            </a:extLst>
          </p:spPr>
        </p:pic>
        <p:sp>
          <p:nvSpPr>
            <p:cNvPr id="42" name="Text Box 37">
              <a:extLst>
                <a:ext uri="{FF2B5EF4-FFF2-40B4-BE49-F238E27FC236}">
                  <a16:creationId xmlns:a16="http://schemas.microsoft.com/office/drawing/2014/main" id="{AC61A7E0-7238-4B43-B788-85C5B2DF77E0}"/>
                </a:ext>
              </a:extLst>
            </p:cNvPr>
            <p:cNvSpPr txBox="1">
              <a:spLocks noChangeArrowheads="1"/>
            </p:cNvSpPr>
            <p:nvPr/>
          </p:nvSpPr>
          <p:spPr bwMode="auto">
            <a:xfrm>
              <a:off x="447056" y="5117170"/>
              <a:ext cx="1483133"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rPr>
                <a:t>Love</a:t>
              </a:r>
            </a:p>
          </p:txBody>
        </p:sp>
        <p:sp>
          <p:nvSpPr>
            <p:cNvPr id="43" name="Text Box 37">
              <a:extLst>
                <a:ext uri="{FF2B5EF4-FFF2-40B4-BE49-F238E27FC236}">
                  <a16:creationId xmlns:a16="http://schemas.microsoft.com/office/drawing/2014/main" id="{4242FA44-A874-B749-AE57-F17845F314FB}"/>
                </a:ext>
              </a:extLst>
            </p:cNvPr>
            <p:cNvSpPr txBox="1">
              <a:spLocks noChangeArrowheads="1"/>
            </p:cNvSpPr>
            <p:nvPr/>
          </p:nvSpPr>
          <p:spPr bwMode="auto">
            <a:xfrm>
              <a:off x="2392062" y="5150623"/>
              <a:ext cx="1747890"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C0000"/>
                  </a:solidFill>
                  <a:effectLst/>
                  <a:uLnTx/>
                  <a:uFillTx/>
                  <a:latin typeface="Arial Black" panose="020B0604020202020204" pitchFamily="34" charset="0"/>
                  <a:ea typeface="ＭＳ Ｐゴシック" charset="0"/>
                  <a:cs typeface="Arial Black" panose="020B0604020202020204" pitchFamily="34" charset="0"/>
                </a:rPr>
                <a:t>Truth</a:t>
              </a:r>
            </a:p>
          </p:txBody>
        </p:sp>
      </p:grpSp>
    </p:spTree>
    <p:extLst>
      <p:ext uri="{BB962C8B-B14F-4D97-AF65-F5344CB8AC3E}">
        <p14:creationId xmlns:p14="http://schemas.microsoft.com/office/powerpoint/2010/main" val="1357429062"/>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29704">
                                            <p:txEl>
                                              <p:pRg st="0" end="0"/>
                                            </p:txEl>
                                          </p:spTgt>
                                        </p:tgtEl>
                                        <p:attrNameLst>
                                          <p:attrName>style.visibility</p:attrName>
                                        </p:attrNameLst>
                                      </p:cBhvr>
                                      <p:to>
                                        <p:strVal val="visible"/>
                                      </p:to>
                                    </p:set>
                                    <p:animEffect transition="in" filter="fade">
                                      <p:cBhvr>
                                        <p:cTn id="7" dur="770" decel="100000"/>
                                        <p:tgtEl>
                                          <p:spTgt spid="29704">
                                            <p:txEl>
                                              <p:pRg st="0" end="0"/>
                                            </p:txEl>
                                          </p:spTgt>
                                        </p:tgtEl>
                                      </p:cBhvr>
                                    </p:animEffect>
                                    <p:animScale>
                                      <p:cBhvr>
                                        <p:cTn id="8" dur="770" decel="100000"/>
                                        <p:tgtEl>
                                          <p:spTgt spid="29704">
                                            <p:txEl>
                                              <p:pRg st="0" end="0"/>
                                            </p:txEl>
                                          </p:spTgt>
                                        </p:tgtEl>
                                      </p:cBhvr>
                                      <p:from x="10000" y="10000"/>
                                      <p:to x="200000" y="450000"/>
                                    </p:animScale>
                                    <p:animScale>
                                      <p:cBhvr>
                                        <p:cTn id="9" dur="1230" accel="100000" fill="hold">
                                          <p:stCondLst>
                                            <p:cond delay="770"/>
                                          </p:stCondLst>
                                        </p:cTn>
                                        <p:tgtEl>
                                          <p:spTgt spid="29704">
                                            <p:txEl>
                                              <p:pRg st="0" end="0"/>
                                            </p:txEl>
                                          </p:spTgt>
                                        </p:tgtEl>
                                      </p:cBhvr>
                                      <p:from x="200000" y="450000"/>
                                      <p:to x="100000" y="100000"/>
                                    </p:animScale>
                                    <p:set>
                                      <p:cBhvr>
                                        <p:cTn id="10" dur="770" fill="hold"/>
                                        <p:tgtEl>
                                          <p:spTgt spid="29704">
                                            <p:txEl>
                                              <p:pRg st="0" end="0"/>
                                            </p:txEl>
                                          </p:spTgt>
                                        </p:tgtEl>
                                        <p:attrNameLst>
                                          <p:attrName>ppt_x</p:attrName>
                                        </p:attrNameLst>
                                      </p:cBhvr>
                                      <p:to>
                                        <p:strVal val="(0.5)"/>
                                      </p:to>
                                    </p:set>
                                    <p:anim from="(0.5)" to="(#ppt_x)" calcmode="lin" valueType="num">
                                      <p:cBhvr>
                                        <p:cTn id="11" dur="1230" accel="100000" fill="hold">
                                          <p:stCondLst>
                                            <p:cond delay="770"/>
                                          </p:stCondLst>
                                        </p:cTn>
                                        <p:tgtEl>
                                          <p:spTgt spid="29704">
                                            <p:txEl>
                                              <p:pRg st="0" end="0"/>
                                            </p:txEl>
                                          </p:spTgt>
                                        </p:tgtEl>
                                        <p:attrNameLst>
                                          <p:attrName>ppt_x</p:attrName>
                                        </p:attrNameLst>
                                      </p:cBhvr>
                                    </p:anim>
                                    <p:set>
                                      <p:cBhvr>
                                        <p:cTn id="12" dur="770" fill="hold"/>
                                        <p:tgtEl>
                                          <p:spTgt spid="29704">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29704">
                                            <p:txEl>
                                              <p:pRg st="0" end="0"/>
                                            </p:txEl>
                                          </p:spTgt>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linds(horizontal)">
                                      <p:cBhvr>
                                        <p:cTn id="18" dur="500"/>
                                        <p:tgtEl>
                                          <p:spTgt spid="3"/>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 presetClass="entr" presetSubtype="10"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blinds(horizontal)">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29731"/>
                                        </p:tgtEl>
                                        <p:attrNameLst>
                                          <p:attrName>style.visibility</p:attrName>
                                        </p:attrNameLst>
                                      </p:cBhvr>
                                      <p:to>
                                        <p:strVal val="visible"/>
                                      </p:to>
                                    </p:set>
                                    <p:animEffect transition="in" filter="dissolve">
                                      <p:cBhvr>
                                        <p:cTn id="28" dur="500"/>
                                        <p:tgtEl>
                                          <p:spTgt spid="29731"/>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9732"/>
                                        </p:tgtEl>
                                        <p:attrNameLst>
                                          <p:attrName>style.visibility</p:attrName>
                                        </p:attrNameLst>
                                      </p:cBhvr>
                                      <p:to>
                                        <p:strVal val="visible"/>
                                      </p:to>
                                    </p:set>
                                    <p:animEffect transition="in" filter="dissolve">
                                      <p:cBhvr>
                                        <p:cTn id="33" dur="500"/>
                                        <p:tgtEl>
                                          <p:spTgt spid="29732"/>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4098"/>
                                        </p:tgtEl>
                                        <p:attrNameLst>
                                          <p:attrName>style.visibility</p:attrName>
                                        </p:attrNameLst>
                                      </p:cBhvr>
                                      <p:to>
                                        <p:strVal val="visible"/>
                                      </p:to>
                                    </p:set>
                                    <p:animEffect transition="in" filter="blinds(horizontal)">
                                      <p:cBhvr>
                                        <p:cTn id="38" dur="500"/>
                                        <p:tgtEl>
                                          <p:spTgt spid="4098"/>
                                        </p:tgtEl>
                                      </p:cBhvr>
                                    </p:animEffect>
                                  </p:childTnLst>
                                </p:cTn>
                              </p:par>
                              <p:par>
                                <p:cTn id="39" presetID="3" presetClass="entr" presetSubtype="10" fill="hold" grpId="0" nodeType="withEffect">
                                  <p:stCondLst>
                                    <p:cond delay="0"/>
                                  </p:stCondLst>
                                  <p:childTnLst>
                                    <p:set>
                                      <p:cBhvr>
                                        <p:cTn id="40" dur="1" fill="hold">
                                          <p:stCondLst>
                                            <p:cond delay="0"/>
                                          </p:stCondLst>
                                        </p:cTn>
                                        <p:tgtEl>
                                          <p:spTgt spid="29733"/>
                                        </p:tgtEl>
                                        <p:attrNameLst>
                                          <p:attrName>style.visibility</p:attrName>
                                        </p:attrNameLst>
                                      </p:cBhvr>
                                      <p:to>
                                        <p:strVal val="visible"/>
                                      </p:to>
                                    </p:set>
                                    <p:animEffect transition="in" filter="blinds(horizontal)">
                                      <p:cBhvr>
                                        <p:cTn id="41" dur="500"/>
                                        <p:tgtEl>
                                          <p:spTgt spid="29733"/>
                                        </p:tgtEl>
                                      </p:cBhvr>
                                    </p:animEffect>
                                  </p:childTnLst>
                                </p:cTn>
                              </p:par>
                            </p:childTnLst>
                          </p:cTn>
                        </p:par>
                        <p:par>
                          <p:cTn id="42" fill="hold">
                            <p:stCondLst>
                              <p:cond delay="500"/>
                            </p:stCondLst>
                            <p:childTnLst>
                              <p:par>
                                <p:cTn id="43" presetID="9" presetClass="entr" presetSubtype="0" fill="hold" grpId="0" nodeType="afterEffect">
                                  <p:stCondLst>
                                    <p:cond delay="0"/>
                                  </p:stCondLst>
                                  <p:childTnLst>
                                    <p:set>
                                      <p:cBhvr>
                                        <p:cTn id="44" dur="1" fill="hold">
                                          <p:stCondLst>
                                            <p:cond delay="0"/>
                                          </p:stCondLst>
                                        </p:cTn>
                                        <p:tgtEl>
                                          <p:spTgt spid="29698"/>
                                        </p:tgtEl>
                                        <p:attrNameLst>
                                          <p:attrName>style.visibility</p:attrName>
                                        </p:attrNameLst>
                                      </p:cBhvr>
                                      <p:to>
                                        <p:strVal val="visible"/>
                                      </p:to>
                                    </p:set>
                                    <p:animEffect transition="in" filter="dissolve">
                                      <p:cBhvr>
                                        <p:cTn id="45" dur="5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8" grpId="0" animBg="1"/>
      <p:bldP spid="29731" grpId="0"/>
      <p:bldP spid="29732" grpId="0"/>
      <p:bldP spid="2973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83157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This letter is from John, the elder. I am writing to the chosen lady and to her children, whom I love in the </a:t>
            </a:r>
            <a:r>
              <a:rPr lang="en-US" sz="3600" b="1" dirty="0">
                <a:solidFill>
                  <a:srgbClr val="FFFF00"/>
                </a:solidFill>
                <a:effectLst>
                  <a:glow rad="127000">
                    <a:schemeClr val="tx1"/>
                  </a:glow>
                </a:effectLst>
                <a:latin typeface="Arial" charset="0"/>
                <a:ea typeface="ＭＳ Ｐゴシック" charset="0"/>
                <a:cs typeface="ＭＳ Ｐゴシック" charset="0"/>
              </a:rPr>
              <a:t>truth</a:t>
            </a:r>
            <a:r>
              <a:rPr lang="en-US" sz="3600" b="1" dirty="0">
                <a:effectLst>
                  <a:glow rad="127000">
                    <a:schemeClr val="tx1"/>
                  </a:glow>
                </a:effectLst>
                <a:latin typeface="Arial" charset="0"/>
                <a:ea typeface="ＭＳ Ｐゴシック" charset="0"/>
                <a:cs typeface="ＭＳ Ｐゴシック" charset="0"/>
              </a:rPr>
              <a:t>—as does everyone else who knows the </a:t>
            </a:r>
            <a:r>
              <a:rPr lang="en-US" sz="3600" b="1" dirty="0">
                <a:solidFill>
                  <a:srgbClr val="FFFF00"/>
                </a:solidFill>
                <a:effectLst>
                  <a:glow rad="127000">
                    <a:schemeClr val="tx1"/>
                  </a:glow>
                </a:effectLst>
                <a:latin typeface="Arial" charset="0"/>
                <a:ea typeface="ＭＳ Ｐゴシック" charset="0"/>
                <a:cs typeface="ＭＳ Ｐゴシック" charset="0"/>
              </a:rPr>
              <a:t>truth</a:t>
            </a:r>
            <a:r>
              <a:rPr lang="en-US" sz="3600" b="1" dirty="0">
                <a:effectLst>
                  <a:glow rad="127000">
                    <a:schemeClr val="tx1"/>
                  </a:glow>
                </a:effectLst>
                <a:latin typeface="Arial" charset="0"/>
                <a:ea typeface="ＭＳ Ｐゴシック" charset="0"/>
                <a:cs typeface="ＭＳ Ｐゴシック" charset="0"/>
              </a:rPr>
              <a:t>—</a:t>
            </a:r>
            <a:r>
              <a:rPr lang="en-US" sz="3600" b="1" baseline="30000" dirty="0">
                <a:effectLst>
                  <a:glow rad="127000">
                    <a:schemeClr val="tx1"/>
                  </a:glow>
                </a:effectLst>
                <a:latin typeface="Arial" charset="0"/>
                <a:ea typeface="ＭＳ Ｐゴシック" charset="0"/>
                <a:cs typeface="ＭＳ Ｐゴシック" charset="0"/>
              </a:rPr>
              <a:t>2</a:t>
            </a:r>
            <a:r>
              <a:rPr lang="en-US" sz="3600" b="1" dirty="0">
                <a:effectLst>
                  <a:glow rad="127000">
                    <a:schemeClr val="tx1"/>
                  </a:glow>
                </a:effectLst>
                <a:latin typeface="Arial" charset="0"/>
                <a:ea typeface="ＭＳ Ｐゴシック" charset="0"/>
                <a:cs typeface="ＭＳ Ｐゴシック" charset="0"/>
              </a:rPr>
              <a:t>because the </a:t>
            </a:r>
            <a:r>
              <a:rPr lang="en-US" sz="3600" b="1" dirty="0">
                <a:solidFill>
                  <a:srgbClr val="FFFF00"/>
                </a:solidFill>
                <a:effectLst>
                  <a:glow rad="127000">
                    <a:schemeClr val="tx1"/>
                  </a:glow>
                </a:effectLst>
                <a:latin typeface="Arial" charset="0"/>
                <a:ea typeface="ＭＳ Ｐゴシック" charset="0"/>
                <a:cs typeface="ＭＳ Ｐゴシック" charset="0"/>
              </a:rPr>
              <a:t>truth</a:t>
            </a:r>
            <a:r>
              <a:rPr lang="en-US" sz="3600" b="1" dirty="0">
                <a:effectLst>
                  <a:glow rad="127000">
                    <a:schemeClr val="tx1"/>
                  </a:glow>
                </a:effectLst>
                <a:latin typeface="Arial" charset="0"/>
                <a:ea typeface="ＭＳ Ｐゴシック" charset="0"/>
                <a:cs typeface="ＭＳ Ｐゴシック" charset="0"/>
              </a:rPr>
              <a:t> lives in us and will be with us forever</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 John 1-2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10411527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6351859"/>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Grace, mercy, and peace, which come from God the Father and from Jesus Christ—the Son of the Father—will continue to be with us who live in </a:t>
            </a:r>
            <a:r>
              <a:rPr lang="en-US" sz="3600" b="1" dirty="0">
                <a:solidFill>
                  <a:srgbClr val="FFFF00"/>
                </a:solidFill>
                <a:effectLst>
                  <a:glow rad="127000">
                    <a:schemeClr val="tx1"/>
                  </a:glow>
                </a:effectLst>
                <a:latin typeface="Arial" charset="0"/>
                <a:ea typeface="ＭＳ Ｐゴシック" charset="0"/>
                <a:cs typeface="ＭＳ Ｐゴシック" charset="0"/>
              </a:rPr>
              <a:t>truth</a:t>
            </a:r>
            <a:r>
              <a:rPr lang="en-US" sz="3600" b="1" dirty="0">
                <a:effectLst>
                  <a:glow rad="127000">
                    <a:schemeClr val="tx1"/>
                  </a:glow>
                </a:effectLst>
                <a:latin typeface="Arial" charset="0"/>
                <a:ea typeface="ＭＳ Ｐゴシック" charset="0"/>
                <a:cs typeface="ＭＳ Ｐゴシック" charset="0"/>
              </a:rPr>
              <a:t> and </a:t>
            </a:r>
            <a:r>
              <a:rPr lang="en-US" sz="3600" b="1" dirty="0">
                <a:solidFill>
                  <a:srgbClr val="CCFFCC"/>
                </a:solidFill>
                <a:effectLst>
                  <a:glow rad="127000">
                    <a:schemeClr val="tx1"/>
                  </a:glow>
                </a:effectLst>
                <a:latin typeface="Arial" charset="0"/>
                <a:ea typeface="ＭＳ Ｐゴシック" charset="0"/>
                <a:cs typeface="ＭＳ Ｐゴシック" charset="0"/>
              </a:rPr>
              <a:t>love</a:t>
            </a:r>
            <a:r>
              <a:rPr lang="en-US" sz="3600" b="1" dirty="0">
                <a:effectLst>
                  <a:glow rad="127000">
                    <a:schemeClr val="tx1"/>
                  </a:glow>
                </a:effectLst>
                <a:latin typeface="Arial" charset="0"/>
                <a:ea typeface="ＭＳ Ｐゴシック" charset="0"/>
                <a:cs typeface="ＭＳ Ｐゴシック" charset="0"/>
              </a:rPr>
              <a:t>. </a:t>
            </a:r>
            <a:r>
              <a:rPr lang="en-US" sz="3600" b="1" baseline="30000" dirty="0">
                <a:effectLst>
                  <a:glow rad="127000">
                    <a:schemeClr val="tx1"/>
                  </a:glow>
                </a:effectLst>
                <a:latin typeface="Arial" charset="0"/>
                <a:ea typeface="ＭＳ Ｐゴシック" charset="0"/>
                <a:cs typeface="ＭＳ Ｐゴシック" charset="0"/>
              </a:rPr>
              <a:t>4</a:t>
            </a:r>
            <a:r>
              <a:rPr lang="en-US" sz="3600" b="1" dirty="0">
                <a:effectLst>
                  <a:glow rad="127000">
                    <a:schemeClr val="tx1"/>
                  </a:glow>
                </a:effectLst>
                <a:latin typeface="Arial" charset="0"/>
                <a:ea typeface="ＭＳ Ｐゴシック" charset="0"/>
                <a:cs typeface="ＭＳ Ｐゴシック" charset="0"/>
              </a:rPr>
              <a:t>How happy I was to meet some of your children and find them living according to the </a:t>
            </a:r>
            <a:r>
              <a:rPr lang="en-US" sz="3600" b="1" dirty="0">
                <a:solidFill>
                  <a:srgbClr val="FFFF00"/>
                </a:solidFill>
                <a:effectLst>
                  <a:glow rad="127000">
                    <a:schemeClr val="tx1"/>
                  </a:glow>
                </a:effectLst>
                <a:latin typeface="Arial" charset="0"/>
                <a:ea typeface="ＭＳ Ｐゴシック" charset="0"/>
                <a:cs typeface="ＭＳ Ｐゴシック" charset="0"/>
              </a:rPr>
              <a:t>truth</a:t>
            </a:r>
            <a:r>
              <a:rPr lang="en-US" sz="3600" b="1" dirty="0">
                <a:effectLst>
                  <a:glow rad="127000">
                    <a:schemeClr val="tx1"/>
                  </a:glow>
                </a:effectLst>
                <a:latin typeface="Arial" charset="0"/>
                <a:ea typeface="ＭＳ Ｐゴシック" charset="0"/>
                <a:cs typeface="ＭＳ Ｐゴシック" charset="0"/>
              </a:rPr>
              <a:t>, just as the Father commanded</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(2 John 3-4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66674900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505571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am writing to remind you, dear friends [Greek: “lady”], that we should </a:t>
            </a:r>
            <a:r>
              <a:rPr lang="en-US" sz="3600" b="1" dirty="0">
                <a:solidFill>
                  <a:srgbClr val="CCFFCC"/>
                </a:solidFill>
                <a:effectLst>
                  <a:glow rad="127000">
                    <a:schemeClr val="tx1"/>
                  </a:glow>
                </a:effectLst>
                <a:latin typeface="Arial" charset="0"/>
                <a:ea typeface="ＭＳ Ｐゴシック" charset="0"/>
                <a:cs typeface="ＭＳ Ｐゴシック" charset="0"/>
              </a:rPr>
              <a:t>love</a:t>
            </a:r>
            <a:r>
              <a:rPr lang="en-US" sz="3600" b="1" dirty="0">
                <a:effectLst>
                  <a:glow rad="127000">
                    <a:schemeClr val="tx1"/>
                  </a:glow>
                </a:effectLst>
                <a:latin typeface="Arial" charset="0"/>
                <a:ea typeface="ＭＳ Ｐゴシック" charset="0"/>
                <a:cs typeface="ＭＳ Ｐゴシック" charset="0"/>
              </a:rPr>
              <a:t> one another. This is not a new commandment, but one we have had from the beginning.  </a:t>
            </a:r>
            <a:r>
              <a:rPr lang="en-US" sz="3600" b="1" baseline="30000" dirty="0">
                <a:effectLst>
                  <a:glow rad="127000">
                    <a:schemeClr val="tx1"/>
                  </a:glow>
                </a:effectLst>
                <a:latin typeface="Arial" charset="0"/>
                <a:ea typeface="ＭＳ Ｐゴシック" charset="0"/>
                <a:cs typeface="ＭＳ Ｐゴシック" charset="0"/>
              </a:rPr>
              <a:t>6</a:t>
            </a:r>
            <a:r>
              <a:rPr lang="en-US" sz="3600" b="1" dirty="0">
                <a:solidFill>
                  <a:srgbClr val="CCFFCC"/>
                </a:solidFill>
                <a:effectLst>
                  <a:glow rad="127000">
                    <a:schemeClr val="tx1"/>
                  </a:glow>
                </a:effectLst>
                <a:latin typeface="Arial" charset="0"/>
                <a:ea typeface="ＭＳ Ｐゴシック" charset="0"/>
                <a:cs typeface="ＭＳ Ｐゴシック" charset="0"/>
              </a:rPr>
              <a:t>Love</a:t>
            </a:r>
            <a:r>
              <a:rPr lang="en-US" sz="3600" b="1" dirty="0">
                <a:effectLst>
                  <a:glow rad="127000">
                    <a:schemeClr val="tx1"/>
                  </a:glow>
                </a:effectLst>
                <a:latin typeface="Arial" charset="0"/>
                <a:ea typeface="ＭＳ Ｐゴシック" charset="0"/>
                <a:cs typeface="ＭＳ Ｐゴシック" charset="0"/>
              </a:rPr>
              <a:t> means doing what God has commanded us, and he has commanded us to </a:t>
            </a:r>
            <a:r>
              <a:rPr lang="en-US" sz="3600" b="1" dirty="0">
                <a:solidFill>
                  <a:srgbClr val="CCFFCC"/>
                </a:solidFill>
                <a:effectLst>
                  <a:glow rad="127000">
                    <a:schemeClr val="tx1"/>
                  </a:glow>
                </a:effectLst>
                <a:latin typeface="Arial" charset="0"/>
                <a:ea typeface="ＭＳ Ｐゴシック" charset="0"/>
                <a:cs typeface="ＭＳ Ｐゴシック" charset="0"/>
              </a:rPr>
              <a:t>love</a:t>
            </a:r>
            <a:r>
              <a:rPr lang="en-US" sz="3600" b="1" dirty="0">
                <a:effectLst>
                  <a:glow rad="127000">
                    <a:schemeClr val="tx1"/>
                  </a:glow>
                </a:effectLst>
                <a:latin typeface="Arial" charset="0"/>
                <a:ea typeface="ＭＳ Ｐゴシック" charset="0"/>
                <a:cs typeface="ＭＳ Ｐゴシック" charset="0"/>
              </a:rPr>
              <a:t> one another, just as you heard from the beginning</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John 5-6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82298609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7" name="Picture 2" descr="M:\IMAGES\PEOPLE\FAMGRP\PMDFO014.JPG"/>
          <p:cNvPicPr>
            <a:picLocks noChangeAspect="1" noChangeArrowheads="1"/>
          </p:cNvPicPr>
          <p:nvPr/>
        </p:nvPicPr>
        <p:blipFill>
          <a:blip r:embed="rId2">
            <a:lum bright="-18000" contrast="12000"/>
            <a:extLst>
              <a:ext uri="{28A0092B-C50C-407E-A947-70E740481C1C}">
                <a14:useLocalDpi xmlns:a14="http://schemas.microsoft.com/office/drawing/2010/main"/>
              </a:ext>
            </a:extLst>
          </a:blip>
          <a:srcRect/>
          <a:stretch>
            <a:fillRect/>
          </a:stretch>
        </p:blipFill>
        <p:spPr bwMode="auto">
          <a:xfrm>
            <a:off x="0" y="0"/>
            <a:ext cx="9144000" cy="5986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7715" name="Text Box 3"/>
          <p:cNvSpPr txBox="1">
            <a:spLocks noChangeArrowheads="1"/>
          </p:cNvSpPr>
          <p:nvPr/>
        </p:nvSpPr>
        <p:spPr bwMode="auto">
          <a:xfrm>
            <a:off x="2209800" y="152400"/>
            <a:ext cx="6400800" cy="23083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ru-RU" sz="3600" b="1" dirty="0">
                <a:solidFill>
                  <a:srgbClr val="FFFFFF"/>
                </a:solidFill>
                <a:effectLst>
                  <a:glow rad="101600">
                    <a:schemeClr val="tx1">
                      <a:alpha val="75000"/>
                    </a:schemeClr>
                  </a:glow>
                </a:effectLst>
                <a:latin typeface="Arial"/>
                <a:cs typeface="Arial"/>
              </a:rPr>
              <a:t>"</a:t>
            </a:r>
            <a:r>
              <a:rPr lang="en-US" sz="3600" b="1" dirty="0">
                <a:solidFill>
                  <a:srgbClr val="FFFFFF"/>
                </a:solidFill>
                <a:effectLst>
                  <a:glow rad="101600">
                    <a:schemeClr val="tx1">
                      <a:alpha val="75000"/>
                    </a:schemeClr>
                  </a:glow>
                </a:effectLst>
                <a:latin typeface="Arial"/>
                <a:cs typeface="Arial"/>
              </a:rPr>
              <a:t>Share with God</a:t>
            </a:r>
            <a:r>
              <a:rPr lang="uk-UA" altLang="ja-JP" sz="3600" b="1" dirty="0">
                <a:solidFill>
                  <a:srgbClr val="FFFFFF"/>
                </a:solidFill>
                <a:effectLst>
                  <a:glow rad="101600">
                    <a:schemeClr val="tx1">
                      <a:alpha val="75000"/>
                    </a:schemeClr>
                  </a:glow>
                </a:effectLst>
                <a:latin typeface="Arial"/>
                <a:cs typeface="Arial"/>
              </a:rPr>
              <a:t>'</a:t>
            </a:r>
            <a:r>
              <a:rPr lang="en-US" sz="3600" b="1" dirty="0">
                <a:solidFill>
                  <a:srgbClr val="FFFFFF"/>
                </a:solidFill>
                <a:effectLst>
                  <a:glow rad="101600">
                    <a:schemeClr val="tx1">
                      <a:alpha val="75000"/>
                    </a:schemeClr>
                  </a:glow>
                </a:effectLst>
                <a:latin typeface="Arial"/>
                <a:cs typeface="Arial"/>
              </a:rPr>
              <a:t>s people who are in need. Practice hospitality.</a:t>
            </a:r>
            <a:r>
              <a:rPr lang="ru-RU" sz="3600" b="1" dirty="0">
                <a:solidFill>
                  <a:srgbClr val="FFFFFF"/>
                </a:solidFill>
                <a:effectLst>
                  <a:glow rad="101600">
                    <a:schemeClr val="tx1">
                      <a:alpha val="75000"/>
                    </a:schemeClr>
                  </a:glow>
                </a:effectLst>
                <a:latin typeface="Arial"/>
                <a:cs typeface="Arial"/>
              </a:rPr>
              <a:t>"</a:t>
            </a:r>
            <a:r>
              <a:rPr lang="en-US" sz="3600" b="1" dirty="0">
                <a:solidFill>
                  <a:srgbClr val="FFFFFF"/>
                </a:solidFill>
                <a:effectLst>
                  <a:glow rad="101600">
                    <a:schemeClr val="tx1">
                      <a:alpha val="75000"/>
                    </a:schemeClr>
                  </a:glow>
                </a:effectLst>
                <a:latin typeface="Arial"/>
                <a:cs typeface="Arial"/>
              </a:rPr>
              <a:t>      					</a:t>
            </a:r>
            <a:r>
              <a:rPr lang="en-US" sz="2800" b="1" dirty="0">
                <a:solidFill>
                  <a:srgbClr val="FFFFFF"/>
                </a:solidFill>
                <a:effectLst>
                  <a:glow rad="101600">
                    <a:schemeClr val="tx1">
                      <a:alpha val="75000"/>
                    </a:schemeClr>
                  </a:glow>
                </a:effectLst>
                <a:latin typeface="Arial"/>
                <a:cs typeface="Arial"/>
              </a:rPr>
              <a:t>Romans 12:13  (NIV)</a:t>
            </a:r>
          </a:p>
        </p:txBody>
      </p:sp>
      <p:sp>
        <p:nvSpPr>
          <p:cNvPr id="627716" name="Text Box 4"/>
          <p:cNvSpPr txBox="1">
            <a:spLocks noChangeArrowheads="1"/>
          </p:cNvSpPr>
          <p:nvPr/>
        </p:nvSpPr>
        <p:spPr bwMode="auto">
          <a:xfrm>
            <a:off x="685800" y="5334000"/>
            <a:ext cx="7924800" cy="12003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ru-RU" sz="3600" b="1" dirty="0">
                <a:solidFill>
                  <a:srgbClr val="FFFFFF"/>
                </a:solidFill>
                <a:effectLst>
                  <a:glow rad="101600">
                    <a:schemeClr val="tx1">
                      <a:alpha val="75000"/>
                    </a:schemeClr>
                  </a:glow>
                </a:effectLst>
                <a:latin typeface="Arial"/>
                <a:cs typeface="Arial"/>
              </a:rPr>
              <a:t>"</a:t>
            </a:r>
            <a:r>
              <a:rPr lang="en-US" sz="3600" b="1" dirty="0">
                <a:solidFill>
                  <a:srgbClr val="FFFFFF"/>
                </a:solidFill>
                <a:effectLst>
                  <a:glow rad="101600">
                    <a:schemeClr val="tx1">
                      <a:alpha val="75000"/>
                    </a:schemeClr>
                  </a:glow>
                </a:effectLst>
                <a:latin typeface="Arial"/>
                <a:cs typeface="Arial"/>
              </a:rPr>
              <a:t>Offer hospitality to one another without grumbling.</a:t>
            </a:r>
            <a:r>
              <a:rPr lang="ru-RU" sz="3600" b="1" dirty="0">
                <a:solidFill>
                  <a:srgbClr val="FFFFFF"/>
                </a:solidFill>
                <a:effectLst>
                  <a:glow rad="101600">
                    <a:schemeClr val="tx1">
                      <a:alpha val="75000"/>
                    </a:schemeClr>
                  </a:glow>
                </a:effectLst>
                <a:latin typeface="Arial"/>
                <a:cs typeface="Arial"/>
              </a:rPr>
              <a:t>"</a:t>
            </a:r>
            <a:r>
              <a:rPr lang="en-US" sz="3600" b="1" dirty="0">
                <a:solidFill>
                  <a:srgbClr val="FFFFFF"/>
                </a:solidFill>
                <a:effectLst>
                  <a:glow rad="101600">
                    <a:schemeClr val="tx1">
                      <a:alpha val="75000"/>
                    </a:schemeClr>
                  </a:glow>
                </a:effectLst>
                <a:latin typeface="Arial"/>
                <a:cs typeface="Arial"/>
              </a:rPr>
              <a:t> </a:t>
            </a:r>
            <a:r>
              <a:rPr lang="en-US" sz="2800" b="1" dirty="0">
                <a:solidFill>
                  <a:srgbClr val="FFFFFF"/>
                </a:solidFill>
                <a:effectLst>
                  <a:glow rad="101600">
                    <a:schemeClr val="tx1">
                      <a:alpha val="75000"/>
                    </a:schemeClr>
                  </a:glow>
                </a:effectLst>
                <a:latin typeface="Arial"/>
                <a:cs typeface="Arial"/>
              </a:rPr>
              <a:t>1 Peter 4:9 (NIV)</a:t>
            </a:r>
          </a:p>
        </p:txBody>
      </p:sp>
      <p:sp>
        <p:nvSpPr>
          <p:cNvPr id="627717" name="Text Box 5"/>
          <p:cNvSpPr txBox="1">
            <a:spLocks noChangeArrowheads="1"/>
          </p:cNvSpPr>
          <p:nvPr/>
        </p:nvSpPr>
        <p:spPr bwMode="auto">
          <a:xfrm>
            <a:off x="2051720" y="3048000"/>
            <a:ext cx="7096472" cy="1200329"/>
          </a:xfrm>
          <a:prstGeom prst="rect">
            <a:avLst/>
          </a:prstGeom>
          <a:gradFill rotWithShape="0">
            <a:gsLst>
              <a:gs pos="0">
                <a:srgbClr val="A50021"/>
              </a:gs>
              <a:gs pos="50000">
                <a:srgbClr val="A50021">
                  <a:gamma/>
                  <a:shade val="46275"/>
                  <a:invGamma/>
                </a:srgbClr>
              </a:gs>
              <a:gs pos="100000">
                <a:srgbClr val="A50021"/>
              </a:gs>
            </a:gsLst>
            <a:lin ang="2700000" scaled="1"/>
          </a:gradFill>
          <a:ln>
            <a:noFill/>
          </a:ln>
          <a:effectLst/>
          <a:extLs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p>
            <a:pPr>
              <a:spcBef>
                <a:spcPct val="50000"/>
              </a:spcBef>
              <a:defRPr/>
            </a:pPr>
            <a:r>
              <a:rPr lang="ru-RU" sz="3600" b="1" dirty="0">
                <a:solidFill>
                  <a:srgbClr val="FFFFFF"/>
                </a:solidFill>
                <a:effectLst>
                  <a:glow rad="101600">
                    <a:schemeClr val="tx1">
                      <a:alpha val="75000"/>
                    </a:schemeClr>
                  </a:glow>
                  <a:outerShdw blurRad="38100" dist="38100" dir="2700000" algn="tl">
                    <a:srgbClr val="000000"/>
                  </a:outerShdw>
                </a:effectLst>
                <a:latin typeface="Arial"/>
                <a:cs typeface="Arial"/>
              </a:rPr>
              <a:t>"</a:t>
            </a:r>
            <a:r>
              <a:rPr lang="en-US" sz="3600" b="1" dirty="0">
                <a:solidFill>
                  <a:srgbClr val="FFFFFF"/>
                </a:solidFill>
                <a:effectLst>
                  <a:glow rad="101600">
                    <a:schemeClr val="tx1">
                      <a:alpha val="75000"/>
                    </a:schemeClr>
                  </a:glow>
                  <a:outerShdw blurRad="38100" dist="38100" dir="2700000" algn="tl">
                    <a:srgbClr val="000000"/>
                  </a:outerShdw>
                </a:effectLst>
                <a:latin typeface="Arial"/>
                <a:cs typeface="Arial"/>
              </a:rPr>
              <a:t>Now the overseer must be . . . hospitable</a:t>
            </a:r>
            <a:r>
              <a:rPr lang="ru-RU" sz="3600" b="1" dirty="0">
                <a:solidFill>
                  <a:srgbClr val="FFFFFF"/>
                </a:solidFill>
                <a:effectLst>
                  <a:glow rad="101600">
                    <a:schemeClr val="tx1">
                      <a:alpha val="75000"/>
                    </a:schemeClr>
                  </a:glow>
                  <a:outerShdw blurRad="38100" dist="38100" dir="2700000" algn="tl">
                    <a:srgbClr val="000000"/>
                  </a:outerShdw>
                </a:effectLst>
                <a:latin typeface="Arial"/>
                <a:cs typeface="Arial"/>
              </a:rPr>
              <a:t>"</a:t>
            </a:r>
            <a:r>
              <a:rPr lang="en-US" sz="3600" b="1" dirty="0">
                <a:solidFill>
                  <a:srgbClr val="FFFFFF"/>
                </a:solidFill>
                <a:effectLst>
                  <a:glow rad="101600">
                    <a:schemeClr val="tx1">
                      <a:alpha val="75000"/>
                    </a:schemeClr>
                  </a:glow>
                  <a:outerShdw blurRad="38100" dist="38100" dir="2700000" algn="tl">
                    <a:srgbClr val="000000"/>
                  </a:outerShdw>
                </a:effectLst>
                <a:latin typeface="Arial"/>
                <a:cs typeface="Arial"/>
              </a:rPr>
              <a:t>     </a:t>
            </a:r>
            <a:r>
              <a:rPr lang="en-US" sz="2800" b="1" dirty="0">
                <a:solidFill>
                  <a:srgbClr val="FFFFFF"/>
                </a:solidFill>
                <a:effectLst>
                  <a:glow rad="101600">
                    <a:schemeClr val="tx1">
                      <a:alpha val="75000"/>
                    </a:schemeClr>
                  </a:glow>
                  <a:outerShdw blurRad="38100" dist="38100" dir="2700000" algn="tl">
                    <a:srgbClr val="000000"/>
                  </a:outerShdw>
                </a:effectLst>
                <a:latin typeface="Arial"/>
                <a:cs typeface="Arial"/>
              </a:rPr>
              <a:t>1 Timothy 3:2 (NIV)</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627715"/>
                                        </p:tgtEl>
                                        <p:attrNameLst>
                                          <p:attrName>style.visibility</p:attrName>
                                        </p:attrNameLst>
                                      </p:cBhvr>
                                      <p:to>
                                        <p:strVal val="visible"/>
                                      </p:to>
                                    </p:set>
                                    <p:animEffect transition="in" filter="dissolve">
                                      <p:cBhvr>
                                        <p:cTn id="7" dur="500"/>
                                        <p:tgtEl>
                                          <p:spTgt spid="627715"/>
                                        </p:tgtEl>
                                      </p:cBhvr>
                                    </p:animEffect>
                                  </p:childTnLst>
                                </p:cTn>
                              </p:par>
                            </p:childTnLst>
                          </p:cTn>
                        </p:par>
                        <p:par>
                          <p:cTn id="8" fill="hold" nodeType="afterGroup">
                            <p:stCondLst>
                              <p:cond delay="2500"/>
                            </p:stCondLst>
                            <p:childTnLst>
                              <p:par>
                                <p:cTn id="9" presetID="9" presetClass="entr" presetSubtype="0" fill="hold" grpId="0" nodeType="afterEffect">
                                  <p:stCondLst>
                                    <p:cond delay="4000"/>
                                  </p:stCondLst>
                                  <p:childTnLst>
                                    <p:set>
                                      <p:cBhvr>
                                        <p:cTn id="10" dur="1" fill="hold">
                                          <p:stCondLst>
                                            <p:cond delay="0"/>
                                          </p:stCondLst>
                                        </p:cTn>
                                        <p:tgtEl>
                                          <p:spTgt spid="627717"/>
                                        </p:tgtEl>
                                        <p:attrNameLst>
                                          <p:attrName>style.visibility</p:attrName>
                                        </p:attrNameLst>
                                      </p:cBhvr>
                                      <p:to>
                                        <p:strVal val="visible"/>
                                      </p:to>
                                    </p:set>
                                    <p:animEffect transition="in" filter="dissolve">
                                      <p:cBhvr>
                                        <p:cTn id="11" dur="500"/>
                                        <p:tgtEl>
                                          <p:spTgt spid="627717"/>
                                        </p:tgtEl>
                                      </p:cBhvr>
                                    </p:animEffect>
                                  </p:childTnLst>
                                </p:cTn>
                              </p:par>
                            </p:childTnLst>
                          </p:cTn>
                        </p:par>
                        <p:par>
                          <p:cTn id="12" fill="hold" nodeType="afterGroup">
                            <p:stCondLst>
                              <p:cond delay="7000"/>
                            </p:stCondLst>
                            <p:childTnLst>
                              <p:par>
                                <p:cTn id="13" presetID="9" presetClass="entr" presetSubtype="0" fill="hold" grpId="0" nodeType="afterEffect">
                                  <p:stCondLst>
                                    <p:cond delay="5000"/>
                                  </p:stCondLst>
                                  <p:childTnLst>
                                    <p:set>
                                      <p:cBhvr>
                                        <p:cTn id="14" dur="1" fill="hold">
                                          <p:stCondLst>
                                            <p:cond delay="0"/>
                                          </p:stCondLst>
                                        </p:cTn>
                                        <p:tgtEl>
                                          <p:spTgt spid="627716"/>
                                        </p:tgtEl>
                                        <p:attrNameLst>
                                          <p:attrName>style.visibility</p:attrName>
                                        </p:attrNameLst>
                                      </p:cBhvr>
                                      <p:to>
                                        <p:strVal val="visible"/>
                                      </p:to>
                                    </p:set>
                                    <p:animEffect transition="in" filter="dissolve">
                                      <p:cBhvr>
                                        <p:cTn id="15" dur="500"/>
                                        <p:tgtEl>
                                          <p:spTgt spid="6277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7715" grpId="0" autoUpdateAnimBg="0"/>
      <p:bldP spid="627716" grpId="0" autoUpdateAnimBg="0"/>
      <p:bldP spid="627717" grpId="0" animBg="1"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40" name="Rectangle 4"/>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2000">
              <a:solidFill>
                <a:srgbClr val="000000"/>
              </a:solidFill>
              <a:latin typeface="Arial"/>
              <a:cs typeface="Arial"/>
            </a:endParaRPr>
          </a:p>
        </p:txBody>
      </p:sp>
      <p:pic>
        <p:nvPicPr>
          <p:cNvPr id="628738" name="Picture 2" descr="M:\IMAGES\BIBLSTRY\0TSTMNT\ABRAHAM\OABSO003.JPG"/>
          <p:cNvPicPr>
            <a:picLocks noChangeAspect="1" noChangeArrowheads="1"/>
          </p:cNvPicPr>
          <p:nvPr/>
        </p:nvPicPr>
        <p:blipFill>
          <a:blip r:embed="rId2">
            <a:lum bright="-18000" contrast="12000"/>
            <a:extLst>
              <a:ext uri="{28A0092B-C50C-407E-A947-70E740481C1C}">
                <a14:useLocalDpi xmlns:a14="http://schemas.microsoft.com/office/drawing/2010/main"/>
              </a:ext>
            </a:extLst>
          </a:blip>
          <a:srcRect/>
          <a:stretch>
            <a:fillRect/>
          </a:stretch>
        </p:blipFill>
        <p:spPr bwMode="auto">
          <a:xfrm>
            <a:off x="0" y="0"/>
            <a:ext cx="558641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8739" name="Text Box 3"/>
          <p:cNvSpPr txBox="1">
            <a:spLocks noChangeArrowheads="1"/>
          </p:cNvSpPr>
          <p:nvPr/>
        </p:nvSpPr>
        <p:spPr bwMode="auto">
          <a:xfrm>
            <a:off x="1676400" y="3429000"/>
            <a:ext cx="7467600" cy="32316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spcBef>
                <a:spcPct val="50000"/>
              </a:spcBef>
              <a:defRPr/>
            </a:pPr>
            <a:r>
              <a:rPr lang="ru-RU" sz="3600" b="1" dirty="0">
                <a:solidFill>
                  <a:srgbClr val="FFFFFF"/>
                </a:solidFill>
                <a:effectLst>
                  <a:glow rad="228600">
                    <a:schemeClr val="tx1"/>
                  </a:glow>
                </a:effectLst>
                <a:latin typeface="Arial"/>
                <a:cs typeface="Arial"/>
              </a:rPr>
              <a:t>"</a:t>
            </a:r>
            <a:r>
              <a:rPr lang="en-US" sz="3600" b="1" dirty="0">
                <a:solidFill>
                  <a:srgbClr val="FFFFFF"/>
                </a:solidFill>
                <a:effectLst>
                  <a:glow rad="228600">
                    <a:schemeClr val="tx1"/>
                  </a:glow>
                </a:effectLst>
                <a:latin typeface="Arial"/>
                <a:cs typeface="Arial"/>
              </a:rPr>
              <a:t>Do not forget to entertain strangers, for by so doing some people have entertained angels without knowing it.</a:t>
            </a:r>
            <a:r>
              <a:rPr lang="ru-RU" sz="3600" b="1" dirty="0">
                <a:solidFill>
                  <a:srgbClr val="FFFFFF"/>
                </a:solidFill>
                <a:effectLst>
                  <a:glow rad="228600">
                    <a:schemeClr val="tx1"/>
                  </a:glow>
                </a:effectLst>
                <a:latin typeface="Arial"/>
                <a:cs typeface="Arial"/>
              </a:rPr>
              <a:t>"</a:t>
            </a:r>
            <a:r>
              <a:rPr lang="en-US" sz="3600" b="1" dirty="0">
                <a:solidFill>
                  <a:srgbClr val="FFFFFF"/>
                </a:solidFill>
                <a:effectLst>
                  <a:glow rad="228600">
                    <a:schemeClr val="tx1"/>
                  </a:glow>
                </a:effectLst>
                <a:latin typeface="Arial"/>
                <a:cs typeface="Arial"/>
              </a:rPr>
              <a:t> </a:t>
            </a:r>
          </a:p>
          <a:p>
            <a:pPr algn="r">
              <a:spcBef>
                <a:spcPct val="50000"/>
              </a:spcBef>
              <a:defRPr/>
            </a:pPr>
            <a:r>
              <a:rPr lang="en-US" sz="2800" b="1" dirty="0">
                <a:solidFill>
                  <a:srgbClr val="FFFFFF"/>
                </a:solidFill>
                <a:effectLst>
                  <a:glow rad="228600">
                    <a:schemeClr val="tx1"/>
                  </a:glow>
                </a:effectLst>
                <a:latin typeface="Arial"/>
                <a:cs typeface="Arial"/>
              </a:rPr>
              <a:t>Hebrews 13:2</a:t>
            </a:r>
            <a:r>
              <a:rPr lang="en-US" sz="3600" b="1" dirty="0">
                <a:solidFill>
                  <a:srgbClr val="FFFFFF"/>
                </a:solidFill>
                <a:effectLst>
                  <a:glow rad="228600">
                    <a:schemeClr val="tx1"/>
                  </a:glow>
                </a:effectLst>
                <a:latin typeface="Arial"/>
                <a:cs typeface="Arial"/>
              </a:rPr>
              <a:t>  </a:t>
            </a:r>
            <a:r>
              <a:rPr lang="en-US" sz="2800" b="1" dirty="0">
                <a:solidFill>
                  <a:srgbClr val="FFFFFF"/>
                </a:solidFill>
                <a:effectLst>
                  <a:glow rad="228600">
                    <a:schemeClr val="tx1"/>
                  </a:glow>
                </a:effectLst>
                <a:latin typeface="Arial"/>
                <a:cs typeface="Arial"/>
              </a:rPr>
              <a:t>(NIV)</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3000"/>
                                  </p:stCondLst>
                                  <p:childTnLst>
                                    <p:set>
                                      <p:cBhvr>
                                        <p:cTn id="6" dur="1" fill="hold">
                                          <p:stCondLst>
                                            <p:cond delay="0"/>
                                          </p:stCondLst>
                                        </p:cTn>
                                        <p:tgtEl>
                                          <p:spTgt spid="628738"/>
                                        </p:tgtEl>
                                        <p:attrNameLst>
                                          <p:attrName>style.visibility</p:attrName>
                                        </p:attrNameLst>
                                      </p:cBhvr>
                                      <p:to>
                                        <p:strVal val="visible"/>
                                      </p:to>
                                    </p:set>
                                    <p:animEffect transition="in" filter="checkerboard(across)">
                                      <p:cBhvr>
                                        <p:cTn id="7" dur="500"/>
                                        <p:tgtEl>
                                          <p:spTgt spid="6287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8" name="Rectangle 6"/>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sp>
        <p:nvSpPr>
          <p:cNvPr id="607235" name="Text Box 3"/>
          <p:cNvSpPr txBox="1">
            <a:spLocks noChangeArrowheads="1"/>
          </p:cNvSpPr>
          <p:nvPr/>
        </p:nvSpPr>
        <p:spPr bwMode="auto">
          <a:xfrm>
            <a:off x="4759771" y="228600"/>
            <a:ext cx="4276725" cy="58169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defPPr>
              <a:defRPr lang="en-US"/>
            </a:defPPr>
            <a:lvl1pPr>
              <a:spcBef>
                <a:spcPct val="50000"/>
              </a:spcBef>
              <a:defRPr sz="3600" b="1">
                <a:solidFill>
                  <a:srgbClr val="FFFFFF"/>
                </a:solidFill>
                <a:effectLst>
                  <a:glow rad="228600">
                    <a:schemeClr val="tx1"/>
                  </a:glow>
                </a:effectLst>
                <a:latin typeface="Arial"/>
                <a:cs typeface="Arial"/>
              </a:defRPr>
            </a:lvl1pPr>
          </a:lstStyle>
          <a:p>
            <a:r>
              <a:rPr lang="ru-RU" dirty="0"/>
              <a:t>"</a:t>
            </a:r>
            <a:r>
              <a:rPr lang="en-US" dirty="0"/>
              <a:t>I hope to visit you while passing through and to have you assist me on my journey there [Spain], after I have enjoyed your company for a while.</a:t>
            </a:r>
            <a:r>
              <a:rPr lang="ru-RU" dirty="0"/>
              <a:t>"</a:t>
            </a:r>
            <a:r>
              <a:rPr lang="en-US" dirty="0"/>
              <a:t>  </a:t>
            </a:r>
          </a:p>
          <a:p>
            <a:r>
              <a:rPr lang="en-US" sz="3200" dirty="0"/>
              <a:t>Romans 15:24 (NIV)</a:t>
            </a:r>
          </a:p>
        </p:txBody>
      </p:sp>
      <p:pic>
        <p:nvPicPr>
          <p:cNvPr id="164867" name="Picture 4" descr="M:\CLIPART\PHOTOS\TRANS\ROAD.JPG"/>
          <p:cNvPicPr>
            <a:picLocks noChangeAspect="1" noChangeArrowheads="1"/>
          </p:cNvPicPr>
          <p:nvPr/>
        </p:nvPicPr>
        <p:blipFill>
          <a:blip r:embed="rId2">
            <a:lum contrast="-6000"/>
            <a:extLst>
              <a:ext uri="{28A0092B-C50C-407E-A947-70E740481C1C}">
                <a14:useLocalDpi xmlns:a14="http://schemas.microsoft.com/office/drawing/2010/main"/>
              </a:ext>
            </a:extLst>
          </a:blip>
          <a:srcRect/>
          <a:stretch>
            <a:fillRect/>
          </a:stretch>
        </p:blipFill>
        <p:spPr bwMode="auto">
          <a:xfrm>
            <a:off x="0" y="0"/>
            <a:ext cx="45910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6" name="Rectangle 1030"/>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sp>
        <p:nvSpPr>
          <p:cNvPr id="609283" name="Text Box 1027"/>
          <p:cNvSpPr txBox="1">
            <a:spLocks noChangeArrowheads="1"/>
          </p:cNvSpPr>
          <p:nvPr/>
        </p:nvSpPr>
        <p:spPr bwMode="auto">
          <a:xfrm>
            <a:off x="4788024" y="228600"/>
            <a:ext cx="4211960" cy="5355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defPPr>
              <a:defRPr lang="en-US"/>
            </a:defPPr>
            <a:lvl1pPr>
              <a:spcBef>
                <a:spcPct val="50000"/>
              </a:spcBef>
              <a:defRPr sz="3600" b="1">
                <a:solidFill>
                  <a:srgbClr val="FFFFFF"/>
                </a:solidFill>
                <a:effectLst>
                  <a:glow rad="228600">
                    <a:schemeClr val="tx1"/>
                  </a:glow>
                </a:effectLst>
                <a:latin typeface="Arial"/>
                <a:cs typeface="Arial"/>
              </a:defRPr>
            </a:lvl1pPr>
          </a:lstStyle>
          <a:p>
            <a:r>
              <a:rPr lang="ru-RU" dirty="0"/>
              <a:t>"</a:t>
            </a:r>
            <a:r>
              <a:rPr lang="en-US" dirty="0"/>
              <a:t>Perhaps I will stay with you awhile, or even spend the winter, so that you can help me on my journey, wherever I go.</a:t>
            </a:r>
            <a:r>
              <a:rPr lang="ru-RU" dirty="0"/>
              <a:t>"</a:t>
            </a:r>
            <a:r>
              <a:rPr lang="en-US" dirty="0"/>
              <a:t>                 	</a:t>
            </a:r>
          </a:p>
          <a:p>
            <a:r>
              <a:rPr lang="en-US" dirty="0"/>
              <a:t>1 Corinthians 16:6</a:t>
            </a:r>
          </a:p>
        </p:txBody>
      </p:sp>
      <p:pic>
        <p:nvPicPr>
          <p:cNvPr id="165891" name="Picture 1028" descr="M:\CLIPART\PHOTOS\TRANS\ROA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5910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0440"/>
            <a:ext cx="9180512" cy="6888440"/>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Redemption</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73462" y="1602007"/>
            <a:ext cx="8963034"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32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One evidence of salvation is continuing to believe that Jesus died in a real body (v. 7), whereas those who deny this “do not have God” (v. 9), likely meaning they lose reward (v. 8).</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27f</a:t>
            </a:r>
          </a:p>
        </p:txBody>
      </p:sp>
      <p:sp>
        <p:nvSpPr>
          <p:cNvPr id="8" name="Rectangle 2">
            <a:extLst>
              <a:ext uri="{FF2B5EF4-FFF2-40B4-BE49-F238E27FC236}">
                <a16:creationId xmlns:a16="http://schemas.microsoft.com/office/drawing/2014/main" id="{3311EE03-3F59-404F-A88A-A14105EB13F3}"/>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285835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72" name="Rectangle 8"/>
          <p:cNvSpPr>
            <a:spLocks noChangeArrowheads="1"/>
          </p:cNvSpPr>
          <p:nvPr/>
        </p:nvSpPr>
        <p:spPr bwMode="auto">
          <a:xfrm>
            <a:off x="0" y="0"/>
            <a:ext cx="9144000" cy="6858000"/>
          </a:xfrm>
          <a:prstGeom prst="rect">
            <a:avLst/>
          </a:prstGeom>
          <a:gradFill rotWithShape="0">
            <a:gsLst>
              <a:gs pos="0">
                <a:srgbClr val="5F5F5F"/>
              </a:gs>
              <a:gs pos="50000">
                <a:schemeClr val="tx1"/>
              </a:gs>
              <a:gs pos="100000">
                <a:srgbClr val="5F5F5F"/>
              </a:gs>
            </a:gsLst>
            <a:lin ang="270000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a:solidFill>
                <a:srgbClr val="000000"/>
              </a:solidFill>
              <a:cs typeface="+mn-cs"/>
            </a:endParaRPr>
          </a:p>
        </p:txBody>
      </p:sp>
      <p:sp>
        <p:nvSpPr>
          <p:cNvPr id="600066" name="Text Box 2"/>
          <p:cNvSpPr txBox="1">
            <a:spLocks noChangeArrowheads="1"/>
          </p:cNvSpPr>
          <p:nvPr/>
        </p:nvSpPr>
        <p:spPr bwMode="auto">
          <a:xfrm>
            <a:off x="304800" y="654050"/>
            <a:ext cx="4191000" cy="532453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defPPr>
              <a:defRPr lang="en-US"/>
            </a:defPPr>
            <a:lvl1pPr>
              <a:spcBef>
                <a:spcPct val="50000"/>
              </a:spcBef>
              <a:defRPr sz="3600" b="1">
                <a:solidFill>
                  <a:srgbClr val="FFFFFF"/>
                </a:solidFill>
                <a:effectLst>
                  <a:glow rad="228600">
                    <a:schemeClr val="tx1"/>
                  </a:glow>
                </a:effectLst>
                <a:latin typeface="Arial"/>
                <a:cs typeface="Arial"/>
              </a:defRPr>
            </a:lvl1pPr>
          </a:lstStyle>
          <a:p>
            <a:r>
              <a:rPr lang="ru-RU" dirty="0"/>
              <a:t>"</a:t>
            </a:r>
            <a:r>
              <a:rPr lang="en-US" dirty="0"/>
              <a:t>Do everything you can to help </a:t>
            </a:r>
            <a:r>
              <a:rPr lang="en-US" dirty="0" err="1"/>
              <a:t>Zenas</a:t>
            </a:r>
            <a:r>
              <a:rPr lang="en-US" dirty="0"/>
              <a:t> the lawyer and Apollos on their way and see that they have everything they need.</a:t>
            </a:r>
            <a:r>
              <a:rPr lang="ru-RU" dirty="0"/>
              <a:t>"</a:t>
            </a:r>
            <a:r>
              <a:rPr lang="en-US" dirty="0"/>
              <a:t>                 </a:t>
            </a:r>
          </a:p>
          <a:p>
            <a:r>
              <a:rPr lang="en-US" dirty="0"/>
              <a:t>Titus 3:13 (NIV)</a:t>
            </a:r>
          </a:p>
        </p:txBody>
      </p:sp>
      <p:pic>
        <p:nvPicPr>
          <p:cNvPr id="166915" name="Picture 6" descr="M:\CLIPART\PHOTOS\TRANS\TRACKS.JPG"/>
          <p:cNvPicPr>
            <a:picLocks noChangeAspect="1" noChangeArrowheads="1"/>
          </p:cNvPicPr>
          <p:nvPr/>
        </p:nvPicPr>
        <p:blipFill>
          <a:blip r:embed="rId2">
            <a:lum bright="-12000" contrast="6000"/>
            <a:extLst>
              <a:ext uri="{28A0092B-C50C-407E-A947-70E740481C1C}">
                <a14:useLocalDpi xmlns:a14="http://schemas.microsoft.com/office/drawing/2010/main"/>
              </a:ext>
            </a:extLst>
          </a:blip>
          <a:srcRect/>
          <a:stretch>
            <a:fillRect/>
          </a:stretch>
        </p:blipFill>
        <p:spPr bwMode="auto">
          <a:xfrm>
            <a:off x="4648200" y="0"/>
            <a:ext cx="46370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8498" name="Picture 2"/>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18499" name="Text Box 3"/>
          <p:cNvSpPr txBox="1">
            <a:spLocks noChangeArrowheads="1"/>
          </p:cNvSpPr>
          <p:nvPr/>
        </p:nvSpPr>
        <p:spPr bwMode="auto">
          <a:xfrm>
            <a:off x="609600" y="4784725"/>
            <a:ext cx="8282880" cy="181588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defPPr>
              <a:defRPr lang="en-US"/>
            </a:defPPr>
            <a:lvl1pPr>
              <a:spcBef>
                <a:spcPct val="50000"/>
              </a:spcBef>
              <a:defRPr sz="3600" b="1">
                <a:solidFill>
                  <a:srgbClr val="FFFFFF"/>
                </a:solidFill>
                <a:effectLst>
                  <a:glow rad="228600">
                    <a:schemeClr val="tx1"/>
                  </a:glow>
                </a:effectLst>
                <a:latin typeface="Arial"/>
                <a:cs typeface="Arial"/>
              </a:defRPr>
            </a:lvl1pPr>
          </a:lstStyle>
          <a:p>
            <a:r>
              <a:rPr lang="en-US" i="1" dirty="0"/>
              <a:t>Didache</a:t>
            </a:r>
            <a:r>
              <a:rPr lang="en-US" dirty="0"/>
              <a:t> 11:4 </a:t>
            </a:r>
            <a:r>
              <a:rPr lang="ru-RU" dirty="0"/>
              <a:t>"</a:t>
            </a:r>
            <a:r>
              <a:rPr lang="en-US" dirty="0"/>
              <a:t>Let every apostle, when he comes to you, be received as the Lord;</a:t>
            </a:r>
            <a:r>
              <a:rPr lang="ru-RU" dirty="0"/>
              <a:t>"</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9524" name="Picture 4"/>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19523" name="Text Box 3"/>
          <p:cNvSpPr txBox="1">
            <a:spLocks noChangeArrowheads="1"/>
          </p:cNvSpPr>
          <p:nvPr/>
        </p:nvSpPr>
        <p:spPr bwMode="auto">
          <a:xfrm>
            <a:off x="251520" y="3581400"/>
            <a:ext cx="8784976" cy="29238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r>
              <a:rPr lang="en-US" dirty="0"/>
              <a:t>Didache</a:t>
            </a:r>
            <a:r>
              <a:rPr lang="en-US" i="0" dirty="0"/>
              <a:t> 11:5 </a:t>
            </a:r>
            <a:r>
              <a:rPr lang="ru-RU" i="0" dirty="0"/>
              <a:t>"</a:t>
            </a:r>
            <a:r>
              <a:rPr lang="en-US" i="0" dirty="0"/>
              <a:t>but he shall not abide more than a single day, or if there be need, a second likewise; but if he abides three days, he is a false prophet.</a:t>
            </a:r>
            <a:r>
              <a:rPr lang="ru-RU" i="0" dirty="0"/>
              <a:t>"</a:t>
            </a:r>
            <a:endParaRPr lang="en-US" i="0"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0548" name="Picture 4"/>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20547" name="Text Box 3"/>
          <p:cNvSpPr txBox="1">
            <a:spLocks noChangeArrowheads="1"/>
          </p:cNvSpPr>
          <p:nvPr/>
        </p:nvSpPr>
        <p:spPr bwMode="auto">
          <a:xfrm>
            <a:off x="251520" y="4191000"/>
            <a:ext cx="8750424" cy="23698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r>
              <a:rPr lang="en-US" dirty="0"/>
              <a:t>Didache</a:t>
            </a:r>
            <a:r>
              <a:rPr lang="en-US" i="0" dirty="0"/>
              <a:t> 11:6 </a:t>
            </a:r>
            <a:r>
              <a:rPr lang="ru-RU" i="0" dirty="0"/>
              <a:t>"</a:t>
            </a:r>
            <a:r>
              <a:rPr lang="en-US" i="0" dirty="0"/>
              <a:t>And when he departs let the apostle receive nothing except bread, until he finds shelter; but if he asks for money, he is a false prophet.</a:t>
            </a:r>
            <a:r>
              <a:rPr lang="ru-RU" i="0" dirty="0"/>
              <a:t>"</a:t>
            </a:r>
            <a:r>
              <a:rPr lang="en-US" i="0" dirty="0"/>
              <a:t>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1572" name="Picture 4"/>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21571" name="Text Box 3"/>
          <p:cNvSpPr txBox="1">
            <a:spLocks noChangeArrowheads="1"/>
          </p:cNvSpPr>
          <p:nvPr/>
        </p:nvSpPr>
        <p:spPr bwMode="auto">
          <a:xfrm>
            <a:off x="609600" y="4175125"/>
            <a:ext cx="8077200" cy="23698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r>
              <a:rPr lang="en-US" dirty="0"/>
              <a:t>Didache</a:t>
            </a:r>
            <a:r>
              <a:rPr lang="en-US" i="0" dirty="0"/>
              <a:t> 12:1 </a:t>
            </a:r>
            <a:r>
              <a:rPr lang="ru-RU" i="0" dirty="0"/>
              <a:t>"</a:t>
            </a:r>
            <a:r>
              <a:rPr lang="en-US" i="0" dirty="0"/>
              <a:t>But let every one that comes in the name of the Lord be received; and then when you have tested him you shall know him.</a:t>
            </a:r>
            <a:r>
              <a:rPr lang="ru-RU" i="0" dirty="0"/>
              <a:t>"</a:t>
            </a:r>
            <a:endParaRPr lang="en-US" i="0" dirty="0"/>
          </a:p>
        </p:txBody>
      </p:sp>
    </p:spTree>
    <p:extLst>
      <p:ext uri="{BB962C8B-B14F-4D97-AF65-F5344CB8AC3E}">
        <p14:creationId xmlns:p14="http://schemas.microsoft.com/office/powerpoint/2010/main" val="2516602916"/>
      </p:ext>
    </p:extLst>
  </p:cSld>
  <p:clrMapOvr>
    <a:masterClrMapping/>
  </p:clrMapOvr>
  <p:transition>
    <p:randomBar dir="vert"/>
  </p:transition>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2596" name="Picture 4"/>
          <p:cNvPicPr>
            <a:picLocks noChangeAspect="1" noChangeArrowheads="1"/>
          </p:cNvPicPr>
          <p:nvPr/>
        </p:nvPicPr>
        <p:blipFill>
          <a:blip r:embed="rId2" cstate="screen">
            <a:lum bright="-18000" contrast="12000"/>
            <a:extLst>
              <a:ext uri="{28A0092B-C50C-407E-A947-70E740481C1C}">
                <a14:useLocalDpi xmlns:a14="http://schemas.microsoft.com/office/drawing/2010/main"/>
              </a:ext>
            </a:extLst>
          </a:blip>
          <a:srcRect/>
          <a:stretch>
            <a:fillRect/>
          </a:stretch>
        </p:blipFill>
        <p:spPr bwMode="auto">
          <a:xfrm>
            <a:off x="0" y="0"/>
            <a:ext cx="9144000" cy="68707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22595" name="Text Box 3"/>
          <p:cNvSpPr txBox="1">
            <a:spLocks noChangeArrowheads="1"/>
          </p:cNvSpPr>
          <p:nvPr/>
        </p:nvSpPr>
        <p:spPr bwMode="auto">
          <a:xfrm>
            <a:off x="609600" y="3657600"/>
            <a:ext cx="8077200" cy="292387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r>
              <a:rPr lang="en-US" dirty="0"/>
              <a:t>Didache </a:t>
            </a:r>
            <a:r>
              <a:rPr lang="en-US" i="0" dirty="0"/>
              <a:t>12:2 </a:t>
            </a:r>
            <a:r>
              <a:rPr lang="ru-RU" i="0" dirty="0"/>
              <a:t>"</a:t>
            </a:r>
            <a:r>
              <a:rPr lang="en-US" i="0" dirty="0"/>
              <a:t>If the comer is a traveler, assist him, so far as you are able; but he shall not stay with you more than two or three days, if it be necessary.</a:t>
            </a:r>
            <a:r>
              <a:rPr lang="ru-RU" i="0" dirty="0"/>
              <a:t>"</a:t>
            </a:r>
            <a:r>
              <a:rPr lang="en-US" i="0" dirty="0"/>
              <a:t>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86" name="Picture 2"/>
          <p:cNvPicPr>
            <a:picLocks noChangeAspect="1" noChangeArrowheads="1"/>
          </p:cNvPicPr>
          <p:nvPr/>
        </p:nvPicPr>
        <p:blipFill>
          <a:blip r:embed="rId2"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79587" name="Text Box 3"/>
          <p:cNvSpPr txBox="1">
            <a:spLocks noChangeArrowheads="1"/>
          </p:cNvSpPr>
          <p:nvPr/>
        </p:nvSpPr>
        <p:spPr bwMode="auto">
          <a:xfrm>
            <a:off x="0" y="4814888"/>
            <a:ext cx="9144000" cy="1477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defPPr>
              <a:defRPr lang="en-US"/>
            </a:defPPr>
            <a:lvl1pPr>
              <a:spcBef>
                <a:spcPct val="50000"/>
              </a:spcBef>
              <a:defRPr sz="3600" b="1" i="1">
                <a:solidFill>
                  <a:srgbClr val="FFFFFF"/>
                </a:solidFill>
                <a:effectLst>
                  <a:glow rad="228600">
                    <a:schemeClr val="tx1"/>
                  </a:glow>
                </a:effectLst>
                <a:latin typeface="Arial"/>
                <a:cs typeface="Arial"/>
              </a:defRPr>
            </a:lvl1pPr>
          </a:lstStyle>
          <a:p>
            <a:r>
              <a:rPr lang="ru-RU" i="0" dirty="0">
                <a:solidFill>
                  <a:schemeClr val="bg1"/>
                </a:solidFill>
              </a:rPr>
              <a:t>"</a:t>
            </a:r>
            <a:r>
              <a:rPr lang="en-US" i="0" dirty="0">
                <a:solidFill>
                  <a:schemeClr val="bg1"/>
                </a:solidFill>
              </a:rPr>
              <a:t>Freely you have received, freely give.</a:t>
            </a:r>
            <a:r>
              <a:rPr lang="ru-RU" i="0" dirty="0">
                <a:solidFill>
                  <a:schemeClr val="bg1"/>
                </a:solidFill>
              </a:rPr>
              <a:t>"</a:t>
            </a:r>
            <a:r>
              <a:rPr lang="en-US" i="0" dirty="0">
                <a:solidFill>
                  <a:schemeClr val="bg1"/>
                </a:solidFill>
              </a:rPr>
              <a:t>  </a:t>
            </a:r>
          </a:p>
          <a:p>
            <a:r>
              <a:rPr lang="en-US" i="0" dirty="0">
                <a:solidFill>
                  <a:schemeClr val="bg1"/>
                </a:solidFill>
              </a:rPr>
              <a:t>Matthew 10:7 (NIV)</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iterate type="lt">
                                    <p:tmPct val="100000"/>
                                  </p:iterate>
                                  <p:childTnLst>
                                    <p:set>
                                      <p:cBhvr>
                                        <p:cTn id="6" dur="1" fill="hold">
                                          <p:stCondLst>
                                            <p:cond delay="0"/>
                                          </p:stCondLst>
                                        </p:cTn>
                                        <p:tgtEl>
                                          <p:spTgt spid="579587"/>
                                        </p:tgtEl>
                                        <p:attrNameLst>
                                          <p:attrName>style.visibility</p:attrName>
                                        </p:attrNameLst>
                                      </p:cBhvr>
                                      <p:to>
                                        <p:strVal val="visible"/>
                                      </p:to>
                                    </p:set>
                                    <p:animEffect transition="in" filter="dissolve">
                                      <p:cBhvr>
                                        <p:cTn id="7" dur="75"/>
                                        <p:tgtEl>
                                          <p:spTgt spid="5795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9587" grpId="0" autoUpdateAnimBg="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04" name="Picture 4"/>
          <p:cNvPicPr>
            <a:picLocks noChangeAspect="1" noChangeArrowheads="1"/>
          </p:cNvPicPr>
          <p:nvPr/>
        </p:nvPicPr>
        <p:blipFill>
          <a:blip r:embed="rId2" cstate="screen">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614403" name="Text Box 3"/>
          <p:cNvSpPr txBox="1">
            <a:spLocks noChangeArrowheads="1"/>
          </p:cNvSpPr>
          <p:nvPr/>
        </p:nvSpPr>
        <p:spPr bwMode="auto">
          <a:xfrm>
            <a:off x="539552" y="3140968"/>
            <a:ext cx="8208912" cy="313932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square">
            <a:spAutoFit/>
          </a:bodyPr>
          <a:lstStyle>
            <a:defPPr>
              <a:defRPr lang="en-US"/>
            </a:defPPr>
            <a:lvl1pPr>
              <a:spcBef>
                <a:spcPct val="50000"/>
              </a:spcBef>
              <a:defRPr sz="3600" b="1" i="0">
                <a:solidFill>
                  <a:schemeClr val="bg1"/>
                </a:solidFill>
                <a:effectLst>
                  <a:glow rad="228600">
                    <a:schemeClr val="tx1"/>
                  </a:glow>
                </a:effectLst>
                <a:latin typeface="Arial"/>
                <a:cs typeface="Arial"/>
              </a:defRPr>
            </a:lvl1pPr>
          </a:lstStyle>
          <a:p>
            <a:r>
              <a:rPr lang="ru-RU" dirty="0"/>
              <a:t>"</a:t>
            </a:r>
            <a:r>
              <a:rPr lang="en-US" dirty="0"/>
              <a:t>This is how we know what love is: Jesus Christ laid down his life for us. And we ought to lay down our lives for our brothers.</a:t>
            </a:r>
            <a:r>
              <a:rPr lang="ru-RU" dirty="0"/>
              <a:t>"</a:t>
            </a:r>
            <a:r>
              <a:rPr lang="en-US" dirty="0"/>
              <a:t> </a:t>
            </a:r>
          </a:p>
          <a:p>
            <a:r>
              <a:rPr lang="en-US" dirty="0"/>
              <a:t>1 John 3:16 (NIV)</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48" y="0"/>
            <a:ext cx="9129752" cy="2564904"/>
          </a:xfrm>
        </p:spPr>
        <p:txBody>
          <a:bodyPr/>
          <a:lstStyle/>
          <a:p>
            <a:r>
              <a:rPr lang="en-US" sz="4800" b="1" dirty="0"/>
              <a:t>How can you </a:t>
            </a:r>
            <a:r>
              <a:rPr lang="en-US" sz="4800" b="1" dirty="0">
                <a:solidFill>
                  <a:srgbClr val="FFFF00"/>
                </a:solidFill>
              </a:rPr>
              <a:t>live out</a:t>
            </a:r>
            <a:r>
              <a:rPr lang="en-US" sz="4800" b="1" dirty="0"/>
              <a:t> the gospel?</a:t>
            </a:r>
          </a:p>
        </p:txBody>
      </p:sp>
      <p:pic>
        <p:nvPicPr>
          <p:cNvPr id="3" name="Picture 2"/>
          <p:cNvPicPr>
            <a:picLocks noChangeAspect="1"/>
          </p:cNvPicPr>
          <p:nvPr/>
        </p:nvPicPr>
        <p:blipFill>
          <a:blip r:embed="rId3"/>
          <a:stretch>
            <a:fillRect/>
          </a:stretch>
        </p:blipFill>
        <p:spPr>
          <a:xfrm>
            <a:off x="-64596" y="2483133"/>
            <a:ext cx="9243593" cy="4384104"/>
          </a:xfrm>
          <a:prstGeom prst="rect">
            <a:avLst/>
          </a:prstGeom>
        </p:spPr>
      </p:pic>
      <p:sp>
        <p:nvSpPr>
          <p:cNvPr id="4" name="Title 1"/>
          <p:cNvSpPr txBox="1">
            <a:spLocks/>
          </p:cNvSpPr>
          <p:nvPr/>
        </p:nvSpPr>
        <p:spPr bwMode="auto">
          <a:xfrm rot="20542866">
            <a:off x="5209791" y="1498319"/>
            <a:ext cx="3873168" cy="1008112"/>
          </a:xfrm>
          <a:prstGeom prst="rect">
            <a:avLst/>
          </a:prstGeom>
          <a:solidFill>
            <a:srgbClr val="FF0000"/>
          </a:solid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rgbClr val="FFFFFF"/>
                </a:solidFill>
                <a:latin typeface="Arial" charset="0"/>
                <a:ea typeface="ＭＳ Ｐゴシック" charset="0"/>
              </a:defRPr>
            </a:lvl2pPr>
            <a:lvl3pPr algn="ctr" rtl="0" eaLnBrk="0" fontAlgn="base" hangingPunct="0">
              <a:spcBef>
                <a:spcPct val="0"/>
              </a:spcBef>
              <a:spcAft>
                <a:spcPct val="0"/>
              </a:spcAft>
              <a:defRPr sz="4400">
                <a:solidFill>
                  <a:srgbClr val="FFFFFF"/>
                </a:solidFill>
                <a:latin typeface="Arial" charset="0"/>
                <a:ea typeface="ＭＳ Ｐゴシック" charset="0"/>
              </a:defRPr>
            </a:lvl3pPr>
            <a:lvl4pPr algn="ctr" rtl="0" eaLnBrk="0" fontAlgn="base" hangingPunct="0">
              <a:spcBef>
                <a:spcPct val="0"/>
              </a:spcBef>
              <a:spcAft>
                <a:spcPct val="0"/>
              </a:spcAft>
              <a:defRPr sz="4400">
                <a:solidFill>
                  <a:srgbClr val="FFFFFF"/>
                </a:solidFill>
                <a:latin typeface="Arial" charset="0"/>
                <a:ea typeface="ＭＳ Ｐゴシック" charset="0"/>
              </a:defRPr>
            </a:lvl4pPr>
            <a:lvl5pPr algn="ctr" rtl="0" eaLnBrk="0" fontAlgn="base" hangingPunct="0">
              <a:spcBef>
                <a:spcPct val="0"/>
              </a:spcBef>
              <a:spcAft>
                <a:spcPct val="0"/>
              </a:spcAft>
              <a:defRPr sz="4400">
                <a:solidFill>
                  <a:srgbClr val="FFFFFF"/>
                </a:solidFill>
                <a:latin typeface="Arial" charset="0"/>
                <a:ea typeface="ＭＳ Ｐゴシック" charset="0"/>
              </a:defRPr>
            </a:lvl5pPr>
            <a:lvl6pPr marL="457200" algn="ctr" rtl="0" fontAlgn="base">
              <a:spcBef>
                <a:spcPct val="0"/>
              </a:spcBef>
              <a:spcAft>
                <a:spcPct val="0"/>
              </a:spcAft>
              <a:defRPr sz="4400">
                <a:solidFill>
                  <a:srgbClr val="FFFFFF"/>
                </a:solidFill>
                <a:latin typeface="Arial" charset="0"/>
                <a:ea typeface="ＭＳ Ｐゴシック" charset="0"/>
              </a:defRPr>
            </a:lvl6pPr>
            <a:lvl7pPr marL="914400" algn="ctr" rtl="0" fontAlgn="base">
              <a:spcBef>
                <a:spcPct val="0"/>
              </a:spcBef>
              <a:spcAft>
                <a:spcPct val="0"/>
              </a:spcAft>
              <a:defRPr sz="4400">
                <a:solidFill>
                  <a:srgbClr val="FFFFFF"/>
                </a:solidFill>
                <a:latin typeface="Arial" charset="0"/>
                <a:ea typeface="ＭＳ Ｐゴシック" charset="0"/>
              </a:defRPr>
            </a:lvl7pPr>
            <a:lvl8pPr marL="1371600" algn="ctr" rtl="0" fontAlgn="base">
              <a:spcBef>
                <a:spcPct val="0"/>
              </a:spcBef>
              <a:spcAft>
                <a:spcPct val="0"/>
              </a:spcAft>
              <a:defRPr sz="4400">
                <a:solidFill>
                  <a:srgbClr val="FFFFFF"/>
                </a:solidFill>
                <a:latin typeface="Arial" charset="0"/>
                <a:ea typeface="ＭＳ Ｐゴシック" charset="0"/>
              </a:defRPr>
            </a:lvl8pPr>
            <a:lvl9pPr marL="1828800" algn="ctr" rtl="0" fontAlgn="base">
              <a:spcBef>
                <a:spcPct val="0"/>
              </a:spcBef>
              <a:spcAft>
                <a:spcPct val="0"/>
              </a:spcAft>
              <a:defRPr sz="4400">
                <a:solidFill>
                  <a:srgbClr val="FFFFFF"/>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a:ea typeface="ＭＳ Ｐゴシック" charset="0"/>
                <a:cs typeface="Arial"/>
              </a:rPr>
              <a:t>Two ways</a:t>
            </a:r>
            <a:r>
              <a:rPr kumimoji="0" lang="is-IS" sz="4800" b="1" i="0" u="none" strike="noStrike" kern="1200" cap="none" spc="0" normalizeH="0" baseline="0" noProof="0" dirty="0">
                <a:ln>
                  <a:noFill/>
                </a:ln>
                <a:solidFill>
                  <a:srgbClr val="FFFFFF"/>
                </a:solidFill>
                <a:effectLst/>
                <a:uLnTx/>
                <a:uFillTx/>
                <a:latin typeface="Arial"/>
                <a:ea typeface="ＭＳ Ｐゴシック" charset="0"/>
                <a:cs typeface="Arial"/>
              </a:rPr>
              <a:t>…</a:t>
            </a:r>
            <a:endParaRPr kumimoji="0" lang="en-US" sz="4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5" name="Rectangle 2">
            <a:extLst>
              <a:ext uri="{FF2B5EF4-FFF2-40B4-BE49-F238E27FC236}">
                <a16:creationId xmlns:a16="http://schemas.microsoft.com/office/drawing/2014/main" id="{CD8B83CA-416F-3643-8620-5FF6C5D95439}"/>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273644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Aid </a:t>
            </a:r>
            <a:r>
              <a:rPr lang="en-US" sz="4800" b="1" dirty="0">
                <a:solidFill>
                  <a:srgbClr val="FFFF00"/>
                </a:solidFill>
                <a:effectLst>
                  <a:glow rad="127000">
                    <a:schemeClr val="tx1"/>
                  </a:glow>
                </a:effectLst>
                <a:latin typeface="Arial" charset="0"/>
                <a:ea typeface="ＭＳ Ｐゴシック" charset="0"/>
                <a:cs typeface="ＭＳ Ｐゴシック" charset="0"/>
              </a:rPr>
              <a:t>true</a:t>
            </a:r>
            <a:r>
              <a:rPr lang="en-US" sz="4800" b="1" dirty="0">
                <a:effectLst>
                  <a:glow rad="127000">
                    <a:schemeClr val="tx1"/>
                  </a:glow>
                </a:effectLst>
                <a:latin typeface="Arial" charset="0"/>
                <a:ea typeface="ＭＳ Ｐゴシック" charset="0"/>
                <a:cs typeface="ＭＳ Ｐゴシック" charset="0"/>
              </a:rPr>
              <a:t> teachers (1-6). </a:t>
            </a:r>
          </a:p>
        </p:txBody>
      </p:sp>
      <p:pic>
        <p:nvPicPr>
          <p:cNvPr id="4" name="Pictur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1052736"/>
            <a:ext cx="9144000" cy="6097905"/>
          </a:xfrm>
          <a:prstGeom prst="rect">
            <a:avLst/>
          </a:prstGeom>
        </p:spPr>
      </p:pic>
      <p:sp>
        <p:nvSpPr>
          <p:cNvPr id="5" name="Rectangle 2">
            <a:extLst>
              <a:ext uri="{FF2B5EF4-FFF2-40B4-BE49-F238E27FC236}">
                <a16:creationId xmlns:a16="http://schemas.microsoft.com/office/drawing/2014/main" id="{FC6F8DE4-D7A3-914A-BDDF-B58D7C77A1EA}"/>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3735895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2">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en-US" sz="3600" b="1" dirty="0">
                <a:solidFill>
                  <a:schemeClr val="bg1"/>
                </a:solidFill>
                <a:effectLst>
                  <a:glow rad="101600">
                    <a:schemeClr val="tx1">
                      <a:alpha val="99000"/>
                    </a:schemeClr>
                  </a:glow>
                </a:effectLst>
                <a:latin typeface="Arial"/>
                <a:cs typeface="Arial"/>
              </a:rPr>
              <a:t>Prophecy</a:t>
            </a:r>
            <a:br>
              <a:rPr lang="en-US" sz="3600" b="1" dirty="0">
                <a:solidFill>
                  <a:schemeClr val="bg1"/>
                </a:solidFill>
                <a:effectLst>
                  <a:glow rad="101600">
                    <a:schemeClr val="tx1">
                      <a:alpha val="99000"/>
                    </a:schemeClr>
                  </a:glow>
                </a:effectLst>
                <a:latin typeface="Arial"/>
                <a:cs typeface="Arial"/>
              </a:rPr>
            </a:br>
            <a:r>
              <a:rPr lang="en-US" sz="3600" b="1" dirty="0">
                <a:solidFill>
                  <a:schemeClr val="bg1"/>
                </a:solidFill>
                <a:effectLst>
                  <a:glow rad="101600">
                    <a:schemeClr val="tx1">
                      <a:alpha val="99000"/>
                    </a:schemeClr>
                  </a:glow>
                </a:effectLst>
                <a:latin typeface="Arial"/>
                <a:cs typeface="Arial"/>
              </a:rPr>
              <a:t>(Lord, Deity) </a:t>
            </a: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defTabSz="457200"/>
            <a:endParaRPr lang="en-US" b="1" dirty="0">
              <a:solidFill>
                <a:prstClr val="white"/>
              </a:solidFill>
              <a:effectLst>
                <a:glow rad="101600">
                  <a:prstClr val="black">
                    <a:alpha val="99000"/>
                  </a:prstClr>
                </a:glow>
              </a:effectLst>
              <a:latin typeface="Calibri"/>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3200" b="1">
                <a:solidFill>
                  <a:srgbClr val="FFFFFF"/>
                </a:solidFill>
                <a:effectLst>
                  <a:glow rad="127000">
                    <a:srgbClr val="000000"/>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r>
              <a:rPr lang="en-US" dirty="0"/>
              <a:t>Jesus is Lord even though he is human, as “many deceivers have gone out into the world. They deny that Jesus Christ came in a real body. Such a person is a deceiver and an antichrist” (v. 7 NLT).</a:t>
            </a: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a:r>
              <a:rPr lang="en-US" b="1" dirty="0">
                <a:solidFill>
                  <a:srgbClr val="FFFFFF"/>
                </a:solidFill>
                <a:cs typeface="Arial" charset="0"/>
              </a:rPr>
              <a:t>27f</a:t>
            </a:r>
          </a:p>
        </p:txBody>
      </p:sp>
      <p:sp>
        <p:nvSpPr>
          <p:cNvPr id="7" name="Rectangle 2">
            <a:extLst>
              <a:ext uri="{FF2B5EF4-FFF2-40B4-BE49-F238E27FC236}">
                <a16:creationId xmlns:a16="http://schemas.microsoft.com/office/drawing/2014/main" id="{02D6DA25-8092-5048-9892-8B6C3F3B6690}"/>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4231052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7260" y="2132856"/>
            <a:ext cx="9144000" cy="1728192"/>
          </a:xfrm>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2 John 7-13</a:t>
            </a:r>
          </a:p>
        </p:txBody>
      </p:sp>
    </p:spTree>
    <p:extLst>
      <p:ext uri="{BB962C8B-B14F-4D97-AF65-F5344CB8AC3E}">
        <p14:creationId xmlns:p14="http://schemas.microsoft.com/office/powerpoint/2010/main" val="11786426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0369" y="1628800"/>
            <a:ext cx="9144000" cy="4202863"/>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Avoid </a:t>
            </a:r>
            <a:r>
              <a:rPr lang="en-US" sz="4800" b="1" dirty="0">
                <a:solidFill>
                  <a:srgbClr val="FFFF00"/>
                </a:solidFill>
                <a:effectLst>
                  <a:glow rad="127000">
                    <a:schemeClr val="tx1"/>
                  </a:glow>
                </a:effectLst>
                <a:latin typeface="Arial" charset="0"/>
                <a:ea typeface="ＭＳ Ｐゴシック" charset="0"/>
                <a:cs typeface="ＭＳ Ｐゴシック" charset="0"/>
              </a:rPr>
              <a:t>false</a:t>
            </a:r>
            <a:r>
              <a:rPr lang="en-US" sz="4800" b="1" dirty="0">
                <a:effectLst>
                  <a:glow rad="127000">
                    <a:schemeClr val="tx1"/>
                  </a:glow>
                </a:effectLst>
                <a:latin typeface="Arial" charset="0"/>
                <a:ea typeface="ＭＳ Ｐゴシック" charset="0"/>
                <a:cs typeface="ＭＳ Ｐゴシック" charset="0"/>
              </a:rPr>
              <a:t> teachers (7</a:t>
            </a:r>
            <a:r>
              <a:rPr lang="en-US" sz="4800" b="1">
                <a:effectLst>
                  <a:glow rad="127000">
                    <a:schemeClr val="tx1"/>
                  </a:glow>
                </a:effectLst>
                <a:latin typeface="Arial" charset="0"/>
                <a:ea typeface="ＭＳ Ｐゴシック" charset="0"/>
                <a:cs typeface="ＭＳ Ｐゴシック" charset="0"/>
              </a:rPr>
              <a:t>-13)</a:t>
            </a:r>
            <a:r>
              <a:rPr lang="en-US" sz="4800" b="1" dirty="0">
                <a:effectLst>
                  <a:glow rad="127000">
                    <a:schemeClr val="tx1"/>
                  </a:glow>
                </a:effectLst>
                <a:latin typeface="Arial" charset="0"/>
                <a:ea typeface="ＭＳ Ｐゴシック" charset="0"/>
                <a:cs typeface="ＭＳ Ｐゴシック" charset="0"/>
              </a:rPr>
              <a:t>.</a:t>
            </a:r>
          </a:p>
        </p:txBody>
      </p:sp>
      <p:sp>
        <p:nvSpPr>
          <p:cNvPr id="5" name="Rectangle 2">
            <a:extLst>
              <a:ext uri="{FF2B5EF4-FFF2-40B4-BE49-F238E27FC236}">
                <a16:creationId xmlns:a16="http://schemas.microsoft.com/office/drawing/2014/main" id="{71F4F4BE-F466-3A47-89A7-8EB139C9EBD5}"/>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2 John</a:t>
            </a:r>
          </a:p>
        </p:txBody>
      </p:sp>
    </p:spTree>
    <p:extLst>
      <p:ext uri="{BB962C8B-B14F-4D97-AF65-F5344CB8AC3E}">
        <p14:creationId xmlns:p14="http://schemas.microsoft.com/office/powerpoint/2010/main" val="3575950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3183507"/>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 say this because many deceivers have gone out into the world. They deny that Jesus Christ came in a real body. Such a person is a deceiver and an antichrist</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John 7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4" name="Picture 3"/>
          <p:cNvPicPr>
            <a:picLocks noChangeAspect="1"/>
          </p:cNvPicPr>
          <p:nvPr/>
        </p:nvPicPr>
        <p:blipFill>
          <a:blip r:embed="rId3"/>
          <a:stretch>
            <a:fillRect/>
          </a:stretch>
        </p:blipFill>
        <p:spPr>
          <a:xfrm>
            <a:off x="1928901" y="2996952"/>
            <a:ext cx="5019363" cy="3861048"/>
          </a:xfrm>
          <a:prstGeom prst="rect">
            <a:avLst/>
          </a:prstGeom>
        </p:spPr>
      </p:pic>
    </p:spTree>
    <p:extLst>
      <p:ext uri="{BB962C8B-B14F-4D97-AF65-F5344CB8AC3E}">
        <p14:creationId xmlns:p14="http://schemas.microsoft.com/office/powerpoint/2010/main" val="329350448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9469"/>
            <a:ext cx="9144000" cy="505571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Watch out that you do not lose what we have worked so hard to achieve. Be diligent so that you receive your full reward.  </a:t>
            </a:r>
            <a:r>
              <a:rPr lang="en-US" sz="3600" b="1" baseline="30000" dirty="0">
                <a:effectLst>
                  <a:glow rad="127000">
                    <a:schemeClr val="tx1"/>
                  </a:glow>
                </a:effectLst>
                <a:latin typeface="Arial" charset="0"/>
                <a:ea typeface="ＭＳ Ｐゴシック" charset="0"/>
                <a:cs typeface="ＭＳ Ｐゴシック" charset="0"/>
              </a:rPr>
              <a:t>9</a:t>
            </a:r>
            <a:r>
              <a:rPr lang="en-US" sz="3600" b="1" dirty="0">
                <a:effectLst>
                  <a:glow rad="127000">
                    <a:schemeClr val="tx1"/>
                  </a:glow>
                </a:effectLst>
                <a:latin typeface="Arial" charset="0"/>
                <a:ea typeface="ＭＳ Ｐゴシック" charset="0"/>
                <a:cs typeface="ＭＳ Ｐゴシック" charset="0"/>
              </a:rPr>
              <a:t>Anyone who wanders away from this teaching has no relationship with God. But anyone who remains in the teaching of Christ has a relationship with both the Father and the Son</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John 8-9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316801579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4335635"/>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If anyone comes to your meeting and does not teach the truth about Christ, </a:t>
            </a:r>
            <a:r>
              <a:rPr lang="en-US" sz="3600" b="1" dirty="0">
                <a:solidFill>
                  <a:srgbClr val="FFFF00"/>
                </a:solidFill>
                <a:effectLst>
                  <a:glow rad="127000">
                    <a:schemeClr val="tx1"/>
                  </a:glow>
                </a:effectLst>
                <a:latin typeface="Arial" charset="0"/>
                <a:ea typeface="ＭＳ Ｐゴシック" charset="0"/>
                <a:cs typeface="ＭＳ Ｐゴシック" charset="0"/>
              </a:rPr>
              <a:t>don</a:t>
            </a:r>
            <a:r>
              <a:rPr lang="uk-UA" sz="3600" b="1" dirty="0">
                <a:solidFill>
                  <a:srgbClr val="FFFF00"/>
                </a:solidFill>
                <a:effectLst>
                  <a:glow rad="127000">
                    <a:schemeClr val="tx1"/>
                  </a:glow>
                </a:effectLst>
                <a:latin typeface="Arial" charset="0"/>
                <a:ea typeface="ＭＳ Ｐゴシック" charset="0"/>
                <a:cs typeface="ＭＳ Ｐゴシック" charset="0"/>
              </a:rPr>
              <a:t>'</a:t>
            </a:r>
            <a:r>
              <a:rPr lang="en-US" sz="3600" b="1" dirty="0">
                <a:solidFill>
                  <a:srgbClr val="FFFF00"/>
                </a:solidFill>
                <a:effectLst>
                  <a:glow rad="127000">
                    <a:schemeClr val="tx1"/>
                  </a:glow>
                </a:effectLst>
                <a:latin typeface="Arial" charset="0"/>
                <a:ea typeface="ＭＳ Ｐゴシック" charset="0"/>
                <a:cs typeface="ＭＳ Ｐゴシック" charset="0"/>
              </a:rPr>
              <a:t>t invite that person into your home or give any kind of encouragement</a:t>
            </a:r>
            <a:r>
              <a:rPr lang="en-US" sz="3600" b="1" dirty="0">
                <a:effectLst>
                  <a:glow rad="127000">
                    <a:schemeClr val="tx1"/>
                  </a:glow>
                </a:effectLst>
                <a:latin typeface="Arial" charset="0"/>
                <a:ea typeface="ＭＳ Ｐゴシック" charset="0"/>
                <a:cs typeface="ＭＳ Ｐゴシック" charset="0"/>
              </a:rPr>
              <a:t>.  </a:t>
            </a:r>
            <a:r>
              <a:rPr lang="en-US" sz="3600" b="1" baseline="30000" dirty="0">
                <a:effectLst>
                  <a:glow rad="127000">
                    <a:schemeClr val="tx1"/>
                  </a:glow>
                </a:effectLst>
                <a:latin typeface="Arial" charset="0"/>
                <a:ea typeface="ＭＳ Ｐゴシック" charset="0"/>
                <a:cs typeface="ＭＳ Ｐゴシック" charset="0"/>
              </a:rPr>
              <a:t>11</a:t>
            </a:r>
            <a:r>
              <a:rPr lang="en-US" sz="3600" b="1" dirty="0">
                <a:effectLst>
                  <a:glow rad="127000">
                    <a:schemeClr val="tx1"/>
                  </a:glow>
                </a:effectLst>
                <a:latin typeface="Arial" charset="0"/>
                <a:ea typeface="ＭＳ Ｐゴシック" charset="0"/>
                <a:cs typeface="ＭＳ Ｐゴシック" charset="0"/>
              </a:rPr>
              <a:t>Anyone who encourages such people becomes a partner in their evil work</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(2 John 10-11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228865055"/>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pic>
        <p:nvPicPr>
          <p:cNvPr id="207874" name="Picture 1" descr="false teacher wolves in sheep skin.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2306638" cy="278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875" name="Rectangle 2"/>
          <p:cNvSpPr>
            <a:spLocks noGrp="1" noChangeArrowheads="1"/>
          </p:cNvSpPr>
          <p:nvPr>
            <p:ph type="title" idx="4294967295"/>
          </p:nvPr>
        </p:nvSpPr>
        <p:spPr>
          <a:xfrm>
            <a:off x="1979613" y="782638"/>
            <a:ext cx="5445125" cy="1206500"/>
          </a:xfrm>
          <a:solidFill>
            <a:schemeClr val="bg1"/>
          </a:solidFill>
        </p:spPr>
        <p:txBody>
          <a:bodyPr/>
          <a:lstStyle/>
          <a:p>
            <a:pPr algn="ctr" eaLnBrk="1" hangingPunct="1"/>
            <a:r>
              <a:rPr lang="en-US" sz="3200" b="1">
                <a:solidFill>
                  <a:srgbClr val="FFFFFF"/>
                </a:solidFill>
                <a:latin typeface="Arial" charset="0"/>
                <a:ea typeface="ＭＳ Ｐゴシック" charset="0"/>
                <a:cs typeface="ＭＳ Ｐゴシック" charset="0"/>
              </a:rPr>
              <a:t>The Meaning of 2 John 10</a:t>
            </a:r>
            <a:br>
              <a:rPr lang="en-US" sz="3200" b="1">
                <a:solidFill>
                  <a:srgbClr val="FFFFFF"/>
                </a:solidFill>
                <a:latin typeface="Arial" charset="0"/>
                <a:ea typeface="ＭＳ Ｐゴシック" charset="0"/>
                <a:cs typeface="ＭＳ Ｐゴシック" charset="0"/>
              </a:rPr>
            </a:br>
            <a:r>
              <a:rPr lang="en-US" sz="2400" b="1">
                <a:solidFill>
                  <a:srgbClr val="FFFFFF"/>
                </a:solidFill>
                <a:latin typeface="Arial" charset="0"/>
                <a:ea typeface="ＭＳ Ｐゴシック" charset="0"/>
                <a:cs typeface="ＭＳ Ｐゴシック" charset="0"/>
              </a:rPr>
              <a:t>Summary of Differing Views</a:t>
            </a:r>
          </a:p>
        </p:txBody>
      </p:sp>
      <p:sp>
        <p:nvSpPr>
          <p:cNvPr id="207876" name="Text Box 3"/>
          <p:cNvSpPr txBox="1">
            <a:spLocks noChangeArrowheads="1"/>
          </p:cNvSpPr>
          <p:nvPr/>
        </p:nvSpPr>
        <p:spPr bwMode="auto">
          <a:xfrm>
            <a:off x="8416925" y="44450"/>
            <a:ext cx="692150"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b="1">
                <a:solidFill>
                  <a:srgbClr val="000000"/>
                </a:solidFill>
                <a:latin typeface="Arial" charset="0"/>
              </a:rPr>
              <a:t>304</a:t>
            </a:r>
          </a:p>
        </p:txBody>
      </p:sp>
      <p:sp>
        <p:nvSpPr>
          <p:cNvPr id="207877" name="Text Box 6"/>
          <p:cNvSpPr txBox="1">
            <a:spLocks noChangeArrowheads="1"/>
          </p:cNvSpPr>
          <p:nvPr/>
        </p:nvSpPr>
        <p:spPr bwMode="auto">
          <a:xfrm>
            <a:off x="152400" y="2052638"/>
            <a:ext cx="9067800" cy="483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buFont typeface="Wingdings" charset="0"/>
              <a:buNone/>
            </a:pPr>
            <a:r>
              <a:rPr lang="en-US" altLang="zh-CN" sz="2800" b="1" dirty="0">
                <a:solidFill>
                  <a:schemeClr val="bg1"/>
                </a:solidFill>
                <a:latin typeface="Arial Narrow" charset="0"/>
                <a:ea typeface="宋体" charset="0"/>
                <a:cs typeface="宋体" charset="0"/>
              </a:rPr>
              <a:t>Can False Teachers. . .</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a:t>
            </a:r>
          </a:p>
          <a:p>
            <a:pPr algn="just" eaLnBrk="1" hangingPunct="1">
              <a:buFont typeface="Wingdings" charset="0"/>
              <a:buNone/>
            </a:pPr>
            <a:r>
              <a:rPr lang="en-US" altLang="zh-CN" sz="2000" b="1" u="sng" dirty="0">
                <a:solidFill>
                  <a:schemeClr val="bg1"/>
                </a:solidFill>
                <a:latin typeface="Arial Narrow" charset="0"/>
                <a:ea typeface="宋体" charset="0"/>
                <a:cs typeface="宋体" charset="0"/>
              </a:rPr>
              <a:t>View</a:t>
            </a:r>
            <a:r>
              <a:rPr lang="en-US" altLang="zh-CN" sz="2000" b="1" dirty="0">
                <a:solidFill>
                  <a:schemeClr val="bg1"/>
                </a:solidFill>
                <a:latin typeface="Arial Narrow" charset="0"/>
                <a:ea typeface="宋体" charset="0"/>
                <a:cs typeface="宋体" charset="0"/>
              </a:rPr>
              <a:t>	</a:t>
            </a:r>
            <a:r>
              <a:rPr lang="en-US" altLang="zh-CN" sz="2000" b="1" i="1" u="sng" dirty="0">
                <a:solidFill>
                  <a:schemeClr val="bg1"/>
                </a:solidFill>
                <a:latin typeface="Arial Narrow" charset="0"/>
                <a:ea typeface="宋体" charset="0"/>
                <a:cs typeface="宋体" charset="0"/>
              </a:rPr>
              <a:t>Stay</a:t>
            </a:r>
            <a:r>
              <a:rPr lang="en-US" altLang="zh-CN" sz="2000" b="1" u="sng" dirty="0">
                <a:solidFill>
                  <a:schemeClr val="bg1"/>
                </a:solidFill>
                <a:latin typeface="Arial Narrow" charset="0"/>
                <a:ea typeface="宋体" charset="0"/>
                <a:cs typeface="宋体" charset="0"/>
              </a:rPr>
              <a:t> in Believers Homes?</a:t>
            </a:r>
            <a:r>
              <a:rPr lang="en-US" altLang="zh-CN" sz="2000" b="1" dirty="0">
                <a:solidFill>
                  <a:schemeClr val="bg1"/>
                </a:solidFill>
                <a:latin typeface="Arial Narrow" charset="0"/>
                <a:ea typeface="宋体" charset="0"/>
                <a:cs typeface="宋体" charset="0"/>
              </a:rPr>
              <a:t>	</a:t>
            </a:r>
            <a:r>
              <a:rPr lang="en-US" altLang="zh-CN" sz="2000" b="1" i="1" u="sng" dirty="0">
                <a:solidFill>
                  <a:schemeClr val="bg1"/>
                </a:solidFill>
                <a:latin typeface="Arial Narrow" charset="0"/>
                <a:ea typeface="宋体" charset="0"/>
                <a:cs typeface="宋体" charset="0"/>
              </a:rPr>
              <a:t>Enter</a:t>
            </a:r>
            <a:r>
              <a:rPr lang="en-US" altLang="zh-CN" sz="2000" b="1" u="sng" dirty="0">
                <a:solidFill>
                  <a:schemeClr val="bg1"/>
                </a:solidFill>
                <a:latin typeface="Arial Narrow" charset="0"/>
                <a:ea typeface="宋体" charset="0"/>
                <a:cs typeface="宋体" charset="0"/>
              </a:rPr>
              <a:t> Believers</a:t>
            </a:r>
            <a:r>
              <a:rPr lang="uk-UA" altLang="zh-CN" sz="2000" b="1" u="sng" dirty="0">
                <a:solidFill>
                  <a:schemeClr val="bg1"/>
                </a:solidFill>
                <a:latin typeface="Arial Narrow" charset="0"/>
                <a:ea typeface="宋体" charset="0"/>
                <a:cs typeface="宋体" charset="0"/>
              </a:rPr>
              <a:t>'</a:t>
            </a:r>
            <a:r>
              <a:rPr lang="en-US" altLang="zh-CN" sz="2000" b="1" u="sng" dirty="0">
                <a:solidFill>
                  <a:schemeClr val="bg1"/>
                </a:solidFill>
                <a:latin typeface="Arial Narrow" charset="0"/>
                <a:ea typeface="宋体" charset="0"/>
                <a:cs typeface="宋体" charset="0"/>
              </a:rPr>
              <a:t> Homes?</a:t>
            </a:r>
            <a:r>
              <a:rPr lang="en-US" altLang="zh-CN" sz="2000" b="1" dirty="0">
                <a:solidFill>
                  <a:schemeClr val="bg1"/>
                </a:solidFill>
                <a:latin typeface="Arial Narrow" charset="0"/>
                <a:ea typeface="宋体" charset="0"/>
                <a:cs typeface="宋体" charset="0"/>
              </a:rPr>
              <a:t>	</a:t>
            </a:r>
            <a:r>
              <a:rPr lang="en-US" altLang="zh-CN" sz="2000" b="1" u="sng" dirty="0">
                <a:solidFill>
                  <a:schemeClr val="bg1"/>
                </a:solidFill>
                <a:latin typeface="Arial Narrow" charset="0"/>
                <a:ea typeface="宋体" charset="0"/>
                <a:cs typeface="宋体" charset="0"/>
              </a:rPr>
              <a:t>Adherents</a:t>
            </a:r>
            <a:endParaRPr lang="en-US" altLang="zh-CN" sz="2000" b="1" dirty="0">
              <a:solidFill>
                <a:schemeClr val="bg1"/>
              </a:solidFill>
              <a:latin typeface="Arial Narrow" charset="0"/>
              <a:ea typeface="宋体" charset="0"/>
              <a:cs typeface="宋体" charset="0"/>
            </a:endParaRP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1		Yes			Yes		John R. Stott</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F. F. Bruce</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2		No			Yes		Stanley Toussaint</a:t>
            </a:r>
          </a:p>
          <a:p>
            <a:pPr algn="just" eaLnBrk="1" hangingPunct="1">
              <a:buFont typeface="Wingdings" charset="0"/>
              <a:buNone/>
            </a:pPr>
            <a:endParaRPr lang="en-US" altLang="zh-CN" sz="2000" b="1" dirty="0">
              <a:solidFill>
                <a:schemeClr val="bg1"/>
              </a:solidFill>
              <a:latin typeface="Arial Narrow" charset="0"/>
              <a:ea typeface="宋体" charset="0"/>
              <a:cs typeface="宋体" charset="0"/>
            </a:endParaRPr>
          </a:p>
          <a:p>
            <a:pPr algn="just" eaLnBrk="1" hangingPunct="1">
              <a:buFont typeface="Wingdings" charset="0"/>
              <a:buNone/>
            </a:pPr>
            <a:r>
              <a:rPr lang="en-US" altLang="zh-CN" sz="2000" b="1" dirty="0">
                <a:solidFill>
                  <a:schemeClr val="bg1"/>
                </a:solidFill>
                <a:latin typeface="Arial Narrow" charset="0"/>
                <a:ea typeface="宋体" charset="0"/>
                <a:cs typeface="宋体" charset="0"/>
              </a:rPr>
              <a:t>3		No			?		I. Howard Marshall</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B. F. Westcott</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Robert Weldon Wilson</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4		No			No		Rick Griffith</a:t>
            </a:r>
          </a:p>
          <a:p>
            <a:pPr algn="just" eaLnBrk="1" hangingPunct="1">
              <a:buFont typeface="Wingdings" charset="0"/>
              <a:buNone/>
            </a:pPr>
            <a:r>
              <a:rPr lang="en-US" altLang="zh-CN" sz="2000" b="1" dirty="0">
                <a:solidFill>
                  <a:schemeClr val="bg1"/>
                </a:solidFill>
                <a:latin typeface="Arial Narrow" charset="0"/>
                <a:ea typeface="宋体" charset="0"/>
                <a:cs typeface="宋体" charset="0"/>
              </a:rPr>
              <a:t> </a:t>
            </a:r>
          </a:p>
        </p:txBody>
      </p:sp>
    </p:spTree>
  </p:cSld>
  <p:clrMapOvr>
    <a:overrideClrMapping bg1="dk2" tx1="lt1" bg2="dk1" tx2="lt2" accent1="accent1" accent2="accent2" accent3="accent3" accent4="accent4" accent5="accent5" accent6="accent6" hlink="hlink" folHlink="folHlink"/>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2"/>
          <p:cNvSpPr>
            <a:spLocks noGrp="1" noChangeArrowheads="1"/>
          </p:cNvSpPr>
          <p:nvPr>
            <p:ph type="title" idx="4294967295"/>
          </p:nvPr>
        </p:nvSpPr>
        <p:spPr>
          <a:xfrm>
            <a:off x="2771800" y="472542"/>
            <a:ext cx="3187749" cy="533400"/>
          </a:xfrm>
          <a:solidFill>
            <a:schemeClr val="tx1"/>
          </a:solidFill>
        </p:spPr>
        <p:txBody>
          <a:bodyPr/>
          <a:lstStyle/>
          <a:p>
            <a:pPr algn="ctr" eaLnBrk="1" hangingPunct="1"/>
            <a:r>
              <a:rPr lang="en-US" sz="2800" b="1" dirty="0">
                <a:solidFill>
                  <a:srgbClr val="FFFFFF"/>
                </a:solidFill>
                <a:latin typeface="Arial" charset="0"/>
                <a:ea typeface="ＭＳ Ｐゴシック" charset="0"/>
                <a:cs typeface="ＭＳ Ｐゴシック" charset="0"/>
              </a:rPr>
              <a:t>Keys</a:t>
            </a:r>
          </a:p>
        </p:txBody>
      </p:sp>
      <p:sp>
        <p:nvSpPr>
          <p:cNvPr id="130050" name="Text Box 60"/>
          <p:cNvSpPr txBox="1">
            <a:spLocks noChangeArrowheads="1"/>
          </p:cNvSpPr>
          <p:nvPr/>
        </p:nvSpPr>
        <p:spPr bwMode="auto">
          <a:xfrm>
            <a:off x="3625850" y="1406525"/>
            <a:ext cx="1852613" cy="955675"/>
          </a:xfrm>
          <a:prstGeom prst="rect">
            <a:avLst/>
          </a:prstGeom>
          <a:solidFill>
            <a:srgbClr val="000090"/>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a:ln>
                  <a:noFill/>
                </a:ln>
                <a:solidFill>
                  <a:srgbClr val="FFFFFF"/>
                </a:solidFill>
                <a:effectLst/>
                <a:uLnTx/>
                <a:uFillTx/>
                <a:latin typeface="Arial" charset="0"/>
                <a:ea typeface="宋体" charset="0"/>
                <a:cs typeface="宋体" charset="0"/>
              </a:rPr>
              <a:t>Key Word</a:t>
            </a:r>
            <a:endParaRPr kumimoji="0" lang="en-US" altLang="zh-CN" sz="2800" b="1" i="0" u="none" strike="noStrike" kern="1200" cap="none" spc="0" normalizeH="0" baseline="0" noProof="0">
              <a:ln>
                <a:noFill/>
              </a:ln>
              <a:solidFill>
                <a:srgbClr val="FFFFFF"/>
              </a:solidFill>
              <a:effectLst/>
              <a:uLnTx/>
              <a:uFillTx/>
              <a:latin typeface="Arial"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charset="0"/>
                <a:ea typeface="宋体" charset="0"/>
                <a:cs typeface="宋体" charset="0"/>
              </a:rPr>
              <a:t>Limits</a:t>
            </a:r>
          </a:p>
        </p:txBody>
      </p:sp>
      <p:sp>
        <p:nvSpPr>
          <p:cNvPr id="10301" name="Text Box 61"/>
          <p:cNvSpPr txBox="1">
            <a:spLocks noChangeArrowheads="1"/>
          </p:cNvSpPr>
          <p:nvPr/>
        </p:nvSpPr>
        <p:spPr bwMode="auto">
          <a:xfrm>
            <a:off x="304800" y="2895600"/>
            <a:ext cx="8534400" cy="3090863"/>
          </a:xfrm>
          <a:prstGeom prst="rect">
            <a:avLst/>
          </a:prstGeom>
          <a:solidFill>
            <a:srgbClr val="000090"/>
          </a:solidFill>
          <a:ln w="9525">
            <a:solidFill>
              <a:schemeClr val="bg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sng" strike="noStrike" kern="1200" cap="none" spc="0" normalizeH="0" baseline="0" noProof="0" dirty="0">
                <a:ln>
                  <a:noFill/>
                </a:ln>
                <a:solidFill>
                  <a:srgbClr val="FFFFFF"/>
                </a:solidFill>
                <a:effectLst/>
                <a:uLnTx/>
                <a:uFillTx/>
                <a:latin typeface="Arial" charset="0"/>
                <a:ea typeface="宋体" charset="0"/>
                <a:cs typeface="宋体" charset="0"/>
              </a:rPr>
              <a:t>Key Verse</a:t>
            </a:r>
            <a:endParaRPr kumimoji="0" lang="en-US" altLang="zh-CN" sz="2800" b="1" i="0" u="none" strike="noStrike" kern="1200" cap="none" spc="0" normalizeH="0" baseline="0" noProof="0" dirty="0">
              <a:ln>
                <a:noFill/>
              </a:ln>
              <a:solidFill>
                <a:srgbClr val="FFFFFF"/>
              </a:solidFill>
              <a:effectLst/>
              <a:uLnTx/>
              <a:uFillTx/>
              <a:latin typeface="Arial" charset="0"/>
              <a:ea typeface="宋体" charset="0"/>
              <a:cs typeface="宋体"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a:t>
            </a:r>
            <a:r>
              <a:rPr kumimoji="0" lang="en-US"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Anyone who runs ahead and does not continue in the teaching of Christ does not have God;  whoever continues in the teaching has both the Father and the Son.  If anyone comes to you and does not bring this teaching, do not take him into your home or welcome him</a:t>
            </a:r>
            <a:r>
              <a:rPr kumimoji="0" lang="ru-RU"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a:t>
            </a:r>
            <a:r>
              <a:rPr kumimoji="0" lang="en-US" altLang="zh-CN" sz="2800" b="1" i="0" u="none" strike="noStrike" kern="1200" cap="none" spc="0" normalizeH="0" baseline="0" noProof="0" dirty="0">
                <a:ln>
                  <a:noFill/>
                </a:ln>
                <a:solidFill>
                  <a:srgbClr val="FFFFFF"/>
                </a:solidFill>
                <a:effectLst/>
                <a:uLnTx/>
                <a:uFillTx/>
                <a:latin typeface="Arial" charset="0"/>
                <a:ea typeface="宋体" charset="0"/>
                <a:cs typeface="宋体" charset="0"/>
              </a:rPr>
              <a:t> (2 John 9-10 NIV). </a:t>
            </a:r>
          </a:p>
        </p:txBody>
      </p:sp>
      <p:sp>
        <p:nvSpPr>
          <p:cNvPr id="130053" name="Text Box 7"/>
          <p:cNvSpPr txBox="1">
            <a:spLocks noChangeArrowheads="1"/>
          </p:cNvSpPr>
          <p:nvPr/>
        </p:nvSpPr>
        <p:spPr bwMode="auto">
          <a:xfrm>
            <a:off x="8416925" y="44450"/>
            <a:ext cx="692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297</a:t>
            </a:r>
          </a:p>
        </p:txBody>
      </p:sp>
      <p:pic>
        <p:nvPicPr>
          <p:cNvPr id="5122" name="Picture 2">
            <a:extLst>
              <a:ext uri="{FF2B5EF4-FFF2-40B4-BE49-F238E27FC236}">
                <a16:creationId xmlns:a16="http://schemas.microsoft.com/office/drawing/2014/main" id="{BC6E14DE-65BD-474E-A31F-3ADD6EB1AF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496366"/>
            <a:ext cx="1598067" cy="1598067"/>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extLst>
      <p:ext uri="{BB962C8B-B14F-4D97-AF65-F5344CB8AC3E}">
        <p14:creationId xmlns:p14="http://schemas.microsoft.com/office/powerpoint/2010/main" val="42495828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301"/>
                                        </p:tgtEl>
                                        <p:attrNameLst>
                                          <p:attrName>style.visibility</p:attrName>
                                        </p:attrNameLst>
                                      </p:cBhvr>
                                      <p:to>
                                        <p:strVal val="visible"/>
                                      </p:to>
                                    </p:set>
                                    <p:anim calcmode="lin" valueType="num">
                                      <p:cBhvr additive="base">
                                        <p:cTn id="7" dur="500" fill="hold"/>
                                        <p:tgtEl>
                                          <p:spTgt spid="10301"/>
                                        </p:tgtEl>
                                        <p:attrNameLst>
                                          <p:attrName>ppt_x</p:attrName>
                                        </p:attrNameLst>
                                      </p:cBhvr>
                                      <p:tavLst>
                                        <p:tav tm="0">
                                          <p:val>
                                            <p:strVal val="#ppt_x"/>
                                          </p:val>
                                        </p:tav>
                                        <p:tav tm="100000">
                                          <p:val>
                                            <p:strVal val="#ppt_x"/>
                                          </p:val>
                                        </p:tav>
                                      </p:tavLst>
                                    </p:anim>
                                    <p:anim calcmode="lin" valueType="num">
                                      <p:cBhvr additive="base">
                                        <p:cTn id="8" dur="500" fill="hold"/>
                                        <p:tgtEl>
                                          <p:spTgt spid="103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01" grpId="0" animBg="1" autoUpdateAnimBg="0"/>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3"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31750"/>
            <a:ext cx="6875463" cy="688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444208" y="0"/>
            <a:ext cx="2736304" cy="6858000"/>
          </a:xfrm>
        </p:spPr>
        <p:txBody>
          <a:bodyPr/>
          <a:lstStyle/>
          <a:p>
            <a:pPr>
              <a:defRPr/>
            </a:pPr>
            <a:r>
              <a:rPr lang="en-US" sz="7200" dirty="0">
                <a:effectLst>
                  <a:glow rad="127000">
                    <a:schemeClr val="bg1"/>
                  </a:glow>
                </a:effectLst>
              </a:rPr>
              <a:t>Too good to be true the-ology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7"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23900" y="76200"/>
            <a:ext cx="7696200" cy="669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2492896"/>
            <a:ext cx="9144000" cy="1224136"/>
          </a:xfrm>
        </p:spPr>
        <p:txBody>
          <a:bodyPr/>
          <a:lstStyle/>
          <a:p>
            <a:pPr>
              <a:defRPr/>
            </a:pPr>
            <a:r>
              <a:rPr lang="en-US" sz="6000" dirty="0">
                <a:effectLst>
                  <a:glow rad="127000">
                    <a:schemeClr val="bg1"/>
                  </a:glow>
                </a:effectLst>
              </a:rPr>
              <a:t>Joyce Meyers in her </a:t>
            </a:r>
            <a:br>
              <a:rPr lang="en-US" sz="6000" dirty="0">
                <a:effectLst>
                  <a:glow rad="127000">
                    <a:schemeClr val="bg1"/>
                  </a:glow>
                </a:effectLst>
              </a:rPr>
            </a:br>
            <a:r>
              <a:rPr lang="en-US" sz="6000" dirty="0">
                <a:effectLst>
                  <a:glow rad="127000">
                    <a:schemeClr val="bg1"/>
                  </a:glow>
                </a:effectLst>
              </a:rPr>
              <a:t>$2 million jet, etc.</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1"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14288"/>
            <a:ext cx="9134476" cy="600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6021388"/>
            <a:ext cx="9144000" cy="836612"/>
          </a:xfrm>
        </p:spPr>
        <p:txBody>
          <a:bodyPr/>
          <a:lstStyle/>
          <a:p>
            <a:pPr>
              <a:defRPr/>
            </a:pPr>
            <a:r>
              <a:rPr lang="en-US" dirty="0"/>
              <a:t>Oprah Winfrey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ヒラギノ角ゴ Pro W3" pitchFamily="-111" charset="-128"/>
            <a:cs typeface="ヒラギノ角ゴ Pro W3"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Glare">
  <a:themeElements>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fontScheme name="Glare">
      <a:majorFont>
        <a:latin typeface="Times New Roman"/>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Glare 1">
        <a:dk1>
          <a:srgbClr val="000000"/>
        </a:dk1>
        <a:lt1>
          <a:srgbClr val="FEB446"/>
        </a:lt1>
        <a:dk2>
          <a:srgbClr val="000000"/>
        </a:dk2>
        <a:lt2>
          <a:srgbClr val="786950"/>
        </a:lt2>
        <a:accent1>
          <a:srgbClr val="727DE0"/>
        </a:accent1>
        <a:accent2>
          <a:srgbClr val="D54F41"/>
        </a:accent2>
        <a:accent3>
          <a:srgbClr val="FED6B0"/>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_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_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7"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65" charset="0"/>
            <a:ea typeface="ＭＳ Ｐゴシック" pitchFamily="-65" charset="-128"/>
            <a:cs typeface="ＭＳ Ｐゴシック" pitchFamily="-65"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4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olumns">
  <a:themeElements>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fontScheme name="Columns">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Columns 2">
        <a:dk1>
          <a:srgbClr val="003366"/>
        </a:dk1>
        <a:lt1>
          <a:srgbClr val="FFFFFF"/>
        </a:lt1>
        <a:dk2>
          <a:srgbClr val="5E6DA4"/>
        </a:dk2>
        <a:lt2>
          <a:srgbClr val="FFFFFF"/>
        </a:lt2>
        <a:accent1>
          <a:srgbClr val="9966FF"/>
        </a:accent1>
        <a:accent2>
          <a:srgbClr val="00CC66"/>
        </a:accent2>
        <a:accent3>
          <a:srgbClr val="B6BACF"/>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Columns 3">
        <a:dk1>
          <a:srgbClr val="000000"/>
        </a:dk1>
        <a:lt1>
          <a:srgbClr val="FFFFFF"/>
        </a:lt1>
        <a:dk2>
          <a:srgbClr val="5E6DA4"/>
        </a:dk2>
        <a:lt2>
          <a:srgbClr val="FFFFFF"/>
        </a:lt2>
        <a:accent1>
          <a:srgbClr val="FF6600"/>
        </a:accent1>
        <a:accent2>
          <a:srgbClr val="FFCC00"/>
        </a:accent2>
        <a:accent3>
          <a:srgbClr val="B6BACF"/>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0.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1.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2.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3.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8.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9.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0.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1.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22.xml><?xml version="1.0" encoding="utf-8"?>
<a:themeOverride xmlns:a="http://schemas.openxmlformats.org/drawingml/2006/main">
  <a:clrScheme name="Columns 1">
    <a:dk1>
      <a:srgbClr val="000066"/>
    </a:dk1>
    <a:lt1>
      <a:srgbClr val="FFFFFF"/>
    </a:lt1>
    <a:dk2>
      <a:srgbClr val="5E6DA4"/>
    </a:dk2>
    <a:lt2>
      <a:srgbClr val="FFFFFF"/>
    </a:lt2>
    <a:accent1>
      <a:srgbClr val="6666FF"/>
    </a:accent1>
    <a:accent2>
      <a:srgbClr val="9999FF"/>
    </a:accent2>
    <a:accent3>
      <a:srgbClr val="B6BACF"/>
    </a:accent3>
    <a:accent4>
      <a:srgbClr val="DADADA"/>
    </a:accent4>
    <a:accent5>
      <a:srgbClr val="B8B8FF"/>
    </a:accent5>
    <a:accent6>
      <a:srgbClr val="8A8AE7"/>
    </a:accent6>
    <a:hlink>
      <a:srgbClr val="FF3300"/>
    </a:hlink>
    <a:folHlink>
      <a:srgbClr val="FF9900"/>
    </a:folHlink>
  </a:clrScheme>
</a:themeOverride>
</file>

<file path=ppt/theme/themeOverride23.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4.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5.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6.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7.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28.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3.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4.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8.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ppt/theme/themeOverride9.xml><?xml version="1.0" encoding="utf-8"?>
<a:themeOverride xmlns:a="http://schemas.openxmlformats.org/drawingml/2006/main">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themeOverride>
</file>

<file path=docProps/app.xml><?xml version="1.0" encoding="utf-8"?>
<Properties xmlns="http://schemas.openxmlformats.org/officeDocument/2006/extended-properties" xmlns:vt="http://schemas.openxmlformats.org/officeDocument/2006/docPropsVTypes">
  <Template>C:\Program Files\Microsoft Office\Templates\Presentation Designs\Dad`s Tie.pot</Template>
  <TotalTime>10781</TotalTime>
  <Words>11519</Words>
  <Application>Microsoft Macintosh PowerPoint</Application>
  <PresentationFormat>On-screen Show (4:3)</PresentationFormat>
  <Paragraphs>1214</Paragraphs>
  <Slides>181</Slides>
  <Notes>142</Notes>
  <HiddenSlides>0</HiddenSlides>
  <MMClips>1</MMClips>
  <ScaleCrop>false</ScaleCrop>
  <HeadingPairs>
    <vt:vector size="6" baseType="variant">
      <vt:variant>
        <vt:lpstr>Fonts Used</vt:lpstr>
      </vt:variant>
      <vt:variant>
        <vt:i4>25</vt:i4>
      </vt:variant>
      <vt:variant>
        <vt:lpstr>Theme</vt:lpstr>
      </vt:variant>
      <vt:variant>
        <vt:i4>39</vt:i4>
      </vt:variant>
      <vt:variant>
        <vt:lpstr>Slide Titles</vt:lpstr>
      </vt:variant>
      <vt:variant>
        <vt:i4>181</vt:i4>
      </vt:variant>
    </vt:vector>
  </HeadingPairs>
  <TitlesOfParts>
    <vt:vector size="245" baseType="lpstr">
      <vt:lpstr>26</vt:lpstr>
      <vt:lpstr>Alan Den</vt:lpstr>
      <vt:lpstr>Arail</vt:lpstr>
      <vt:lpstr>Aril</vt:lpstr>
      <vt:lpstr>BONES</vt:lpstr>
      <vt:lpstr>ＭＳ Ｐゴシック</vt:lpstr>
      <vt:lpstr>PerryGothic Regular</vt:lpstr>
      <vt:lpstr>Times</vt:lpstr>
      <vt:lpstr>ヒラギノ角ゴ Pro W3</vt:lpstr>
      <vt:lpstr>Abadi MT Condensed Extra Bold</vt:lpstr>
      <vt:lpstr>Arial</vt:lpstr>
      <vt:lpstr>Arial Black</vt:lpstr>
      <vt:lpstr>Arial Narrow</vt:lpstr>
      <vt:lpstr>Bradley Hand ITC TT-Bold</vt:lpstr>
      <vt:lpstr>Calibri</vt:lpstr>
      <vt:lpstr>Chalkduster</vt:lpstr>
      <vt:lpstr>Comic Sans MS</vt:lpstr>
      <vt:lpstr>Impact</vt:lpstr>
      <vt:lpstr>Lucida Bright</vt:lpstr>
      <vt:lpstr>Monotype Sorts</vt:lpstr>
      <vt:lpstr>Rockwell Extra Bold</vt:lpstr>
      <vt:lpstr>Tahoma</vt:lpstr>
      <vt:lpstr>Times New Roman</vt:lpstr>
      <vt:lpstr>Verdana</vt:lpstr>
      <vt:lpstr>Wingdings</vt:lpstr>
      <vt:lpstr>Dad`s Tie</vt:lpstr>
      <vt:lpstr>Default Design</vt:lpstr>
      <vt:lpstr>Compass</vt:lpstr>
      <vt:lpstr>4_Office Theme</vt:lpstr>
      <vt:lpstr>10_Blank Presentation</vt:lpstr>
      <vt:lpstr>Columns</vt:lpstr>
      <vt:lpstr>1_Default Design</vt:lpstr>
      <vt:lpstr>Textured</vt:lpstr>
      <vt:lpstr>3_Blank Presentation</vt:lpstr>
      <vt:lpstr>3_Default Design</vt:lpstr>
      <vt:lpstr>1_Orbit</vt:lpstr>
      <vt:lpstr>49_Blank Presentation</vt:lpstr>
      <vt:lpstr>21_Blank Presentation</vt:lpstr>
      <vt:lpstr>18_Blank Presentation</vt:lpstr>
      <vt:lpstr>5_Office Theme</vt:lpstr>
      <vt:lpstr>12_Default Design</vt:lpstr>
      <vt:lpstr>29_Blank Presentation</vt:lpstr>
      <vt:lpstr>Glare</vt:lpstr>
      <vt:lpstr>Earth</vt:lpstr>
      <vt:lpstr>5_Default Design</vt:lpstr>
      <vt:lpstr>2_Blank Presentation</vt:lpstr>
      <vt:lpstr>4_Default Design</vt:lpstr>
      <vt:lpstr>1_Dad`s Tie</vt:lpstr>
      <vt:lpstr>8_Blank Presentation</vt:lpstr>
      <vt:lpstr>2_Dad`s Tie</vt:lpstr>
      <vt:lpstr>1_Office Theme</vt:lpstr>
      <vt:lpstr>1_Nature</vt:lpstr>
      <vt:lpstr>50_Blank Presentation</vt:lpstr>
      <vt:lpstr>2_Office Theme</vt:lpstr>
      <vt:lpstr>6_Default Design</vt:lpstr>
      <vt:lpstr>Expedition</vt:lpstr>
      <vt:lpstr>2_Default Design</vt:lpstr>
      <vt:lpstr>Blank Presentation</vt:lpstr>
      <vt:lpstr>4_Blank Presentation</vt:lpstr>
      <vt:lpstr>Candybar</vt:lpstr>
      <vt:lpstr>untitled 1</vt:lpstr>
      <vt:lpstr>7_Default Design</vt:lpstr>
      <vt:lpstr>8_Default Design</vt:lpstr>
      <vt:lpstr>12_Office Theme</vt:lpstr>
      <vt:lpstr>2 John</vt:lpstr>
      <vt:lpstr>Key Word</vt:lpstr>
      <vt:lpstr>Theme</vt:lpstr>
      <vt:lpstr>Key Verses</vt:lpstr>
      <vt:lpstr>PowerPoint Presentation</vt:lpstr>
      <vt:lpstr>Kingdom Statement</vt:lpstr>
      <vt:lpstr>Covenant</vt:lpstr>
      <vt:lpstr>Redemption</vt:lpstr>
      <vt:lpstr>Prophecy (Lord, Deity) </vt:lpstr>
      <vt:lpstr>2 John – Summary Chart</vt:lpstr>
      <vt:lpstr>Acrostic Bible – 2 John</vt:lpstr>
      <vt:lpstr>Be Discerning</vt:lpstr>
      <vt:lpstr>A Case Study…</vt:lpstr>
      <vt:lpstr>The Gospel</vt:lpstr>
      <vt:lpstr>How can you live out the gospel?</vt:lpstr>
      <vt:lpstr>I. Aid true teachers (1-6). </vt:lpstr>
      <vt:lpstr>II. Avoid false teachers (7-13).</vt:lpstr>
      <vt:lpstr>Main Idea</vt:lpstr>
      <vt:lpstr>How do Christians aid heresy?</vt:lpstr>
      <vt:lpstr>Black</vt:lpstr>
      <vt:lpstr>Gnosticism: Perplexing Questions</vt:lpstr>
      <vt:lpstr>Essential Components of Gnosticism</vt:lpstr>
      <vt:lpstr>Gnosticism's Concept of Salvation</vt:lpstr>
      <vt:lpstr>The Gospel of Judas</vt:lpstr>
      <vt:lpstr>The Gospel of Judas</vt:lpstr>
      <vt:lpstr>Irenaeus (AD 180)</vt:lpstr>
      <vt:lpstr>The Nicene Creed  (AD 325)</vt:lpstr>
      <vt:lpstr>Teachings of the Heretic Arius</vt:lpstr>
      <vt:lpstr>Alexander versus the Heretic Arius</vt:lpstr>
      <vt:lpstr>What About Nicea  (AD 325)?</vt:lpstr>
      <vt:lpstr>What About Nicaea?</vt:lpstr>
      <vt:lpstr>1st century belief in Deity</vt:lpstr>
      <vt:lpstr>Belief in Christ's Deity Before Nicaea</vt:lpstr>
      <vt:lpstr>The Nicene Creed (AD 325)</vt:lpstr>
      <vt:lpstr>The Nicene Creed (AD 325)</vt:lpstr>
      <vt:lpstr>The Nicene Creed (AD 325)</vt:lpstr>
      <vt:lpstr>The Arian Controversy and Trinitarianism</vt:lpstr>
      <vt:lpstr>The Resurgence of Arianism</vt:lpstr>
      <vt:lpstr>2 John versus 3 John</vt:lpstr>
      <vt:lpstr>2 John versus 3 John</vt:lpstr>
      <vt:lpstr>Be Discerning</vt:lpstr>
      <vt:lpstr>Lunar New Year Blessing</vt:lpstr>
      <vt:lpstr>“Blessing”</vt:lpstr>
      <vt:lpstr>Genesis in Chinese Characters</vt:lpstr>
      <vt:lpstr>“Create”</vt:lpstr>
      <vt:lpstr>“Devil” &amp; “Tempter”</vt:lpstr>
      <vt:lpstr>“Boat”</vt:lpstr>
      <vt:lpstr>“Righteousness”</vt:lpstr>
      <vt:lpstr>Garden of Eden</vt:lpstr>
      <vt:lpstr>One man in a garden = West</vt:lpstr>
      <vt:lpstr>Title</vt:lpstr>
      <vt:lpstr>Timeline</vt:lpstr>
      <vt:lpstr>“Lucky”?</vt:lpstr>
      <vt:lpstr>A Case Study…</vt:lpstr>
      <vt:lpstr>Key Verse</vt:lpstr>
      <vt:lpstr>What's the Gospel?</vt:lpstr>
      <vt:lpstr>The Full Gospel</vt:lpstr>
      <vt:lpstr>The Gospel</vt:lpstr>
      <vt:lpstr>How can you live out the gospel?</vt:lpstr>
      <vt:lpstr>NT Overview (General + Key Words)</vt:lpstr>
      <vt:lpstr>Chapters in NT Books</vt:lpstr>
      <vt:lpstr>Verses in NT Emails</vt:lpstr>
      <vt:lpstr>Date of Writing</vt:lpstr>
      <vt:lpstr>Gnostics Taught a "Secret Knowledge"</vt:lpstr>
      <vt:lpstr>Origin/Recipient</vt:lpstr>
      <vt:lpstr>Who is "the Chosen Lady &amp; Her children"?</vt:lpstr>
      <vt:lpstr>Occasion</vt:lpstr>
      <vt:lpstr>Occasion</vt:lpstr>
      <vt:lpstr>How can you live out the gospel?</vt:lpstr>
      <vt:lpstr>2 John 1-6</vt:lpstr>
      <vt:lpstr>I. Aid true teachers (1-6). </vt:lpstr>
      <vt:lpstr>Balancing Love and Truth</vt:lpstr>
      <vt:lpstr>"This letter is from John, the elder. I am writing to the chosen lady and to her children, whom I love in the truth—as does everyone else who knows the truth—2because the truth lives in us and will be with us forever" (2 John 1-2 NLT).</vt:lpstr>
      <vt:lpstr>"Grace, mercy, and peace, which come from God the Father and from Jesus Christ—the Son of the Father—will continue to be with us who live in truth and love. 4How happy I was to meet some of your children and find them living according to the truth, just as the Father commanded" (2 John 3-4 NLT).</vt:lpstr>
      <vt:lpstr>"I am writing to remind you, dear friends [Greek: “lady”], that we should love one another. This is not a new commandment, but one we have had from the beginning.  6Love means doing what God has commanded us, and he has commanded us to love one another, just as you heard from the beginning"  (2 John 5-6 NLT).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How can you live out the gospel?</vt:lpstr>
      <vt:lpstr>I. Aid true teachers (1-6). </vt:lpstr>
      <vt:lpstr>2 John 7-13</vt:lpstr>
      <vt:lpstr>II. Avoid false teachers (7-13).</vt:lpstr>
      <vt:lpstr>"I say this because many deceivers have gone out into the world. They deny that Jesus Christ came in a real body. Such a person is a deceiver and an antichrist"  (2 John 7 NLT).</vt:lpstr>
      <vt:lpstr>"Watch out that you do not lose what we have worked so hard to achieve. Be diligent so that you receive your full reward.  9Anyone who wanders away from this teaching has no relationship with God. But anyone who remains in the teaching of Christ has a relationship with both the Father and the Son"  (2 John 8-9 NLT).</vt:lpstr>
      <vt:lpstr>"If anyone comes to your meeting and does not teach the truth about Christ, don't invite that person into your home or give any kind of encouragement.  11Anyone who encourages such people becomes a partner in their evil work"  (2 John 10-11 NLT).</vt:lpstr>
      <vt:lpstr>The Meaning of 2 John 10 Summary of Differing Views</vt:lpstr>
      <vt:lpstr>Keys</vt:lpstr>
      <vt:lpstr>Too good to be true the-ology</vt:lpstr>
      <vt:lpstr>Joyce Meyers in her  $2 million jet, etc.</vt:lpstr>
      <vt:lpstr>Oprah Winfrey</vt:lpstr>
      <vt:lpstr>Joel Osteen</vt:lpstr>
      <vt:lpstr>Motivational Speaking</vt:lpstr>
      <vt:lpstr>World Vision Controversy</vt:lpstr>
      <vt:lpstr>World Vision Controversy</vt:lpstr>
      <vt:lpstr>2 John – Summary Chart</vt:lpstr>
      <vt:lpstr>Follow Up Relationally (12-13)</vt:lpstr>
      <vt:lpstr>How can you live out the gospel?</vt:lpstr>
      <vt:lpstr>Main Idea</vt:lpstr>
      <vt:lpstr>Salvation by Grace Cannot be Lost</vt:lpstr>
      <vt:lpstr>However, Christ promises rewards for perseverance (Rev. 3:11b). </vt:lpstr>
      <vt:lpstr>Rewards can be lost!</vt:lpstr>
      <vt:lpstr>Inheritance Today</vt:lpstr>
      <vt:lpstr>Inheritance from Christ</vt:lpstr>
      <vt:lpstr>The Future Reign of the Servant Kings</vt:lpstr>
      <vt:lpstr>Inheritance in the OT</vt:lpstr>
      <vt:lpstr>Inheritance in the OT</vt:lpstr>
      <vt:lpstr>Inheritance in the OT</vt:lpstr>
      <vt:lpstr>Inheritance in the OT</vt:lpstr>
      <vt:lpstr>Inheritance in the OT</vt:lpstr>
      <vt:lpstr>Inheritance in the NT</vt:lpstr>
      <vt:lpstr>Two Types of Inheritance</vt:lpstr>
      <vt:lpstr>Crowns in the NT</vt:lpstr>
      <vt:lpstr>"And there will be no night there—no need for lamps or sun—for the Lord God will shine on them. And they will reign forever and ever"  (Rev 22:5 NLT).</vt:lpstr>
      <vt:lpstr>Divine Discipline</vt:lpstr>
      <vt:lpstr>The Overcomers (Rev. 2–3)</vt:lpstr>
      <vt:lpstr>Rule with Christ just as he rules with the Father (Rev 3:21-22).</vt:lpstr>
      <vt:lpstr>Laodicea (Rev. 3:14-22)</vt:lpstr>
      <vt:lpstr>The Overcomers (Rev. 2–3)</vt:lpstr>
      <vt:lpstr>Are you ready to rule the world?</vt:lpstr>
      <vt:lpstr>The Rule of Christ</vt:lpstr>
      <vt:lpstr>Our Future (Rev. 19–20)</vt:lpstr>
      <vt:lpstr>Revelation 20:4 (NAU)</vt:lpstr>
      <vt:lpstr>"Do you not know that saints will judge the world?" (1 Cor. 6:2a)</vt:lpstr>
      <vt:lpstr>"If we endure hardship,  we will reign with him"  (2 Tim. 2:12 NLT)</vt:lpstr>
      <vt:lpstr>"Those who are victorious will sit with me on my throne, just as I was victorious and sat with my Father on his throne"  (Rev. 3:21 NLT).</vt:lpstr>
      <vt:lpstr>PowerPoint Presentation</vt:lpstr>
      <vt:lpstr>PowerPoint Presentation</vt:lpstr>
      <vt:lpstr>However, there is still divine discipline…</vt:lpstr>
      <vt:lpstr>Ananias &amp; Sapphira</vt:lpstr>
      <vt:lpstr>Believers Can Be "Disqualified"</vt:lpstr>
      <vt:lpstr>1 Corinthians 11:27-29 (NIV)</vt:lpstr>
      <vt:lpstr>1 Corinthians 11:30-32 (NIV)</vt:lpstr>
      <vt:lpstr>Some sin leads to premature death (1 John 5:16-17 NIV)</vt:lpstr>
      <vt:lpstr>All believers will be clothed with Christ's righteousness</vt:lpstr>
      <vt:lpstr>All believers will enjoy heaven</vt:lpstr>
      <vt:lpstr>Jesus will judge the earth</vt:lpstr>
      <vt:lpstr>Jesus will reward the faithful</vt:lpstr>
      <vt:lpstr>Live Towards Your Future!</vt:lpstr>
      <vt:lpstr>How can you live out the gospel?</vt:lpstr>
      <vt:lpstr>Main Idea</vt:lpstr>
      <vt:lpstr>Outline</vt:lpstr>
      <vt:lpstr>I. Aid true teachers (1-6). </vt:lpstr>
      <vt:lpstr>Well, Charles, when I baptize you…</vt:lpstr>
      <vt:lpstr>Everything that goes under belongs to God.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II. Avoid false teachers (7-13).</vt:lpstr>
      <vt:lpstr>Keys</vt:lpstr>
      <vt:lpstr>Summary Statement</vt:lpstr>
      <vt:lpstr>Noah</vt:lpstr>
      <vt:lpstr>Noah</vt:lpstr>
      <vt:lpstr>Atheist Producer Darren Aronofsky</vt:lpstr>
      <vt:lpstr>Noah</vt:lpstr>
      <vt:lpstr>Praise of "Noah"</vt:lpstr>
      <vt:lpstr>Criticism of "Noah"</vt:lpstr>
      <vt:lpstr>How do Christians aid heresy?</vt:lpstr>
      <vt:lpstr>What Does All This Mean?</vt:lpstr>
      <vt:lpstr>Black</vt:lpstr>
      <vt:lpstr>NT Preaching  •  BibleStudyDownloads.org</vt:lpstr>
      <vt:lpstr>Title</vt:lpstr>
      <vt:lpstr>Authorship</vt:lpstr>
      <vt:lpstr>Characteristics</vt:lpstr>
      <vt:lpstr>Argument</vt:lpstr>
      <vt:lpstr>Synthesis</vt:lpstr>
      <vt:lpstr>PowerPoint Presentation</vt:lpstr>
      <vt:lpstr>NT Survey link at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237</cp:revision>
  <dcterms:created xsi:type="dcterms:W3CDTF">2003-04-21T14:11:52Z</dcterms:created>
  <dcterms:modified xsi:type="dcterms:W3CDTF">2026-03-05T14:14:13Z</dcterms:modified>
</cp:coreProperties>
</file>