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2.xml" ContentType="application/vnd.openxmlformats-officedocument.theme+xml"/>
  <Override PartName="/ppt/slideLayouts/slideLayout94.xml" ContentType="application/vnd.openxmlformats-officedocument.presentationml.slideLayout+xml"/>
  <Override PartName="/ppt/theme/theme13.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8.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9.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20.xml" ContentType="application/vnd.openxmlformats-officedocument.theme+xml"/>
  <Override PartName="/ppt/slideLayouts/slideLayout166.xml" ContentType="application/vnd.openxmlformats-officedocument.presentationml.slideLayout+xml"/>
  <Override PartName="/ppt/theme/theme2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4.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5.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8.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3.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4.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7.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9.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0.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41.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2.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3.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6.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3.xml" ContentType="application/vnd.openxmlformats-officedocument.themeOverride+xml"/>
  <Override PartName="/ppt/notesSlides/notesSlide76.xml" ContentType="application/vnd.openxmlformats-officedocument.presentationml.notesSlide+xml"/>
  <Override PartName="/ppt/theme/themeOverride4.xml" ContentType="application/vnd.openxmlformats-officedocument.themeOverride+xml"/>
  <Override PartName="/ppt/notesSlides/notesSlide77.xml" ContentType="application/vnd.openxmlformats-officedocument.presentationml.notesSlide+xml"/>
  <Override PartName="/ppt/theme/themeOverride5.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6.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729" r:id="rId4"/>
    <p:sldMasterId id="2147483812" r:id="rId5"/>
    <p:sldMasterId id="2147483842" r:id="rId6"/>
    <p:sldMasterId id="2147483974" r:id="rId7"/>
    <p:sldMasterId id="2147484048" r:id="rId8"/>
    <p:sldMasterId id="2147484282" r:id="rId9"/>
    <p:sldMasterId id="2147484294" r:id="rId10"/>
    <p:sldMasterId id="2147484306" r:id="rId11"/>
    <p:sldMasterId id="2147484309" r:id="rId12"/>
    <p:sldMasterId id="2147484321" r:id="rId13"/>
    <p:sldMasterId id="2147484323" r:id="rId14"/>
    <p:sldMasterId id="2147484327" r:id="rId15"/>
    <p:sldMasterId id="2147484685" r:id="rId16"/>
    <p:sldMasterId id="2147484697" r:id="rId17"/>
    <p:sldMasterId id="2147484711" r:id="rId18"/>
    <p:sldMasterId id="2147484723" r:id="rId19"/>
    <p:sldMasterId id="2147484735" r:id="rId20"/>
    <p:sldMasterId id="2147484747" r:id="rId21"/>
    <p:sldMasterId id="2147484749" r:id="rId22"/>
    <p:sldMasterId id="2147484761" r:id="rId23"/>
    <p:sldMasterId id="2147484773" r:id="rId24"/>
    <p:sldMasterId id="2147484786" r:id="rId25"/>
    <p:sldMasterId id="2147484798" r:id="rId26"/>
    <p:sldMasterId id="2147484810" r:id="rId27"/>
    <p:sldMasterId id="2147484823" r:id="rId28"/>
    <p:sldMasterId id="2147485760" r:id="rId29"/>
    <p:sldMasterId id="2147485772" r:id="rId30"/>
    <p:sldMasterId id="2147485796" r:id="rId31"/>
    <p:sldMasterId id="2147485810" r:id="rId32"/>
    <p:sldMasterId id="2147485822" r:id="rId33"/>
    <p:sldMasterId id="2147485834" r:id="rId34"/>
    <p:sldMasterId id="2147485845" r:id="rId35"/>
    <p:sldMasterId id="2147485857" r:id="rId36"/>
    <p:sldMasterId id="2147485869" r:id="rId37"/>
    <p:sldMasterId id="2147485881" r:id="rId38"/>
    <p:sldMasterId id="2147485894" r:id="rId39"/>
    <p:sldMasterId id="2147485906" r:id="rId40"/>
    <p:sldMasterId id="2147485920" r:id="rId41"/>
    <p:sldMasterId id="2147485933" r:id="rId42"/>
    <p:sldMasterId id="2147485945" r:id="rId43"/>
    <p:sldMasterId id="2147485957" r:id="rId44"/>
    <p:sldMasterId id="2147485960" r:id="rId45"/>
    <p:sldMasterId id="2147485972" r:id="rId46"/>
    <p:sldMasterId id="2147485983" r:id="rId47"/>
  </p:sldMasterIdLst>
  <p:notesMasterIdLst>
    <p:notesMasterId r:id="rId265"/>
  </p:notesMasterIdLst>
  <p:sldIdLst>
    <p:sldId id="387" r:id="rId48"/>
    <p:sldId id="375" r:id="rId49"/>
    <p:sldId id="1195" r:id="rId50"/>
    <p:sldId id="376" r:id="rId51"/>
    <p:sldId id="377" r:id="rId52"/>
    <p:sldId id="378" r:id="rId53"/>
    <p:sldId id="379" r:id="rId54"/>
    <p:sldId id="380" r:id="rId55"/>
    <p:sldId id="381" r:id="rId56"/>
    <p:sldId id="382" r:id="rId57"/>
    <p:sldId id="383" r:id="rId58"/>
    <p:sldId id="1203" r:id="rId59"/>
    <p:sldId id="1194" r:id="rId60"/>
    <p:sldId id="1196" r:id="rId61"/>
    <p:sldId id="1197" r:id="rId62"/>
    <p:sldId id="1198" r:id="rId63"/>
    <p:sldId id="1199" r:id="rId64"/>
    <p:sldId id="1216" r:id="rId65"/>
    <p:sldId id="1204" r:id="rId66"/>
    <p:sldId id="1201" r:id="rId67"/>
    <p:sldId id="275" r:id="rId68"/>
    <p:sldId id="290" r:id="rId69"/>
    <p:sldId id="261" r:id="rId70"/>
    <p:sldId id="276" r:id="rId71"/>
    <p:sldId id="262" r:id="rId72"/>
    <p:sldId id="263" r:id="rId73"/>
    <p:sldId id="285" r:id="rId74"/>
    <p:sldId id="265" r:id="rId75"/>
    <p:sldId id="267" r:id="rId76"/>
    <p:sldId id="266" r:id="rId77"/>
    <p:sldId id="268" r:id="rId78"/>
    <p:sldId id="270" r:id="rId79"/>
    <p:sldId id="286" r:id="rId80"/>
    <p:sldId id="271" r:id="rId81"/>
    <p:sldId id="1227" r:id="rId82"/>
    <p:sldId id="394" r:id="rId83"/>
    <p:sldId id="395" r:id="rId84"/>
    <p:sldId id="396" r:id="rId85"/>
    <p:sldId id="272" r:id="rId86"/>
    <p:sldId id="269" r:id="rId87"/>
    <p:sldId id="296" r:id="rId88"/>
    <p:sldId id="260" r:id="rId89"/>
    <p:sldId id="301" r:id="rId90"/>
    <p:sldId id="282" r:id="rId91"/>
    <p:sldId id="1179" r:id="rId92"/>
    <p:sldId id="433" r:id="rId93"/>
    <p:sldId id="1182" r:id="rId94"/>
    <p:sldId id="1185" r:id="rId95"/>
    <p:sldId id="1183" r:id="rId96"/>
    <p:sldId id="1184" r:id="rId97"/>
    <p:sldId id="434" r:id="rId98"/>
    <p:sldId id="1221" r:id="rId99"/>
    <p:sldId id="1202" r:id="rId100"/>
    <p:sldId id="1141" r:id="rId101"/>
    <p:sldId id="391" r:id="rId102"/>
    <p:sldId id="392" r:id="rId103"/>
    <p:sldId id="393" r:id="rId104"/>
    <p:sldId id="300" r:id="rId105"/>
    <p:sldId id="281" r:id="rId106"/>
    <p:sldId id="299" r:id="rId107"/>
    <p:sldId id="259" r:id="rId108"/>
    <p:sldId id="1246" r:id="rId109"/>
    <p:sldId id="1219" r:id="rId110"/>
    <p:sldId id="369" r:id="rId111"/>
    <p:sldId id="1187" r:id="rId112"/>
    <p:sldId id="1223" r:id="rId113"/>
    <p:sldId id="295" r:id="rId114"/>
    <p:sldId id="1209" r:id="rId115"/>
    <p:sldId id="1225" r:id="rId116"/>
    <p:sldId id="284" r:id="rId117"/>
    <p:sldId id="302" r:id="rId118"/>
    <p:sldId id="303" r:id="rId119"/>
    <p:sldId id="5154" r:id="rId120"/>
    <p:sldId id="304" r:id="rId121"/>
    <p:sldId id="1186" r:id="rId122"/>
    <p:sldId id="1222" r:id="rId123"/>
    <p:sldId id="1210" r:id="rId124"/>
    <p:sldId id="1226" r:id="rId125"/>
    <p:sldId id="4027" r:id="rId126"/>
    <p:sldId id="4028" r:id="rId127"/>
    <p:sldId id="370" r:id="rId128"/>
    <p:sldId id="1212" r:id="rId129"/>
    <p:sldId id="360" r:id="rId130"/>
    <p:sldId id="1229" r:id="rId131"/>
    <p:sldId id="430" r:id="rId132"/>
    <p:sldId id="287" r:id="rId133"/>
    <p:sldId id="279" r:id="rId134"/>
    <p:sldId id="280" r:id="rId135"/>
    <p:sldId id="288" r:id="rId136"/>
    <p:sldId id="278" r:id="rId137"/>
    <p:sldId id="1233" r:id="rId138"/>
    <p:sldId id="1228" r:id="rId139"/>
    <p:sldId id="297" r:id="rId140"/>
    <p:sldId id="388" r:id="rId141"/>
    <p:sldId id="389" r:id="rId142"/>
    <p:sldId id="374" r:id="rId143"/>
    <p:sldId id="390" r:id="rId144"/>
    <p:sldId id="277" r:id="rId145"/>
    <p:sldId id="313" r:id="rId146"/>
    <p:sldId id="311" r:id="rId147"/>
    <p:sldId id="312" r:id="rId148"/>
    <p:sldId id="314" r:id="rId149"/>
    <p:sldId id="361" r:id="rId150"/>
    <p:sldId id="362" r:id="rId151"/>
    <p:sldId id="363" r:id="rId152"/>
    <p:sldId id="364" r:id="rId153"/>
    <p:sldId id="365" r:id="rId154"/>
    <p:sldId id="366" r:id="rId155"/>
    <p:sldId id="1218" r:id="rId156"/>
    <p:sldId id="371" r:id="rId157"/>
    <p:sldId id="1193" r:id="rId158"/>
    <p:sldId id="1247" r:id="rId159"/>
    <p:sldId id="385" r:id="rId160"/>
    <p:sldId id="1235" r:id="rId161"/>
    <p:sldId id="1234" r:id="rId162"/>
    <p:sldId id="1192" r:id="rId163"/>
    <p:sldId id="1232" r:id="rId164"/>
    <p:sldId id="5155" r:id="rId165"/>
    <p:sldId id="1191" r:id="rId166"/>
    <p:sldId id="1217" r:id="rId167"/>
    <p:sldId id="1236" r:id="rId168"/>
    <p:sldId id="1190" r:id="rId169"/>
    <p:sldId id="1224" r:id="rId170"/>
    <p:sldId id="1211" r:id="rId171"/>
    <p:sldId id="1237" r:id="rId172"/>
    <p:sldId id="372" r:id="rId173"/>
    <p:sldId id="1189" r:id="rId174"/>
    <p:sldId id="1230" r:id="rId175"/>
    <p:sldId id="1238" r:id="rId176"/>
    <p:sldId id="386" r:id="rId177"/>
    <p:sldId id="1239" r:id="rId178"/>
    <p:sldId id="1240" r:id="rId179"/>
    <p:sldId id="1188" r:id="rId180"/>
    <p:sldId id="1213" r:id="rId181"/>
    <p:sldId id="5153" r:id="rId182"/>
    <p:sldId id="373" r:id="rId183"/>
    <p:sldId id="428" r:id="rId184"/>
    <p:sldId id="1241" r:id="rId185"/>
    <p:sldId id="1177" r:id="rId186"/>
    <p:sldId id="1142" r:id="rId187"/>
    <p:sldId id="1208" r:id="rId188"/>
    <p:sldId id="1214" r:id="rId189"/>
    <p:sldId id="1207" r:id="rId190"/>
    <p:sldId id="305" r:id="rId191"/>
    <p:sldId id="306" r:id="rId192"/>
    <p:sldId id="307" r:id="rId193"/>
    <p:sldId id="308" r:id="rId194"/>
    <p:sldId id="309" r:id="rId195"/>
    <p:sldId id="315" r:id="rId196"/>
    <p:sldId id="5157" r:id="rId197"/>
    <p:sldId id="534" r:id="rId198"/>
    <p:sldId id="533" r:id="rId199"/>
    <p:sldId id="475" r:id="rId200"/>
    <p:sldId id="2486" r:id="rId201"/>
    <p:sldId id="319" r:id="rId202"/>
    <p:sldId id="320" r:id="rId203"/>
    <p:sldId id="321" r:id="rId204"/>
    <p:sldId id="322" r:id="rId205"/>
    <p:sldId id="323" r:id="rId206"/>
    <p:sldId id="324" r:id="rId207"/>
    <p:sldId id="325" r:id="rId208"/>
    <p:sldId id="326" r:id="rId209"/>
    <p:sldId id="327" r:id="rId210"/>
    <p:sldId id="328" r:id="rId211"/>
    <p:sldId id="329" r:id="rId212"/>
    <p:sldId id="330" r:id="rId213"/>
    <p:sldId id="331" r:id="rId214"/>
    <p:sldId id="332" r:id="rId215"/>
    <p:sldId id="333" r:id="rId216"/>
    <p:sldId id="334" r:id="rId217"/>
    <p:sldId id="335" r:id="rId218"/>
    <p:sldId id="336" r:id="rId219"/>
    <p:sldId id="337" r:id="rId220"/>
    <p:sldId id="338" r:id="rId221"/>
    <p:sldId id="339" r:id="rId222"/>
    <p:sldId id="340" r:id="rId223"/>
    <p:sldId id="341" r:id="rId224"/>
    <p:sldId id="342" r:id="rId225"/>
    <p:sldId id="343" r:id="rId226"/>
    <p:sldId id="344" r:id="rId227"/>
    <p:sldId id="345" r:id="rId228"/>
    <p:sldId id="346" r:id="rId229"/>
    <p:sldId id="347" r:id="rId230"/>
    <p:sldId id="348" r:id="rId231"/>
    <p:sldId id="349" r:id="rId232"/>
    <p:sldId id="350" r:id="rId233"/>
    <p:sldId id="351" r:id="rId234"/>
    <p:sldId id="352" r:id="rId235"/>
    <p:sldId id="353" r:id="rId236"/>
    <p:sldId id="354" r:id="rId237"/>
    <p:sldId id="355" r:id="rId238"/>
    <p:sldId id="356" r:id="rId239"/>
    <p:sldId id="357" r:id="rId240"/>
    <p:sldId id="358" r:id="rId241"/>
    <p:sldId id="359" r:id="rId242"/>
    <p:sldId id="1206" r:id="rId243"/>
    <p:sldId id="1215" r:id="rId244"/>
    <p:sldId id="1242" r:id="rId245"/>
    <p:sldId id="368" r:id="rId246"/>
    <p:sldId id="1205" r:id="rId247"/>
    <p:sldId id="1244" r:id="rId248"/>
    <p:sldId id="1181" r:id="rId249"/>
    <p:sldId id="289" r:id="rId250"/>
    <p:sldId id="1245" r:id="rId251"/>
    <p:sldId id="412" r:id="rId252"/>
    <p:sldId id="1248" r:id="rId253"/>
    <p:sldId id="1220" r:id="rId254"/>
    <p:sldId id="1249" r:id="rId255"/>
    <p:sldId id="1250" r:id="rId256"/>
    <p:sldId id="1251" r:id="rId257"/>
    <p:sldId id="431" r:id="rId258"/>
    <p:sldId id="274" r:id="rId259"/>
    <p:sldId id="449" r:id="rId260"/>
    <p:sldId id="450" r:id="rId261"/>
    <p:sldId id="529" r:id="rId262"/>
    <p:sldId id="298" r:id="rId263"/>
    <p:sldId id="367" r:id="rId26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C5B6E52-10CE-A042-B2E5-24D744852073}">
          <p14:sldIdLst>
            <p14:sldId id="387"/>
            <p14:sldId id="375"/>
            <p14:sldId id="1195"/>
            <p14:sldId id="376"/>
            <p14:sldId id="377"/>
            <p14:sldId id="378"/>
            <p14:sldId id="379"/>
            <p14:sldId id="380"/>
            <p14:sldId id="381"/>
            <p14:sldId id="382"/>
            <p14:sldId id="383"/>
            <p14:sldId id="1203"/>
            <p14:sldId id="1194"/>
            <p14:sldId id="1196"/>
            <p14:sldId id="1197"/>
            <p14:sldId id="1198"/>
            <p14:sldId id="1199"/>
            <p14:sldId id="1216"/>
            <p14:sldId id="1204"/>
            <p14:sldId id="1201"/>
          </p14:sldIdLst>
        </p14:section>
        <p14:section name="Introduction" id="{601DF736-CE3E-034F-8F7A-9B91006AEBC3}">
          <p14:sldIdLst>
            <p14:sldId id="275"/>
            <p14:sldId id="290"/>
            <p14:sldId id="261"/>
            <p14:sldId id="276"/>
            <p14:sldId id="262"/>
            <p14:sldId id="263"/>
            <p14:sldId id="285"/>
            <p14:sldId id="265"/>
            <p14:sldId id="267"/>
            <p14:sldId id="266"/>
            <p14:sldId id="268"/>
            <p14:sldId id="270"/>
            <p14:sldId id="286"/>
            <p14:sldId id="271"/>
            <p14:sldId id="1227"/>
            <p14:sldId id="394"/>
            <p14:sldId id="395"/>
            <p14:sldId id="396"/>
            <p14:sldId id="272"/>
            <p14:sldId id="269"/>
            <p14:sldId id="296"/>
            <p14:sldId id="260"/>
            <p14:sldId id="301"/>
            <p14:sldId id="282"/>
          </p14:sldIdLst>
        </p14:section>
        <p14:section name="Sermon" id="{FEFF429E-FFEE-514E-9445-136ED27E0A8F}">
          <p14:sldIdLst>
            <p14:sldId id="1179"/>
            <p14:sldId id="433"/>
            <p14:sldId id="1182"/>
            <p14:sldId id="1185"/>
            <p14:sldId id="1183"/>
            <p14:sldId id="1184"/>
            <p14:sldId id="434"/>
            <p14:sldId id="1221"/>
            <p14:sldId id="1202"/>
            <p14:sldId id="1141"/>
            <p14:sldId id="391"/>
            <p14:sldId id="392"/>
            <p14:sldId id="393"/>
            <p14:sldId id="300"/>
            <p14:sldId id="281"/>
            <p14:sldId id="299"/>
            <p14:sldId id="259"/>
            <p14:sldId id="1246"/>
            <p14:sldId id="1219"/>
          </p14:sldIdLst>
        </p14:section>
        <p14:section name="Chapters" id="{959DA88E-D6A3-7349-BCC1-ABDEE4D6DFBC}">
          <p14:sldIdLst>
            <p14:sldId id="369"/>
            <p14:sldId id="1187"/>
            <p14:sldId id="1223"/>
            <p14:sldId id="295"/>
            <p14:sldId id="1209"/>
            <p14:sldId id="1225"/>
            <p14:sldId id="284"/>
            <p14:sldId id="302"/>
            <p14:sldId id="303"/>
            <p14:sldId id="5154"/>
            <p14:sldId id="304"/>
            <p14:sldId id="1186"/>
            <p14:sldId id="1222"/>
            <p14:sldId id="1210"/>
            <p14:sldId id="1226"/>
            <p14:sldId id="4027"/>
            <p14:sldId id="4028"/>
            <p14:sldId id="370"/>
            <p14:sldId id="1212"/>
            <p14:sldId id="360"/>
            <p14:sldId id="1229"/>
            <p14:sldId id="430"/>
            <p14:sldId id="287"/>
            <p14:sldId id="279"/>
            <p14:sldId id="280"/>
            <p14:sldId id="288"/>
            <p14:sldId id="278"/>
            <p14:sldId id="1233"/>
            <p14:sldId id="1228"/>
            <p14:sldId id="297"/>
            <p14:sldId id="388"/>
            <p14:sldId id="389"/>
            <p14:sldId id="374"/>
            <p14:sldId id="390"/>
            <p14:sldId id="277"/>
            <p14:sldId id="313"/>
            <p14:sldId id="311"/>
            <p14:sldId id="312"/>
            <p14:sldId id="314"/>
            <p14:sldId id="361"/>
            <p14:sldId id="362"/>
            <p14:sldId id="363"/>
            <p14:sldId id="364"/>
            <p14:sldId id="365"/>
            <p14:sldId id="366"/>
            <p14:sldId id="1218"/>
            <p14:sldId id="371"/>
            <p14:sldId id="1193"/>
            <p14:sldId id="1247"/>
            <p14:sldId id="385"/>
            <p14:sldId id="1235"/>
            <p14:sldId id="1234"/>
            <p14:sldId id="1192"/>
            <p14:sldId id="1232"/>
            <p14:sldId id="5155"/>
            <p14:sldId id="1191"/>
            <p14:sldId id="1217"/>
            <p14:sldId id="1236"/>
            <p14:sldId id="1190"/>
            <p14:sldId id="1224"/>
            <p14:sldId id="1211"/>
            <p14:sldId id="1237"/>
            <p14:sldId id="372"/>
            <p14:sldId id="1189"/>
            <p14:sldId id="1230"/>
            <p14:sldId id="1238"/>
            <p14:sldId id="386"/>
            <p14:sldId id="1239"/>
            <p14:sldId id="1240"/>
            <p14:sldId id="1188"/>
            <p14:sldId id="1213"/>
            <p14:sldId id="5153"/>
            <p14:sldId id="373"/>
            <p14:sldId id="428"/>
            <p14:sldId id="1241"/>
            <p14:sldId id="1177"/>
            <p14:sldId id="1142"/>
            <p14:sldId id="1208"/>
            <p14:sldId id="1214"/>
            <p14:sldId id="1207"/>
            <p14:sldId id="305"/>
            <p14:sldId id="306"/>
            <p14:sldId id="307"/>
            <p14:sldId id="308"/>
            <p14:sldId id="309"/>
            <p14:sldId id="315"/>
            <p14:sldId id="5157"/>
            <p14:sldId id="534"/>
            <p14:sldId id="533"/>
            <p14:sldId id="475"/>
            <p14:sldId id="2486"/>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1206"/>
            <p14:sldId id="1215"/>
            <p14:sldId id="1242"/>
            <p14:sldId id="368"/>
            <p14:sldId id="1205"/>
            <p14:sldId id="1244"/>
            <p14:sldId id="1181"/>
            <p14:sldId id="289"/>
            <p14:sldId id="1245"/>
            <p14:sldId id="412"/>
          </p14:sldIdLst>
        </p14:section>
        <p14:section name="Conclusion" id="{C19C7D37-CEAE-D146-8495-3A92F08A723E}">
          <p14:sldIdLst>
            <p14:sldId id="1248"/>
            <p14:sldId id="1220"/>
            <p14:sldId id="1249"/>
            <p14:sldId id="1250"/>
            <p14:sldId id="1251"/>
            <p14:sldId id="431"/>
            <p14:sldId id="274"/>
            <p14:sldId id="449"/>
            <p14:sldId id="450"/>
          </p14:sldIdLst>
        </p14:section>
        <p14:section name="Supplements" id="{0EC9B701-27D1-D245-8659-B089EAEE6C16}">
          <p14:sldIdLst>
            <p14:sldId id="529"/>
            <p14:sldId id="298"/>
            <p14:sldId id="3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31" autoAdjust="0"/>
    <p:restoredTop sz="48537" autoAdjust="0"/>
  </p:normalViewPr>
  <p:slideViewPr>
    <p:cSldViewPr>
      <p:cViewPr varScale="1">
        <p:scale>
          <a:sx n="63" d="100"/>
          <a:sy n="63" d="100"/>
        </p:scale>
        <p:origin x="664" y="472"/>
      </p:cViewPr>
      <p:guideLst>
        <p:guide orient="horz" pos="2160"/>
        <p:guide pos="2880"/>
      </p:guideLst>
    </p:cSldViewPr>
  </p:slideViewPr>
  <p:outlineViewPr>
    <p:cViewPr>
      <p:scale>
        <a:sx n="33" d="100"/>
        <a:sy n="33" d="100"/>
      </p:scale>
      <p:origin x="0" y="-9816"/>
    </p:cViewPr>
  </p:outlineViewPr>
  <p:notesTextViewPr>
    <p:cViewPr>
      <p:scale>
        <a:sx n="215" d="100"/>
        <a:sy n="21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37" Type="http://schemas.openxmlformats.org/officeDocument/2006/relationships/slide" Target="slides/slide190.xml"/><Relationship Id="rId258" Type="http://schemas.openxmlformats.org/officeDocument/2006/relationships/slide" Target="slides/slide2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slide" Target="slides/slide201.xml"/><Relationship Id="rId269"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217"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191.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39" Type="http://schemas.openxmlformats.org/officeDocument/2006/relationships/slide" Target="slides/slide192.xml"/><Relationship Id="rId250" Type="http://schemas.openxmlformats.org/officeDocument/2006/relationships/slide" Target="slides/slide20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slide" Target="slides/slide21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notesMaster" Target="notesMasters/notesMaster1.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viewProps" Target="viewProps.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nn.com/2015/09/03/asia/sheep-record-wool-shearer/index.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nma.gov.au/explore/collection/highlights/world-record-sheep-fleece" TargetMode="External"/><Relationship Id="rId4" Type="http://schemas.openxmlformats.org/officeDocument/2006/relationships/hyperlink" Target="https://www.facebook.com/pg/littleoaksanctuary/posts/?ref=page_internal"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VoyageursWolfProject"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charismanews.com/component/search/?searchword=Jennifer%20LeClaire&amp;ordering=newest&amp;searchphrase=exact&amp;areas%5b0%5d=author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various motivations for obedience.</a:t>
            </a:r>
          </a:p>
          <a:p>
            <a:r>
              <a:rPr lang="en-US"/>
              <a:t>We obey traffic laws out of fear of getting a ticket.</a:t>
            </a:r>
          </a:p>
          <a:p>
            <a:r>
              <a:rPr lang="en-US"/>
              <a:t>We obey an organization's rules to avoid getting fired.</a:t>
            </a:r>
          </a:p>
          <a:p>
            <a:endParaRPr lang="en-US"/>
          </a:p>
          <a:p>
            <a:r>
              <a:rPr lang="en-US"/>
              <a:t>But Jesus linked obedience with love thrice in John 14:</a:t>
            </a:r>
          </a:p>
          <a:p>
            <a:endParaRPr lang="en-US"/>
          </a:p>
          <a:p>
            <a:r>
              <a:rPr lang="en-US" sz="1200" b="1" kern="1200">
                <a:solidFill>
                  <a:schemeClr val="tx1"/>
                </a:solidFill>
                <a:effectLst/>
                <a:latin typeface="Times New Roman" charset="0"/>
                <a:ea typeface="ＭＳ Ｐゴシック" charset="0"/>
                <a:cs typeface="Geneva" charset="0"/>
              </a:rPr>
              <a:t>John 14:15</a:t>
            </a:r>
            <a:r>
              <a:rPr lang="en-US" sz="1200" kern="1200">
                <a:solidFill>
                  <a:schemeClr val="tx1"/>
                </a:solidFill>
                <a:effectLst/>
                <a:latin typeface="Times New Roman" charset="0"/>
                <a:ea typeface="ＭＳ Ｐゴシック" charset="0"/>
                <a:cs typeface="Geneva" charset="0"/>
              </a:rPr>
              <a:t>  If you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obey</a:t>
            </a:r>
            <a:r>
              <a:rPr lang="en-US" sz="1200" kern="1200">
                <a:solidFill>
                  <a:schemeClr val="tx1"/>
                </a:solidFill>
                <a:effectLst/>
                <a:latin typeface="Times New Roman" charset="0"/>
                <a:ea typeface="ＭＳ Ｐゴシック" charset="0"/>
                <a:cs typeface="Geneva" charset="0"/>
              </a:rPr>
              <a:t> my commandments.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14:21</a:t>
            </a:r>
            <a:r>
              <a:rPr lang="en-US" sz="1200" kern="1200">
                <a:solidFill>
                  <a:schemeClr val="tx1"/>
                </a:solidFill>
                <a:effectLst/>
                <a:latin typeface="Times New Roman" charset="0"/>
                <a:ea typeface="ＭＳ Ｐゴシック" charset="0"/>
                <a:cs typeface="Geneva" charset="0"/>
              </a:rPr>
              <a:t> Those who accept my commandments and </a:t>
            </a:r>
            <a:r>
              <a:rPr lang="en-US" sz="1200" b="1" kern="1200">
                <a:solidFill>
                  <a:schemeClr val="tx1"/>
                </a:solidFill>
                <a:effectLst/>
                <a:latin typeface="Times New Roman" charset="0"/>
                <a:ea typeface="ＭＳ Ｐゴシック" charset="0"/>
                <a:cs typeface="Geneva" charset="0"/>
              </a:rPr>
              <a:t>obey </a:t>
            </a:r>
            <a:r>
              <a:rPr lang="en-US" sz="1200" kern="1200">
                <a:solidFill>
                  <a:schemeClr val="tx1"/>
                </a:solidFill>
                <a:effectLst/>
                <a:latin typeface="Times New Roman" charset="0"/>
                <a:ea typeface="ＭＳ Ｐゴシック" charset="0"/>
                <a:cs typeface="Geneva" charset="0"/>
              </a:rPr>
              <a:t>them are the ones who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And because they </a:t>
            </a:r>
            <a:r>
              <a:rPr lang="en-US" sz="1200" b="1" kern="1200">
                <a:solidFill>
                  <a:schemeClr val="tx1"/>
                </a:solidFill>
                <a:effectLst/>
                <a:latin typeface="Times New Roman" charset="0"/>
                <a:ea typeface="ＭＳ Ｐゴシック" charset="0"/>
                <a:cs typeface="Geneva" charset="0"/>
              </a:rPr>
              <a:t>love me</a:t>
            </a:r>
            <a:r>
              <a:rPr lang="en-US" sz="1200" kern="1200">
                <a:solidFill>
                  <a:schemeClr val="tx1"/>
                </a:solidFill>
                <a:effectLst/>
                <a:latin typeface="Times New Roman" charset="0"/>
                <a:ea typeface="ＭＳ Ｐゴシック" charset="0"/>
                <a:cs typeface="Geneva" charset="0"/>
              </a:rPr>
              <a:t>, my Father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I will </a:t>
            </a:r>
            <a:r>
              <a:rPr lang="en-US" sz="1200" b="1" kern="1200">
                <a:solidFill>
                  <a:schemeClr val="tx1"/>
                </a:solidFill>
                <a:effectLst/>
                <a:latin typeface="Times New Roman" charset="0"/>
                <a:ea typeface="ＭＳ Ｐゴシック" charset="0"/>
                <a:cs typeface="Geneva" charset="0"/>
              </a:rPr>
              <a:t>love </a:t>
            </a:r>
            <a:r>
              <a:rPr lang="en-US" sz="1200" kern="1200">
                <a:solidFill>
                  <a:schemeClr val="tx1"/>
                </a:solidFill>
                <a:effectLst/>
                <a:latin typeface="Times New Roman" charset="0"/>
                <a:ea typeface="ＭＳ Ｐゴシック" charset="0"/>
                <a:cs typeface="Geneva" charset="0"/>
              </a:rPr>
              <a:t>them and reveal myself to each of them.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14:24</a:t>
            </a:r>
            <a:r>
              <a:rPr lang="en-US" sz="1200" kern="1200">
                <a:solidFill>
                  <a:schemeClr val="tx1"/>
                </a:solidFill>
                <a:effectLst/>
                <a:latin typeface="Times New Roman" charset="0"/>
                <a:ea typeface="ＭＳ Ｐゴシック" charset="0"/>
                <a:cs typeface="Geneva" charset="0"/>
              </a:rPr>
              <a:t> Anyone who doesn’t </a:t>
            </a:r>
            <a:r>
              <a:rPr lang="en-US" sz="1200" b="1" kern="1200">
                <a:solidFill>
                  <a:schemeClr val="tx1"/>
                </a:solidFill>
                <a:effectLst/>
                <a:latin typeface="Times New Roman" charset="0"/>
                <a:ea typeface="ＭＳ Ｐゴシック" charset="0"/>
                <a:cs typeface="Geneva" charset="0"/>
              </a:rPr>
              <a:t>love me </a:t>
            </a:r>
            <a:r>
              <a:rPr lang="en-US" sz="1200" kern="1200">
                <a:solidFill>
                  <a:schemeClr val="tx1"/>
                </a:solidFill>
                <a:effectLst/>
                <a:latin typeface="Times New Roman" charset="0"/>
                <a:ea typeface="ＭＳ Ｐゴシック" charset="0"/>
                <a:cs typeface="Geneva" charset="0"/>
              </a:rPr>
              <a:t>will not </a:t>
            </a:r>
            <a:r>
              <a:rPr lang="en-US" sz="1200" b="1" kern="1200">
                <a:solidFill>
                  <a:schemeClr val="tx1"/>
                </a:solidFill>
                <a:effectLst/>
                <a:latin typeface="Times New Roman" charset="0"/>
                <a:ea typeface="ＭＳ Ｐゴシック" charset="0"/>
                <a:cs typeface="Geneva" charset="0"/>
              </a:rPr>
              <a:t>obey me</a:t>
            </a:r>
            <a:r>
              <a:rPr lang="en-US" sz="1200" kern="1200">
                <a:solidFill>
                  <a:schemeClr val="tx1"/>
                </a:solidFill>
                <a:effectLst/>
                <a:latin typeface="Times New Roman" charset="0"/>
                <a:ea typeface="ＭＳ Ｐゴシック" charset="0"/>
                <a:cs typeface="Geneva" charset="0"/>
              </a:rPr>
              <a:t>. And remember, my words are not my own. What I am telling you is from the Father who sent </a:t>
            </a:r>
            <a:r>
              <a:rPr lang="en-US" sz="1200" b="1" kern="1200">
                <a:solidFill>
                  <a:schemeClr val="tx1"/>
                </a:solidFill>
                <a:effectLst/>
                <a:latin typeface="Times New Roman" charset="0"/>
                <a:ea typeface="ＭＳ Ｐゴシック" charset="0"/>
                <a:cs typeface="Geneva" charset="0"/>
              </a:rPr>
              <a:t>me</a:t>
            </a:r>
            <a:r>
              <a:rPr lang="en-US" sz="1200" kern="1200">
                <a:solidFill>
                  <a:schemeClr val="tx1"/>
                </a:solidFill>
                <a:effectLst/>
                <a:latin typeface="Times New Roman" charset="0"/>
                <a:ea typeface="ＭＳ Ｐゴシック" charset="0"/>
                <a:cs typeface="Geneva" charset="0"/>
              </a:rPr>
              <a:t>.</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 Like the Gospel of John, so 1 John links these two.</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1</a:t>
            </a:fld>
            <a:endParaRPr lang="en-US"/>
          </a:p>
        </p:txBody>
      </p:sp>
    </p:spTree>
    <p:extLst>
      <p:ext uri="{BB962C8B-B14F-4D97-AF65-F5344CB8AC3E}">
        <p14:creationId xmlns:p14="http://schemas.microsoft.com/office/powerpoint/2010/main" val="1654696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solidFill>
                  <a:prstClr val="black"/>
                </a:solidFill>
              </a:rPr>
              <a:pPr eaLnBrk="1" hangingPunct="1"/>
              <a:t>10</a:t>
            </a:fld>
            <a:endParaRPr lang="en-US" sz="1200">
              <a:solidFill>
                <a:prstClr val="black"/>
              </a:solidFill>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t>Scholars propose many different outlines for this epistle, mainly because John repeatedly emphasizes love, obedience, and fidelity against heresy. So, how do we put them together?</a:t>
            </a:r>
          </a:p>
          <a:p>
            <a:pPr eaLnBrk="1" hangingPunct="1"/>
            <a:endParaRPr lang="en-US"/>
          </a:p>
          <a:p>
            <a:pPr eaLnBrk="1" hangingPunct="1"/>
            <a:r>
              <a:rPr lang="en-US"/>
              <a:t>My best attempt sees obedience as the "bookends" of the short epistle, with "love" as its heart:</a:t>
            </a:r>
          </a:p>
          <a:p>
            <a:pPr eaLnBrk="1" hangingPunct="1"/>
            <a:r>
              <a:rPr lang="en-US"/>
              <a:t>Movement 1: Obedience is needed (1–2)</a:t>
            </a:r>
          </a:p>
          <a:p>
            <a:pPr eaLnBrk="1" hangingPunct="1"/>
            <a:r>
              <a:rPr lang="en-US"/>
              <a:t>Movement 2: Love is practical (3:1–5:3)</a:t>
            </a:r>
          </a:p>
          <a:p>
            <a:pPr eaLnBrk="1" hangingPunct="1"/>
            <a:r>
              <a:rPr lang="en-US"/>
              <a:t>Movement 3: Obedience is advantageous (5:4-21)</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805706-63FE-8342-8830-C03AAD8B0F22}"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cs typeface="Arial" panose="020B0604020202020204" pitchFamily="34" charset="0"/>
              </a:rPr>
              <a:t>The real issue is</a:t>
            </a:r>
            <a:r>
              <a:rPr lang="en-US" altLang="ja-JP" dirty="0">
                <a:latin typeface="Arial" panose="020B0604020202020204" pitchFamily="34" charset="0"/>
                <a:cs typeface="Arial" panose="020B0604020202020204" pitchFamily="34" charset="0"/>
              </a:rPr>
              <a:t> the early view of Jesus himself.</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2273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941A8-BBBC-7949-92D3-7546780B2BC0}"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17835025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41757016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40198348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endParaRPr lang="en-US" dirty="0">
              <a:latin typeface="Arial" charset="0"/>
            </a:endParaRPr>
          </a:p>
          <a:p>
            <a:pPr>
              <a:defRPr/>
            </a:pPr>
            <a:endParaRPr lang="en-US" dirty="0">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dirty="0">
                <a:effectLst>
                  <a:glow rad="127000">
                    <a:schemeClr val="tx1"/>
                  </a:glow>
                </a:effectLst>
                <a:latin typeface="Arial" charset="0"/>
                <a:ea typeface="ＭＳ Ｐゴシック" charset="0"/>
                <a:cs typeface="ＭＳ Ｐゴシック" charset="0"/>
              </a:rPr>
              <a:t>But then NIV reads in 3:8, “He who does what is sinful is of the devil…” so it goes back to the absolute sense while the other three retain the habitual sense there.</a:t>
            </a:r>
            <a:endParaRPr lang="en-US" b="0" dirty="0"/>
          </a:p>
        </p:txBody>
      </p:sp>
    </p:spTree>
    <p:extLst>
      <p:ext uri="{BB962C8B-B14F-4D97-AF65-F5344CB8AC3E}">
        <p14:creationId xmlns:p14="http://schemas.microsoft.com/office/powerpoint/2010/main" val="326289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D7DEBE-8FC4-7547-880F-D00374E47F27}" type="slidenum">
              <a:rPr lang="en-US" sz="1200">
                <a:solidFill>
                  <a:prstClr val="black"/>
                </a:solidFill>
              </a:rPr>
              <a:pPr eaLnBrk="1" hangingPunct="1"/>
              <a:t>11</a:t>
            </a:fld>
            <a:endParaRPr lang="en-US" sz="1200">
              <a:solidFill>
                <a:prstClr val="black"/>
              </a:solidFill>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t>Light dispels darkness, showing the reality of things.</a:t>
            </a:r>
          </a:p>
          <a:p>
            <a:pPr eaLnBrk="1" hangingPunct="1"/>
            <a:r>
              <a:rPr lang="en-US"/>
              <a:t>Truth shows sin, showing false teaching and practice.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6892094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24118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19779205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7946112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I could name the sermon covering this whole book "Be Loving," but I already used that for Song of Songs, and I am trying to give each message a unique name.</a:t>
            </a:r>
          </a:p>
          <a:p>
            <a:endParaRPr lang="en-US">
              <a:cs typeface="ＭＳ Ｐゴシック" charset="0"/>
            </a:endParaRPr>
          </a:p>
          <a:p>
            <a:r>
              <a:rPr lang="en-US">
                <a:cs typeface="ＭＳ Ｐゴシック" charset="0"/>
              </a:rPr>
              <a:t>But, since love and obedience are so intrinsically linked, one might be substituted for the other.</a:t>
            </a:r>
          </a:p>
        </p:txBody>
      </p:sp>
    </p:spTree>
    <p:extLst>
      <p:ext uri="{BB962C8B-B14F-4D97-AF65-F5344CB8AC3E}">
        <p14:creationId xmlns:p14="http://schemas.microsoft.com/office/powerpoint/2010/main" val="4736390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39752266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073240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8510206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RESTATE</a:t>
            </a:r>
          </a:p>
        </p:txBody>
      </p:sp>
    </p:spTree>
    <p:extLst>
      <p:ext uri="{BB962C8B-B14F-4D97-AF65-F5344CB8AC3E}">
        <p14:creationId xmlns:p14="http://schemas.microsoft.com/office/powerpoint/2010/main" val="58118535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Bible compares us to sheep more than to any other animal. Why is that?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helpless. They can't fight, as they don't have strength, claws, or speed.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dumb. They may be the stupidest mammal, as they repeat one another's mistakes.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leads them to stray for greener pastures elsewhere, even when they are well-supplied.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 So, 1 John can help us as sheep.</a:t>
            </a:r>
          </a:p>
        </p:txBody>
      </p:sp>
    </p:spTree>
    <p:extLst>
      <p:ext uri="{BB962C8B-B14F-4D97-AF65-F5344CB8AC3E}">
        <p14:creationId xmlns:p14="http://schemas.microsoft.com/office/powerpoint/2010/main" val="38772781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7214147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553509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living a defeated life, you will conquer the world—literally!</a:t>
            </a:r>
          </a:p>
        </p:txBody>
      </p:sp>
    </p:spTree>
    <p:extLst>
      <p:ext uri="{BB962C8B-B14F-4D97-AF65-F5344CB8AC3E}">
        <p14:creationId xmlns:p14="http://schemas.microsoft.com/office/powerpoint/2010/main" val="26661240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57444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doubt your state (now and forever), you will </a:t>
            </a:r>
            <a:r>
              <a:rPr lang="en-US" i="1" dirty="0">
                <a:latin typeface="Arial" panose="020B0604020202020204" pitchFamily="34" charset="0"/>
                <a:cs typeface="Arial" panose="020B0604020202020204" pitchFamily="34" charset="0"/>
              </a:rPr>
              <a:t>know</a:t>
            </a:r>
            <a:r>
              <a:rPr lang="en-US" i="0" dirty="0">
                <a:latin typeface="Arial" panose="020B0604020202020204" pitchFamily="34" charset="0"/>
                <a:cs typeface="Arial" panose="020B0604020202020204" pitchFamily="34" charset="0"/>
              </a:rPr>
              <a:t> that you have eternal life!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6844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5B7AAF-700A-2546-88AB-8845C540E7D0}" type="slidenum">
              <a:rPr lang="en-US" sz="1200">
                <a:solidFill>
                  <a:srgbClr val="000000"/>
                </a:solidFill>
                <a:latin typeface="Arial" charset="0"/>
              </a:rPr>
              <a:pPr eaLnBrk="1" hangingPunct="1"/>
              <a:t>144</a:t>
            </a:fld>
            <a:endParaRPr lang="en-US" sz="1200">
              <a:solidFill>
                <a:srgbClr val="000000"/>
              </a:solidFill>
              <a:latin typeface="Arial" charset="0"/>
            </a:endParaRPr>
          </a:p>
        </p:txBody>
      </p:sp>
      <p:sp>
        <p:nvSpPr>
          <p:cNvPr id="327682"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eaLnBrk="1" hangingPunct="1">
              <a:defRPr/>
            </a:pPr>
            <a:r>
              <a:rPr lang="en-US" dirty="0">
                <a:latin typeface="Arial" panose="020B0604020202020204" pitchFamily="34" charset="0"/>
                <a:cs typeface="Arial" panose="020B0604020202020204" pitchFamily="34" charset="0"/>
              </a:rPr>
              <a:t>That’s also</a:t>
            </a:r>
            <a:r>
              <a:rPr lang="en-US" i="1" dirty="0">
                <a:latin typeface="Arial" panose="020B0604020202020204" pitchFamily="34" charset="0"/>
                <a:cs typeface="Arial" panose="020B0604020202020204" pitchFamily="34" charset="0"/>
              </a:rPr>
              <a:t> how long </a:t>
            </a:r>
            <a:r>
              <a:rPr lang="en-US" dirty="0">
                <a:latin typeface="Arial" panose="020B0604020202020204" pitchFamily="34" charset="0"/>
                <a:cs typeface="Arial" panose="020B0604020202020204" pitchFamily="34" charset="0"/>
              </a:rPr>
              <a:t>we can stay with him.  He will come back for us, as 1 Thessalonians 4 says</a:t>
            </a:r>
            <a:r>
              <a:rPr lang="en-S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145</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r>
              <a:rPr lang="en-US" dirty="0">
                <a:latin typeface="Arial" panose="020B0604020202020204" pitchFamily="34" charset="0"/>
                <a:cs typeface="Arial" panose="020B0604020202020204" pitchFamily="34" charset="0"/>
              </a:rPr>
              <a:t>He will come back for us—a future event called “The Catching Up” or the Rapture.  This is in 1 Thessalonians 4 that says…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READ</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That’s </a:t>
            </a:r>
            <a:r>
              <a:rPr lang="en-US" i="1" dirty="0">
                <a:latin typeface="Arial" panose="020B0604020202020204" pitchFamily="34" charset="0"/>
                <a:cs typeface="Arial" panose="020B0604020202020204" pitchFamily="34" charset="0"/>
              </a:rPr>
              <a:t>how </a:t>
            </a:r>
            <a:r>
              <a:rPr lang="en-US" dirty="0">
                <a:latin typeface="Arial" panose="020B0604020202020204" pitchFamily="34" charset="0"/>
                <a:cs typeface="Arial" panose="020B0604020202020204" pitchFamily="34" charset="0"/>
              </a:rPr>
              <a:t>long Jesus will be a man.  The incarnation forever changed Christ in that the human body that he took on that Christmas night will last “for always.”</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 </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“For always” is also the length of time that we will stay with him.  Since we will be with him “for always,” we can certainly “encourage each other with these words.”</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 </a:t>
            </a:r>
            <a:endParaRPr lang="en-SG"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But are </a:t>
            </a:r>
            <a:r>
              <a:rPr lang="en-US" i="1" dirty="0">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 encouraged?  Are you confident that, when he returns to earth a second time, he will come back for you to be with him “for always”?</a:t>
            </a:r>
            <a:r>
              <a:rPr lang="en-SG"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Would you like be assured that you have the gift of eternal life and will be with Jesus “for always”?  John, the last surviving friend of Jesus, gave us this promise…</a:t>
            </a:r>
            <a:endParaRPr lang="en-US" dirty="0"/>
          </a:p>
        </p:txBody>
      </p:sp>
      <p:sp>
        <p:nvSpPr>
          <p:cNvPr id="331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66789-6021-C24E-A5D0-EE3EDFF14F41}" type="slidenum">
              <a:rPr lang="en-US" sz="1200">
                <a:solidFill>
                  <a:srgbClr val="000000"/>
                </a:solidFill>
                <a:latin typeface="Calibri" charset="0"/>
              </a:rPr>
              <a:pPr eaLnBrk="1" hangingPunct="1"/>
              <a:t>146</a:t>
            </a:fld>
            <a:endParaRPr lang="en-US" sz="1200">
              <a:solidFill>
                <a:srgbClr val="000000"/>
              </a:solidFill>
              <a:latin typeface="Calibri"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Do you have the Son?  Then what else do you have?  Life!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Have you believed in the Son?  Then you can </a:t>
            </a:r>
            <a:r>
              <a:rPr lang="en-US" i="1" dirty="0">
                <a:latin typeface="+mn-lt"/>
                <a:cs typeface="ＭＳ Ｐゴシック" charset="0"/>
              </a:rPr>
              <a:t>know</a:t>
            </a:r>
            <a:r>
              <a:rPr lang="en-US" dirty="0">
                <a:latin typeface="+mn-lt"/>
                <a:cs typeface="ＭＳ Ｐゴシック" charset="0"/>
              </a:rPr>
              <a:t> that you have eternal life—not </a:t>
            </a:r>
            <a:r>
              <a:rPr lang="en-US" i="1" dirty="0">
                <a:latin typeface="+mn-lt"/>
                <a:cs typeface="ＭＳ Ｐゴシック" charset="0"/>
              </a:rPr>
              <a:t>wish</a:t>
            </a:r>
            <a:r>
              <a:rPr lang="en-US" dirty="0">
                <a:latin typeface="+mn-lt"/>
                <a:cs typeface="ＭＳ Ｐゴシック" charset="0"/>
              </a:rPr>
              <a:t> for eternal life, not </a:t>
            </a:r>
            <a:r>
              <a:rPr lang="en-US" i="1" dirty="0">
                <a:latin typeface="+mn-lt"/>
                <a:cs typeface="ＭＳ Ｐゴシック" charset="0"/>
              </a:rPr>
              <a:t>hope</a:t>
            </a:r>
            <a:r>
              <a:rPr lang="en-US" dirty="0">
                <a:latin typeface="+mn-lt"/>
                <a:cs typeface="ＭＳ Ｐゴシック" charset="0"/>
              </a:rPr>
              <a:t> for eternal life, not </a:t>
            </a:r>
            <a:r>
              <a:rPr lang="en-US" i="1" dirty="0">
                <a:latin typeface="+mn-lt"/>
                <a:cs typeface="ＭＳ Ｐゴシック" charset="0"/>
              </a:rPr>
              <a:t>work</a:t>
            </a:r>
            <a:r>
              <a:rPr lang="en-US" dirty="0">
                <a:latin typeface="+mn-lt"/>
                <a:cs typeface="ＭＳ Ｐゴシック" charset="0"/>
              </a:rPr>
              <a:t> for eternal life, but </a:t>
            </a:r>
            <a:r>
              <a:rPr lang="en-US" i="1" dirty="0">
                <a:latin typeface="+mn-lt"/>
                <a:cs typeface="ＭＳ Ｐゴシック" charset="0"/>
              </a:rPr>
              <a:t>know</a:t>
            </a:r>
            <a:r>
              <a:rPr lang="en-US" dirty="0">
                <a:latin typeface="+mn-lt"/>
                <a:cs typeface="ＭＳ Ｐゴシック" charset="0"/>
              </a:rPr>
              <a:t> that you have eternal life.</a:t>
            </a:r>
            <a:endParaRPr lang="en-SG" dirty="0">
              <a:latin typeface="+mn-lt"/>
              <a:cs typeface="ＭＳ Ｐゴシック" charset="0"/>
            </a:endParaRPr>
          </a:p>
          <a:p>
            <a:pPr>
              <a:defRPr/>
            </a:pPr>
            <a:r>
              <a:rPr lang="en-US" dirty="0">
                <a:latin typeface="+mn-lt"/>
                <a:cs typeface="ＭＳ Ｐゴシック" charset="0"/>
              </a:rPr>
              <a:t> </a:t>
            </a:r>
            <a:endParaRPr lang="en-SG" dirty="0">
              <a:latin typeface="+mn-lt"/>
              <a:cs typeface="ＭＳ Ｐゴシック" charset="0"/>
            </a:endParaRPr>
          </a:p>
          <a:p>
            <a:pPr>
              <a:defRPr/>
            </a:pPr>
            <a:r>
              <a:rPr lang="en-US" dirty="0">
                <a:latin typeface="+mn-lt"/>
                <a:cs typeface="ＭＳ Ｐゴシック" charset="0"/>
              </a:rPr>
              <a:t>So the question this Christmas is whether you have the Son.  He invites you into his manger, as it were, to trust him so that you can be with him “for always.”</a:t>
            </a:r>
            <a:r>
              <a:rPr lang="en-SG" dirty="0"/>
              <a:t> </a:t>
            </a:r>
            <a:endParaRPr lang="en-US" dirty="0"/>
          </a:p>
        </p:txBody>
      </p:sp>
      <p:sp>
        <p:nvSpPr>
          <p:cNvPr id="333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147</a:t>
            </a:fld>
            <a:endParaRPr lang="en-US" sz="1200">
              <a:solidFill>
                <a:srgbClr val="000000"/>
              </a:solidFill>
              <a:latin typeface="Calibri"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cs typeface="ＭＳ Ｐゴシック" charset="0"/>
              </a:rPr>
              <a:t>If you haven’t done this before, pray with me now…</a:t>
            </a:r>
          </a:p>
          <a:p>
            <a:pPr>
              <a:defRPr/>
            </a:pPr>
            <a:r>
              <a:rPr lang="en-US" dirty="0">
                <a:latin typeface="+mn-lt"/>
                <a:cs typeface="ＭＳ Ｐゴシック" charset="0"/>
              </a:rPr>
              <a:t>PRAY</a:t>
            </a:r>
          </a:p>
          <a:p>
            <a:pPr>
              <a:defRPr/>
            </a:pPr>
            <a:r>
              <a:rPr lang="en-US" dirty="0">
                <a:latin typeface="+mn-lt"/>
                <a:cs typeface="ＭＳ Ｐゴシック" charset="0"/>
              </a:rPr>
              <a:t>If you trusted Jesus by praying that prayer, God says that you </a:t>
            </a:r>
            <a:r>
              <a:rPr lang="en-US" i="1" dirty="0">
                <a:latin typeface="+mn-lt"/>
                <a:cs typeface="ＭＳ Ｐゴシック" charset="0"/>
              </a:rPr>
              <a:t>now</a:t>
            </a:r>
            <a:r>
              <a:rPr lang="en-US" dirty="0">
                <a:latin typeface="+mn-lt"/>
                <a:cs typeface="ＭＳ Ｐゴシック" charset="0"/>
              </a:rPr>
              <a:t> have eternal life!  You have begun the most amazing adventure you will ever know</a:t>
            </a:r>
            <a:r>
              <a:rPr lang="en-SG" dirty="0">
                <a:latin typeface="+mn-lt"/>
                <a:cs typeface="ＭＳ Ｐゴシック" charset="0"/>
              </a:rPr>
              <a:t>.</a:t>
            </a:r>
            <a:endParaRPr lang="en-US" dirty="0"/>
          </a:p>
        </p:txBody>
      </p:sp>
      <p:sp>
        <p:nvSpPr>
          <p:cNvPr id="3358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45141-0B64-6042-B07E-6BEA2118A469}" type="slidenum">
              <a:rPr lang="en-US" sz="1200">
                <a:solidFill>
                  <a:srgbClr val="000000"/>
                </a:solidFill>
                <a:latin typeface="Calibri" charset="0"/>
              </a:rPr>
              <a:pPr eaLnBrk="1" hangingPunct="1"/>
              <a:t>148</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are some ways to prevent us from losing our way?</a:t>
            </a:r>
          </a:p>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306454435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security refers to the teaching that since salvation comes by grace through faith, it must be permanent. Thus, "once saved, always saved" depends not on human faithfulness but on divine faithfulness to keep his promise of granting eternal life to all who believe. Since believers have eternal life while yet in the flesh in this life, it must indeed last into eternity and cannot be lost.</a:t>
            </a:r>
          </a:p>
          <a:p>
            <a:r>
              <a:rPr lang="en-US" dirty="0"/>
              <a:t>_______________</a:t>
            </a:r>
          </a:p>
          <a:p>
            <a:r>
              <a:rPr lang="en-US" dirty="0"/>
              <a:t>Common-462</a:t>
            </a:r>
          </a:p>
          <a:p>
            <a:r>
              <a:rPr lang="en-US" dirty="0"/>
              <a:t>OS-14-2Chron-293</a:t>
            </a:r>
          </a:p>
          <a:p>
            <a:r>
              <a:rPr lang="en-US" dirty="0"/>
              <a:t>NS-23-1John-149</a:t>
            </a:r>
          </a:p>
          <a:p>
            <a:endParaRPr lang="en-US" dirty="0"/>
          </a:p>
          <a:p>
            <a:pPr eaLnBrk="1" hangingPunct="1"/>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149</a:t>
            </a:fld>
            <a:endParaRPr lang="en-US"/>
          </a:p>
        </p:txBody>
      </p:sp>
    </p:spTree>
    <p:extLst>
      <p:ext uri="{BB962C8B-B14F-4D97-AF65-F5344CB8AC3E}">
        <p14:creationId xmlns:p14="http://schemas.microsoft.com/office/powerpoint/2010/main" val="11510507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55A050-C97D-FD4A-A396-44C8DC071F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8338" name="Rectangle 1026"/>
          <p:cNvSpPr>
            <a:spLocks noGrp="1" noRot="1" noChangeAspect="1" noChangeArrowheads="1"/>
          </p:cNvSpPr>
          <p:nvPr>
            <p:ph type="sldImg"/>
          </p:nvPr>
        </p:nvSpPr>
        <p:spPr>
          <a:solidFill>
            <a:srgbClr val="FFFFFF"/>
          </a:solidFill>
          <a:ln/>
        </p:spPr>
      </p:sp>
      <p:sp>
        <p:nvSpPr>
          <p:cNvPr id="3983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Some teachers imagine that the security of the believer is a doctrine of deception. They also assume that security is the same as perseverance, which remains unproven. All believers are still in their mortal bodies and thus fall short of God's requirements, so their degree of faithfulness or continued belief is one of degree on a spectrum. Otherwise, God would have to draw a line to say that we have denied Jesus too much to have been saved or else we lose our salvation. </a:t>
            </a:r>
          </a:p>
          <a:p>
            <a:r>
              <a:rPr lang="en-SG" dirty="0"/>
              <a:t>__________</a:t>
            </a:r>
          </a:p>
          <a:p>
            <a:r>
              <a:rPr lang="en-SG" dirty="0"/>
              <a:t>Common-463</a:t>
            </a:r>
          </a:p>
          <a:p>
            <a:r>
              <a:rPr lang="en-SG" dirty="0"/>
              <a:t>NS-23-1John-150</a:t>
            </a:r>
          </a:p>
          <a:p>
            <a:r>
              <a:rPr lang="en-SG" dirty="0"/>
              <a:t>SA-14-Eternal Security-46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608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Teachers who take God at his word to preserve the salvation of those saved are often looked at with suspicion!</a:t>
            </a:r>
          </a:p>
          <a:p>
            <a:r>
              <a:rPr lang="en-SG" dirty="0"/>
              <a:t>__________</a:t>
            </a:r>
          </a:p>
          <a:p>
            <a:r>
              <a:rPr lang="en-SG" dirty="0"/>
              <a:t>Common-464</a:t>
            </a:r>
          </a:p>
          <a:p>
            <a:r>
              <a:rPr lang="en-SG" dirty="0"/>
              <a:t>NS-23-1John-151</a:t>
            </a:r>
          </a:p>
          <a:p>
            <a:r>
              <a:rPr lang="en-SG" dirty="0"/>
              <a:t>SA-14-Eternal Security-47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633583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85A3F-BAFE-1E4B-8B16-7E30731FB9AA}" type="slidenum">
              <a:rPr lang="en-GB" sz="1200">
                <a:solidFill>
                  <a:srgbClr val="FFFFFF"/>
                </a:solidFill>
                <a:latin typeface="Comic Sans MS" charset="0"/>
              </a:rPr>
              <a:pPr eaLnBrk="1" hangingPunct="1"/>
              <a:t>155</a:t>
            </a:fld>
            <a:endParaRPr lang="en-GB" sz="1200">
              <a:solidFill>
                <a:srgbClr val="FFFFFF"/>
              </a:solidFill>
              <a:latin typeface="Comic Sans MS" charset="0"/>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17744-DA80-B34E-B400-D6CBF7C28437}" type="slidenum">
              <a:rPr lang="en-US" sz="1200">
                <a:solidFill>
                  <a:srgbClr val="000000"/>
                </a:solidFill>
                <a:latin typeface="Calibri" charset="0"/>
              </a:rPr>
              <a:pPr eaLnBrk="1" hangingPunct="1"/>
              <a:t>156</a:t>
            </a:fld>
            <a:endParaRPr lang="en-US" sz="1200">
              <a:solidFill>
                <a:srgbClr val="000000"/>
              </a:solidFill>
              <a:latin typeface="Calibri"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65770-3049-DC40-BA7A-E5C04F922F8A}" type="slidenum">
              <a:rPr lang="en-GB" sz="1200">
                <a:solidFill>
                  <a:srgbClr val="FFFFFF"/>
                </a:solidFill>
                <a:latin typeface="Comic Sans MS" charset="0"/>
              </a:rPr>
              <a:pPr eaLnBrk="1" hangingPunct="1"/>
              <a:t>157</a:t>
            </a:fld>
            <a:endParaRPr lang="en-GB" sz="1200">
              <a:solidFill>
                <a:srgbClr val="FFFFFF"/>
              </a:solidFill>
              <a:latin typeface="Comic Sans MS" charset="0"/>
            </a:endParaRPr>
          </a:p>
        </p:txBody>
      </p:sp>
      <p:sp>
        <p:nvSpPr>
          <p:cNvPr id="406530" name="Rectangle 1026"/>
          <p:cNvSpPr>
            <a:spLocks noGrp="1" noRot="1" noChangeAspect="1" noChangeArrowheads="1"/>
          </p:cNvSpPr>
          <p:nvPr>
            <p:ph type="sldImg"/>
          </p:nvPr>
        </p:nvSpPr>
        <p:spPr>
          <a:solidFill>
            <a:srgbClr val="FFFFFF"/>
          </a:solidFill>
          <a:ln/>
        </p:spPr>
      </p:sp>
      <p:sp>
        <p:nvSpPr>
          <p:cNvPr id="4065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3B559E-4CF6-F246-8F44-8EDD528B6E5A}" type="slidenum">
              <a:rPr lang="en-GB" sz="1200">
                <a:solidFill>
                  <a:srgbClr val="FFFFFF"/>
                </a:solidFill>
                <a:latin typeface="Comic Sans MS" charset="0"/>
              </a:rPr>
              <a:pPr eaLnBrk="1" hangingPunct="1"/>
              <a:t>158</a:t>
            </a:fld>
            <a:endParaRPr lang="en-GB" sz="1200">
              <a:solidFill>
                <a:srgbClr val="FFFFFF"/>
              </a:solidFill>
              <a:latin typeface="Comic Sans MS" charset="0"/>
            </a:endParaRPr>
          </a:p>
        </p:txBody>
      </p:sp>
      <p:sp>
        <p:nvSpPr>
          <p:cNvPr id="408578" name="Rectangle 1026"/>
          <p:cNvSpPr>
            <a:spLocks noGrp="1" noRot="1" noChangeAspect="1" noChangeArrowheads="1"/>
          </p:cNvSpPr>
          <p:nvPr>
            <p:ph type="sldImg"/>
          </p:nvPr>
        </p:nvSpPr>
        <p:spPr>
          <a:solidFill>
            <a:srgbClr val="FFFFFF"/>
          </a:solidFill>
          <a:ln/>
        </p:spPr>
      </p:sp>
      <p:sp>
        <p:nvSpPr>
          <p:cNvPr id="408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41320931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9CA219-88BF-D444-9DAA-ABAD1AA474E6}" type="slidenum">
              <a:rPr lang="en-GB" sz="1200">
                <a:solidFill>
                  <a:srgbClr val="FFFFFF"/>
                </a:solidFill>
                <a:latin typeface="Comic Sans MS" charset="0"/>
              </a:rPr>
              <a:pPr eaLnBrk="1" hangingPunct="1"/>
              <a:t>160</a:t>
            </a:fld>
            <a:endParaRPr lang="en-GB" sz="1200">
              <a:solidFill>
                <a:srgbClr val="FFFFFF"/>
              </a:solidFill>
              <a:latin typeface="Comic Sans MS" charset="0"/>
            </a:endParaRPr>
          </a:p>
        </p:txBody>
      </p:sp>
      <p:sp>
        <p:nvSpPr>
          <p:cNvPr id="411650" name="Rectangle 1026"/>
          <p:cNvSpPr>
            <a:spLocks noGrp="1" noRot="1" noChangeAspect="1" noChangeArrowheads="1"/>
          </p:cNvSpPr>
          <p:nvPr>
            <p:ph type="sldImg"/>
          </p:nvPr>
        </p:nvSpPr>
        <p:spPr>
          <a:solidFill>
            <a:srgbClr val="FFFFFF"/>
          </a:solidFill>
          <a:ln/>
        </p:spPr>
      </p:sp>
      <p:sp>
        <p:nvSpPr>
          <p:cNvPr id="411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4450A-1382-9847-A228-3AEE09FC310B}" type="slidenum">
              <a:rPr lang="en-GB" sz="1200">
                <a:solidFill>
                  <a:srgbClr val="FFFFFF"/>
                </a:solidFill>
                <a:latin typeface="Comic Sans MS" charset="0"/>
              </a:rPr>
              <a:pPr eaLnBrk="1" hangingPunct="1"/>
              <a:t>161</a:t>
            </a:fld>
            <a:endParaRPr lang="en-GB" sz="1200">
              <a:solidFill>
                <a:srgbClr val="FFFFFF"/>
              </a:solidFill>
              <a:latin typeface="Comic Sans MS" charset="0"/>
            </a:endParaRPr>
          </a:p>
        </p:txBody>
      </p:sp>
      <p:sp>
        <p:nvSpPr>
          <p:cNvPr id="413698" name="Rectangle 1026"/>
          <p:cNvSpPr>
            <a:spLocks noGrp="1" noRot="1" noChangeAspect="1" noChangeArrowheads="1"/>
          </p:cNvSpPr>
          <p:nvPr>
            <p:ph type="sldImg"/>
          </p:nvPr>
        </p:nvSpPr>
        <p:spPr>
          <a:solidFill>
            <a:srgbClr val="FFFFFF"/>
          </a:solidFill>
          <a:ln/>
        </p:spPr>
      </p:sp>
      <p:sp>
        <p:nvSpPr>
          <p:cNvPr id="413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F94574-8B2F-134E-B8AE-3824ED43AE8C}" type="slidenum">
              <a:rPr lang="en-US" sz="1200">
                <a:solidFill>
                  <a:srgbClr val="000000"/>
                </a:solidFill>
              </a:rPr>
              <a:pPr eaLnBrk="1" hangingPunct="1"/>
              <a:t>162</a:t>
            </a:fld>
            <a:endParaRPr lang="en-US" sz="1200">
              <a:solidFill>
                <a:srgbClr val="000000"/>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5DB8C6-5944-8A4E-B3ED-155A9AD00407}" type="slidenum">
              <a:rPr lang="en-US" sz="1200">
                <a:solidFill>
                  <a:srgbClr val="000000"/>
                </a:solidFill>
              </a:rPr>
              <a:pPr eaLnBrk="1" hangingPunct="1"/>
              <a:t>163</a:t>
            </a:fld>
            <a:endParaRPr lang="en-US" sz="1200">
              <a:solidFill>
                <a:srgbClr val="000000"/>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Verse 26</a:t>
            </a:r>
          </a:p>
          <a:p>
            <a:pPr eaLnBrk="1" hangingPunct="1"/>
            <a:r>
              <a:rPr lang="en-US" b="1">
                <a:cs typeface="ＭＳ Ｐゴシック" charset="0"/>
              </a:rPr>
              <a:t>Why did the crowd search for Jesus?</a:t>
            </a:r>
          </a:p>
          <a:p>
            <a:pPr eaLnBrk="1" hangingPunct="1"/>
            <a:r>
              <a:rPr lang="en-US">
                <a:cs typeface="ＭＳ Ｐゴシック" charset="0"/>
              </a:rPr>
              <a:t>The crowd wants follow a prophet who will provide free food and political deliverance. </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7B4205-3B0F-A446-A05A-C37AA2D90F5B}" type="slidenum">
              <a:rPr lang="en-US" sz="1200">
                <a:solidFill>
                  <a:srgbClr val="000000"/>
                </a:solidFill>
                <a:latin typeface="Calibri" charset="0"/>
              </a:rPr>
              <a:pPr eaLnBrk="1" hangingPunct="1"/>
              <a:t>165</a:t>
            </a:fld>
            <a:endParaRPr lang="en-US" sz="120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a:ln/>
        </p:spPr>
      </p:sp>
      <p:sp>
        <p:nvSpPr>
          <p:cNvPr id="4229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In Paul</a:t>
            </a:r>
            <a:r>
              <a:rPr lang="fr-F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4229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86C7CD-109D-9945-8AA0-C5E595E60708}"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D14ECF-385F-2D49-A700-30327E5ABD43}" type="slidenum">
              <a:rPr lang="en-GB" sz="1200">
                <a:solidFill>
                  <a:srgbClr val="FFFFFF"/>
                </a:solidFill>
                <a:latin typeface="Comic Sans MS" charset="0"/>
              </a:rPr>
              <a:pPr eaLnBrk="1" hangingPunct="1"/>
              <a:t>167</a:t>
            </a:fld>
            <a:endParaRPr lang="en-GB" sz="1200">
              <a:solidFill>
                <a:srgbClr val="FFFFFF"/>
              </a:solidFill>
              <a:latin typeface="Comic Sans MS" charset="0"/>
            </a:endParaRPr>
          </a:p>
        </p:txBody>
      </p:sp>
      <p:sp>
        <p:nvSpPr>
          <p:cNvPr id="424962" name="Rectangle 1026"/>
          <p:cNvSpPr>
            <a:spLocks noGrp="1" noRot="1" noChangeAspect="1" noChangeArrowheads="1"/>
          </p:cNvSpPr>
          <p:nvPr>
            <p:ph type="sldImg"/>
          </p:nvPr>
        </p:nvSpPr>
        <p:spPr>
          <a:solidFill>
            <a:srgbClr val="FFFFFF"/>
          </a:solidFill>
          <a:ln/>
        </p:spPr>
      </p:sp>
      <p:sp>
        <p:nvSpPr>
          <p:cNvPr id="424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does NOT say that the Spirit seals us with something else—it says that the Spirit—HE IS THE SEAL HIMSELF!</a:t>
            </a:r>
          </a:p>
          <a:p>
            <a:r>
              <a:rPr lang="en-US" dirty="0">
                <a:latin typeface="Arial" panose="020B0604020202020204" pitchFamily="34" charset="0"/>
                <a:cs typeface="Arial" panose="020B0604020202020204" pitchFamily="34" charset="0"/>
              </a:rPr>
              <a:t>He secures our future salvation as our seal until we are fully redeemed in soul, mind, and body—to God’s praise.</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p:cNvSpPr>
          <p:nvPr>
            <p:ph type="sldImg"/>
          </p:nvPr>
        </p:nvSpPr>
        <p:spPr>
          <a:ln/>
        </p:spPr>
      </p:sp>
      <p:sp>
        <p:nvSpPr>
          <p:cNvPr id="4270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Paul used this background to assure his readers of their salvation by noting that the Holy Spirit HIMSELF was the seal of their salvation (Eph. 1:13-14).</a:t>
            </a:r>
          </a:p>
        </p:txBody>
      </p:sp>
      <p:sp>
        <p:nvSpPr>
          <p:cNvPr id="4270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5C6285-42DF-3E4F-8561-7B1135F13216}" type="slidenum">
              <a:rPr lang="en-US" sz="1200">
                <a:solidFill>
                  <a:srgbClr val="000000"/>
                </a:solidFill>
                <a:latin typeface="Calibri" charset="0"/>
              </a:rPr>
              <a:pPr eaLnBrk="1" hangingPunct="1"/>
              <a:t>168</a:t>
            </a:fld>
            <a:endParaRPr lang="en-US" sz="1200">
              <a:solidFill>
                <a:srgbClr val="000000"/>
              </a:solidFill>
              <a:latin typeface="Calibri"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p:cNvSpPr>
          <p:nvPr>
            <p:ph type="sldImg"/>
          </p:nvPr>
        </p:nvSpPr>
        <p:spPr>
          <a:ln/>
        </p:spPr>
      </p:sp>
      <p:sp>
        <p:nvSpPr>
          <p:cNvPr id="429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Contrary to what many have affirmed, this does not say that we must PUBLICLY confess Jesus.</a:t>
            </a:r>
          </a:p>
        </p:txBody>
      </p:sp>
      <p:sp>
        <p:nvSpPr>
          <p:cNvPr id="429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4CA303-F329-3248-84CD-CE354CF0A6E7}" type="slidenum">
              <a:rPr lang="en-US" sz="1200">
                <a:solidFill>
                  <a:srgbClr val="000000"/>
                </a:solidFill>
                <a:latin typeface="Calibri" charset="0"/>
              </a:rPr>
              <a:pPr eaLnBrk="1" hangingPunct="1"/>
              <a:t>169</a:t>
            </a:fld>
            <a:endParaRPr lang="en-US" sz="1200">
              <a:solidFill>
                <a:srgbClr val="000000"/>
              </a:solidFill>
              <a:latin typeface="Calibri"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
        <p:nvSpPr>
          <p:cNvPr id="431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88C96-5DE2-854A-BE73-403D5A7F51CB}" type="slidenum">
              <a:rPr lang="en-US" sz="1200">
                <a:solidFill>
                  <a:srgbClr val="000000"/>
                </a:solidFill>
                <a:latin typeface="Calibri" charset="0"/>
              </a:rPr>
              <a:pPr eaLnBrk="1" hangingPunct="1"/>
              <a:t>170</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others rather than for yourself, which is a key trait of false teaching (3:1–5:3 restated).</a:t>
            </a:r>
          </a:p>
        </p:txBody>
      </p:sp>
    </p:spTree>
    <p:extLst>
      <p:ext uri="{BB962C8B-B14F-4D97-AF65-F5344CB8AC3E}">
        <p14:creationId xmlns:p14="http://schemas.microsoft.com/office/powerpoint/2010/main" val="39089562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9224E2-315E-6540-8987-E9C6D2F4D53F}" type="slidenum">
              <a:rPr lang="en-GB" sz="1200">
                <a:solidFill>
                  <a:srgbClr val="FFFFFF"/>
                </a:solidFill>
                <a:latin typeface="Comic Sans MS" charset="0"/>
              </a:rPr>
              <a:pPr eaLnBrk="1" hangingPunct="1"/>
              <a:t>171</a:t>
            </a:fld>
            <a:endParaRPr lang="en-GB" sz="1200">
              <a:solidFill>
                <a:srgbClr val="FFFFFF"/>
              </a:solidFill>
              <a:latin typeface="Comic Sans MS" charset="0"/>
            </a:endParaRPr>
          </a:p>
        </p:txBody>
      </p:sp>
      <p:sp>
        <p:nvSpPr>
          <p:cNvPr id="433154" name="Rectangle 1026"/>
          <p:cNvSpPr>
            <a:spLocks noGrp="1" noRot="1" noChangeAspect="1" noChangeArrowheads="1"/>
          </p:cNvSpPr>
          <p:nvPr>
            <p:ph type="sldImg"/>
          </p:nvPr>
        </p:nvSpPr>
        <p:spPr>
          <a:solidFill>
            <a:srgbClr val="FFFFFF"/>
          </a:solidFill>
          <a:ln/>
        </p:spPr>
      </p:sp>
      <p:sp>
        <p:nvSpPr>
          <p:cNvPr id="43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Christians do not have POTENTIAL forgiveness. We have ACTUAL forgiveness NOW!</a:t>
            </a:r>
          </a:p>
          <a:p>
            <a:r>
              <a:rPr lang="en-US" dirty="0">
                <a:latin typeface="Arial" panose="020B0604020202020204" pitchFamily="34" charset="0"/>
                <a:cs typeface="Arial" panose="020B0604020202020204" pitchFamily="34" charset="0"/>
              </a:rPr>
              <a:t>Christians do not hope that SOMEDAY we will gain eternal life. We have eternal life NOW!</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AEE5DF-427B-B140-A97A-C701D1DE0DFA}" type="slidenum">
              <a:rPr lang="en-GB" sz="1200">
                <a:solidFill>
                  <a:srgbClr val="FFFFFF"/>
                </a:solidFill>
                <a:latin typeface="Comic Sans MS" charset="0"/>
              </a:rPr>
              <a:pPr eaLnBrk="1" hangingPunct="1"/>
              <a:t>172</a:t>
            </a:fld>
            <a:endParaRPr lang="en-GB" sz="1200">
              <a:solidFill>
                <a:srgbClr val="FFFFFF"/>
              </a:solidFill>
              <a:latin typeface="Comic Sans MS" charset="0"/>
            </a:endParaRPr>
          </a:p>
        </p:txBody>
      </p:sp>
      <p:sp>
        <p:nvSpPr>
          <p:cNvPr id="435202" name="Rectangle 1026"/>
          <p:cNvSpPr>
            <a:spLocks noGrp="1" noRot="1" noChangeAspect="1" noChangeArrowheads="1"/>
          </p:cNvSpPr>
          <p:nvPr>
            <p:ph type="sldImg"/>
          </p:nvPr>
        </p:nvSpPr>
        <p:spPr>
          <a:solidFill>
            <a:srgbClr val="FFFFFF"/>
          </a:solidFill>
          <a:ln/>
        </p:spPr>
      </p:sp>
      <p:sp>
        <p:nvSpPr>
          <p:cNvPr id="435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173</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601080-A9ED-A443-9908-A98FB61DC690}"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
        <p:nvSpPr>
          <p:cNvPr id="441346" name="Rectangle 2"/>
          <p:cNvSpPr>
            <a:spLocks noGrp="1" noRot="1" noChangeAspect="1" noChangeArrowheads="1"/>
          </p:cNvSpPr>
          <p:nvPr>
            <p:ph type="sldImg"/>
          </p:nvPr>
        </p:nvSpPr>
        <p:spPr>
          <a:solidFill>
            <a:srgbClr val="FFFFFF"/>
          </a:solidFill>
          <a:ln/>
        </p:spPr>
      </p:sp>
      <p:sp>
        <p:nvSpPr>
          <p:cNvPr id="441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58336-D164-4B4E-8871-CC386CC9FABE}" type="slidenum">
              <a:rPr lang="en-US" sz="1200">
                <a:solidFill>
                  <a:srgbClr val="000000"/>
                </a:solidFill>
                <a:latin typeface="Calibri" charset="0"/>
              </a:rPr>
              <a:pPr eaLnBrk="1" hangingPunct="1"/>
              <a:t>178</a:t>
            </a:fld>
            <a:endParaRPr lang="en-US" sz="1200">
              <a:solidFill>
                <a:srgbClr val="000000"/>
              </a:solidFill>
              <a:latin typeface="Calibri" charset="0"/>
            </a:endParaRPr>
          </a:p>
        </p:txBody>
      </p:sp>
      <p:sp>
        <p:nvSpPr>
          <p:cNvPr id="444418" name="Rectangle 2"/>
          <p:cNvSpPr>
            <a:spLocks noGrp="1" noRot="1" noChangeAspect="1" noChangeArrowheads="1"/>
          </p:cNvSpPr>
          <p:nvPr>
            <p:ph type="sldImg"/>
          </p:nvPr>
        </p:nvSpPr>
        <p:spPr>
          <a:solidFill>
            <a:srgbClr val="FFFFFF"/>
          </a:solidFill>
          <a:ln/>
        </p:spPr>
      </p:sp>
      <p:sp>
        <p:nvSpPr>
          <p:cNvPr id="444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8A9754-FFFE-AA40-BA8A-4E90974EC17B}" type="slidenum">
              <a:rPr lang="en-US" sz="1200">
                <a:solidFill>
                  <a:srgbClr val="000000"/>
                </a:solidFill>
                <a:latin typeface="Calibri" charset="0"/>
              </a:rPr>
              <a:pPr eaLnBrk="1" hangingPunct="1"/>
              <a:t>179</a:t>
            </a:fld>
            <a:endParaRPr lang="en-US" sz="1200">
              <a:solidFill>
                <a:srgbClr val="000000"/>
              </a:solidFill>
              <a:latin typeface="Calibri"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F9F972-1E66-1F4C-80C7-B5770343F786}"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live aimlessly, you will have God lead you as you talk to him.</a:t>
            </a:r>
          </a:p>
        </p:txBody>
      </p:sp>
    </p:spTree>
    <p:extLst>
      <p:ext uri="{BB962C8B-B14F-4D97-AF65-F5344CB8AC3E}">
        <p14:creationId xmlns:p14="http://schemas.microsoft.com/office/powerpoint/2010/main" val="403869904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0317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28653272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199</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be a slave to your passions, you will be liberated.</a:t>
            </a:r>
          </a:p>
        </p:txBody>
      </p:sp>
    </p:spTree>
    <p:extLst>
      <p:ext uri="{BB962C8B-B14F-4D97-AF65-F5344CB8AC3E}">
        <p14:creationId xmlns:p14="http://schemas.microsoft.com/office/powerpoint/2010/main" val="111707327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Rather than other things having a grip on you, you’ll have trust God like a little child.</a:t>
            </a:r>
          </a:p>
        </p:txBody>
      </p:sp>
    </p:spTree>
    <p:extLst>
      <p:ext uri="{BB962C8B-B14F-4D97-AF65-F5344CB8AC3E}">
        <p14:creationId xmlns:p14="http://schemas.microsoft.com/office/powerpoint/2010/main" val="264122037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14266E-B5CF-4D46-9667-1D69F5B840AD}" type="slidenum">
              <a:rPr lang="en-US" sz="1200">
                <a:solidFill>
                  <a:srgbClr val="000000"/>
                </a:solidFill>
              </a:rPr>
              <a:pPr eaLnBrk="1" hangingPunct="1"/>
              <a:t>203</a:t>
            </a:fld>
            <a:endParaRPr lang="en-US" sz="1200">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756519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https://</a:t>
            </a:r>
            <a:r>
              <a:rPr lang="en-US" dirty="0" err="1"/>
              <a:t>visual.ly</a:t>
            </a:r>
            <a:r>
              <a:rPr lang="en-US" dirty="0"/>
              <a:t>/community/infographic/lifestyle/idols</a:t>
            </a:r>
          </a:p>
          <a:p>
            <a:r>
              <a:rPr lang="en-US" dirty="0"/>
              <a:t>Accessed 10 Jan 2020</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Source: https://</a:t>
            </a:r>
            <a:r>
              <a:rPr lang="en-US" dirty="0" err="1"/>
              <a:t>blacksunsetart.wixsite.com</a:t>
            </a:r>
            <a:r>
              <a:rPr lang="en-US" dirty="0"/>
              <a:t>/</a:t>
            </a:r>
            <a:r>
              <a:rPr lang="en-US" dirty="0" err="1"/>
              <a:t>blacksunset</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62709543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The first letter from the Apostle John tells us • three key ways that we can stop losing our way—wandering off, drifting—like sheep.</a:t>
            </a:r>
          </a:p>
        </p:txBody>
      </p:sp>
    </p:spTree>
    <p:extLst>
      <p:ext uri="{BB962C8B-B14F-4D97-AF65-F5344CB8AC3E}">
        <p14:creationId xmlns:p14="http://schemas.microsoft.com/office/powerpoint/2010/main" val="1077214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p:txBody>
      </p:sp>
    </p:spTree>
    <p:extLst>
      <p:ext uri="{BB962C8B-B14F-4D97-AF65-F5344CB8AC3E}">
        <p14:creationId xmlns:p14="http://schemas.microsoft.com/office/powerpoint/2010/main" val="391754946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Follow what the Lord says so you won’t stray away (1 John 1–2 restated).</a:t>
            </a:r>
          </a:p>
        </p:txBody>
      </p:sp>
    </p:spTree>
    <p:extLst>
      <p:ext uri="{BB962C8B-B14F-4D97-AF65-F5344CB8AC3E}">
        <p14:creationId xmlns:p14="http://schemas.microsoft.com/office/powerpoint/2010/main" val="18414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spiritually and benefit greatly by obeying God and loving each other (commands restated).</a:t>
            </a:r>
          </a:p>
        </p:txBody>
      </p:sp>
    </p:spTree>
    <p:extLst>
      <p:ext uri="{BB962C8B-B14F-4D97-AF65-F5344CB8AC3E}">
        <p14:creationId xmlns:p14="http://schemas.microsoft.com/office/powerpoint/2010/main" val="58224343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Live for other people instead of for yourself, which is a key trait of false teaching (3:1–5:3 restated).</a:t>
            </a:r>
          </a:p>
        </p:txBody>
      </p:sp>
    </p:spTree>
    <p:extLst>
      <p:ext uri="{BB962C8B-B14F-4D97-AF65-F5344CB8AC3E}">
        <p14:creationId xmlns:p14="http://schemas.microsoft.com/office/powerpoint/2010/main" val="14248909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you do what God says, you get your true needs met (5:4-21 restated).</a:t>
            </a:r>
          </a:p>
        </p:txBody>
      </p:sp>
    </p:spTree>
    <p:extLst>
      <p:ext uri="{BB962C8B-B14F-4D97-AF65-F5344CB8AC3E}">
        <p14:creationId xmlns:p14="http://schemas.microsoft.com/office/powerpoint/2010/main" val="121827251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stay on track </a:t>
            </a:r>
            <a:r>
              <a:rPr lang="en-US" dirty="0" err="1">
                <a:latin typeface="Arial" panose="020B0604020202020204" pitchFamily="34" charset="0"/>
                <a:cs typeface="Arial" panose="020B0604020202020204" pitchFamily="34" charset="0"/>
              </a:rPr>
              <a:t>spir</a:t>
            </a: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latin typeface="Arial" panose="020B0604020202020204" pitchFamily="34" charset="0"/>
                <a:cs typeface="Arial" panose="020B0604020202020204" pitchFamily="34" charset="0"/>
              </a:rPr>
              <a:t>itually</a:t>
            </a:r>
            <a:r>
              <a:rPr lang="en-US" dirty="0">
                <a:latin typeface="Arial" panose="020B0604020202020204" pitchFamily="34" charset="0"/>
                <a:cs typeface="Arial" panose="020B0604020202020204" pitchFamily="34" charset="0"/>
              </a:rPr>
              <a:t> and benefit greatly by obeying God and loving each other (commands restated).</a:t>
            </a:r>
          </a:p>
        </p:txBody>
      </p:sp>
    </p:spTree>
    <p:extLst>
      <p:ext uri="{BB962C8B-B14F-4D97-AF65-F5344CB8AC3E}">
        <p14:creationId xmlns:p14="http://schemas.microsoft.com/office/powerpoint/2010/main" val="147582735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5EF-978C-3641-8739-A6FDF2FF8892}" type="slidenum">
              <a:rPr lang="en-US" sz="1200"/>
              <a:pPr eaLnBrk="1" hangingPunct="1"/>
              <a:t>212</a:t>
            </a:fld>
            <a:endParaRPr lang="en-US" sz="1200"/>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6804077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23AE9E-72A5-1443-B718-D6A75700C3D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7507632-4836-CD4E-8459-6EA6564558A4}" type="slidenum">
              <a:rPr lang="en-US" sz="1200">
                <a:solidFill>
                  <a:srgbClr val="000000"/>
                </a:solidFill>
              </a:rPr>
              <a:pPr algn="r"/>
              <a:t>216</a:t>
            </a:fld>
            <a:endParaRPr lang="en-US" sz="1200">
              <a:solidFill>
                <a:srgbClr val="000000"/>
              </a:solidFill>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t>• Who has God put in your path today that you can love practically so he or she will be protected from false teaching?</a:t>
            </a:r>
          </a:p>
          <a:p>
            <a:pPr eaLnBrk="1" hangingPunct="1"/>
            <a:r>
              <a:rPr lang="en-US"/>
              <a:t>• What specifically should you do today to help that person?</a:t>
            </a:r>
          </a:p>
        </p:txBody>
      </p:sp>
    </p:spTree>
    <p:extLst>
      <p:ext uri="{BB962C8B-B14F-4D97-AF65-F5344CB8AC3E}">
        <p14:creationId xmlns:p14="http://schemas.microsoft.com/office/powerpoint/2010/main" val="261563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1 John has numerous themes. Among them are love, obedience, false teaching, and fellowship.</a:t>
            </a:r>
          </a:p>
          <a:p>
            <a:endParaRPr lang="en-US"/>
          </a:p>
          <a:p>
            <a:r>
              <a:rPr lang="en-US"/>
              <a:t>• Paul said that love is the greatest trait (1 Cor 13:13), and, likewise, it seems that love is the overall theme in 1 John.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9877E-EE4F-174F-9C9B-6732761B0296}" type="slidenum">
              <a:rPr lang="en-US" sz="1200"/>
              <a:pPr eaLnBrk="1" hangingPunct="1"/>
              <a:t>21</a:t>
            </a:fld>
            <a:endParaRPr lang="en-US" sz="1200"/>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8B2C67-E4D7-EE41-AE82-9F2CEFBA4CF9}" type="slidenum">
              <a:rPr lang="en-US" sz="1200">
                <a:solidFill>
                  <a:srgbClr val="000000"/>
                </a:solidFill>
              </a:rPr>
              <a:pPr eaLnBrk="1" hangingPunct="1"/>
              <a:t>22</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21A1F-F0FB-AD47-B0CA-A1699821A01E}" type="slidenum">
              <a:rPr lang="en-US" sz="1200"/>
              <a:pPr eaLnBrk="1" hangingPunct="1"/>
              <a:t>23</a:t>
            </a:fld>
            <a:endParaRPr lang="en-US" sz="120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F7156A-DE12-AD43-B9A9-17880583285D}" type="slidenum">
              <a:rPr lang="en-US" sz="1200"/>
              <a:pPr eaLnBrk="1" hangingPunct="1"/>
              <a:t>24</a:t>
            </a:fld>
            <a:endParaRPr lang="en-US" sz="1200"/>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A73DA9-C040-6D4B-A1B1-E43A02AC7F3C}" type="slidenum">
              <a:rPr lang="en-US" sz="1200"/>
              <a:pPr eaLnBrk="1" hangingPunct="1"/>
              <a:t>25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FA6E2D-AB49-C449-8CFE-7F95D0107ADE}" type="slidenum">
              <a:rPr lang="en-US" sz="1200"/>
              <a:pPr eaLnBrk="1" hangingPunct="1"/>
              <a:t>26</a:t>
            </a:fld>
            <a:endParaRPr lang="en-US" sz="1200"/>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John lived his final decades at the end of the first century as the last surviving disciple—and the only one not martyred, though he was boiled in oil.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AF1D2E-9FD2-E148-95B7-30FA1483D2A1}" type="slidenum">
              <a:rPr lang="en-US" sz="1200">
                <a:solidFill>
                  <a:srgbClr val="000000"/>
                </a:solidFill>
              </a:rPr>
              <a:pPr eaLnBrk="1" hangingPunct="1"/>
              <a:t>27</a:t>
            </a:fld>
            <a:endParaRPr lang="en-US" sz="1200">
              <a:solidFill>
                <a:srgbClr val="000000"/>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Church tradition says he obeyed Jesus’ command to care for his mother, so he brought her to Ephesus and cared for her until her death. Ephesus then became the staging ground of his ministry throughout Asia Minor.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1AB32-1BBD-904D-94A3-5FBCE43F3EED}" type="slidenum">
              <a:rPr lang="en-US" sz="1200"/>
              <a:pPr eaLnBrk="1" hangingPunct="1"/>
              <a:t>28</a:t>
            </a:fld>
            <a:endParaRPr lang="en-US" sz="1200"/>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Ephesus also was an early center for the false teaching called Gnosticism, so-called from the Greek word for knowledge, </a:t>
            </a:r>
            <a:r>
              <a:rPr lang="en-US" i="1" dirty="0">
                <a:latin typeface="Arial" panose="020B0604020202020204" pitchFamily="34" charset="0"/>
                <a:cs typeface="Arial" panose="020B0604020202020204" pitchFamily="34" charset="0"/>
              </a:rPr>
              <a:t>gnosis.</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76EEC6-50D1-4942-895C-1CE65702ACBC}" type="slidenum">
              <a:rPr lang="en-US" sz="1200"/>
              <a:pPr eaLnBrk="1" hangingPunct="1"/>
              <a:t>29</a:t>
            </a:fld>
            <a:endParaRPr lang="en-US" sz="1200"/>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36FAE9-4370-0E48-9BCC-C77E155FC225}" type="slidenum">
              <a:rPr lang="en-US" sz="1200"/>
              <a:pPr eaLnBrk="1" hangingPunct="1"/>
              <a:t>30</a:t>
            </a:fld>
            <a:endParaRPr lang="en-US" sz="1200"/>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AD 85-95, when John penned this epistle, the seeds of what would become full-blown Gnosticism were planted. This heresy exalted a so-called secret knowledge as the means of salvation. The Greek word for "knowledge" was </a:t>
            </a:r>
            <a:r>
              <a:rPr lang="en-US" i="1"/>
              <a:t>gnosis</a:t>
            </a:r>
            <a:r>
              <a:rPr lang="en-US" i="0"/>
              <a:t>, so this teaching became known as Gnosticism.</a:t>
            </a:r>
          </a:p>
          <a:p>
            <a:endParaRPr lang="en-US" i="0"/>
          </a:p>
          <a:p>
            <a:r>
              <a:rPr lang="en-US" i="0"/>
              <a:t>• John speaks both of love and this gnostic heresy. Linking the two, he tells us that we fight Gnosticism by loving one another. </a:t>
            </a:r>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3</a:t>
            </a:fld>
            <a:endParaRPr lang="en-US"/>
          </a:p>
        </p:txBody>
      </p:sp>
    </p:spTree>
    <p:extLst>
      <p:ext uri="{BB962C8B-B14F-4D97-AF65-F5344CB8AC3E}">
        <p14:creationId xmlns:p14="http://schemas.microsoft.com/office/powerpoint/2010/main" val="3247208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A6FAA9-74E1-3140-8CE5-7D12601D13A2}" type="slidenum">
              <a:rPr lang="en-US" sz="1200"/>
              <a:pPr eaLnBrk="1" hangingPunct="1"/>
              <a:t>31</a:t>
            </a:fld>
            <a:endParaRPr lang="en-US" sz="1200"/>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6133FB-A708-C54C-B0EC-92ABA3D37C4A}" type="slidenum">
              <a:rPr lang="en-US" sz="1200"/>
              <a:pPr eaLnBrk="1" hangingPunct="1"/>
              <a:t>32</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A89A41-FF56-7241-8487-7AAC8BF62E64}" type="slidenum">
              <a:rPr lang="en-US" sz="1200"/>
              <a:pPr eaLnBrk="1" hangingPunct="1"/>
              <a:t>34</a:t>
            </a:fld>
            <a:endParaRPr lang="en-US" sz="1200"/>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35</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48625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57337-603F-F94E-A3E3-1CE28C26156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96587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92948-299E-034B-BF95-CDF825F28A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and—once again—that Judas will rule over all the other disciples!</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93812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311260-067B-A046-8AEF-92D9ADE85487}"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extLst>
      <p:ext uri="{BB962C8B-B14F-4D97-AF65-F5344CB8AC3E}">
        <p14:creationId xmlns:p14="http://schemas.microsoft.com/office/powerpoint/2010/main" val="436052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415027-5C8F-D048-A8CD-A180B07F6321}" type="slidenum">
              <a:rPr lang="en-US" sz="1200"/>
              <a:pPr eaLnBrk="1" hangingPunct="1"/>
              <a:t>39</a:t>
            </a:fld>
            <a:endParaRPr lang="en-US" sz="1200"/>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4D76BC-28AA-4847-A878-98CF28E8F0AD}" type="slidenum">
              <a:rPr lang="en-US" sz="1200"/>
              <a:pPr eaLnBrk="1" hangingPunct="1"/>
              <a:t>40</a:t>
            </a:fld>
            <a:endParaRPr lang="en-US" sz="1200"/>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551795-4CA5-AF47-A2C5-843BA41A139D}" type="slidenum">
              <a:rPr lang="en-US" sz="1200"/>
              <a:pPr eaLnBrk="1" hangingPunct="1"/>
              <a:t>41</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t>Assurance of salvation means that one is confident of his or her eternal security. This is subjective and can be lost through doubting whether God will keep his word. But it cannot change the objective reality that we are still saved by being in the Father's hands—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John 10:25 NLT</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“I have already told you, and you don’t believe me. The proof is the work I do in my Father’s name.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26</a:t>
            </a:r>
            <a:r>
              <a:rPr lang="en-US" dirty="0">
                <a:solidFill>
                  <a:srgbClr val="FF2500"/>
                </a:solidFill>
                <a:effectLst/>
                <a:latin typeface="Lucida Grande" panose="020B0600040502020204" pitchFamily="34" charset="0"/>
              </a:rPr>
              <a:t> But you don’t believe me because you are not my sheep.</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27</a:t>
            </a:r>
            <a:r>
              <a:rPr lang="en-US" dirty="0">
                <a:solidFill>
                  <a:srgbClr val="FF2500"/>
                </a:solidFill>
                <a:effectLst/>
                <a:latin typeface="Lucida Grande" panose="020B0600040502020204" pitchFamily="34" charset="0"/>
              </a:rPr>
              <a:t> My sheep listen to my voice; I know them, and they follow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28</a:t>
            </a:r>
            <a:r>
              <a:rPr lang="en-US" dirty="0">
                <a:solidFill>
                  <a:srgbClr val="FF2500"/>
                </a:solidFill>
                <a:effectLst/>
                <a:latin typeface="Lucida Grande" panose="020B0600040502020204" pitchFamily="34" charset="0"/>
              </a:rPr>
              <a:t> I give them eternal life, and they will never perish. No one can snatch them away from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29</a:t>
            </a:r>
            <a:r>
              <a:rPr lang="en-US" dirty="0">
                <a:solidFill>
                  <a:srgbClr val="FF2500"/>
                </a:solidFill>
                <a:effectLst/>
                <a:latin typeface="Lucida Grande" panose="020B0600040502020204" pitchFamily="34" charset="0"/>
              </a:rPr>
              <a:t> for my Father has given them to me, and he is more powerful than anyone else. No one can snatch them from the Father’s hand.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The Father and I are one.”</a:t>
            </a:r>
            <a:endParaRPr lang="en-US" dirty="0"/>
          </a:p>
          <a:p>
            <a:r>
              <a:rPr lang="en-US" dirty="0"/>
              <a:t>_______________</a:t>
            </a:r>
          </a:p>
          <a:p>
            <a:r>
              <a:rPr lang="en-US" dirty="0"/>
              <a:t>Common-465</a:t>
            </a:r>
          </a:p>
          <a:p>
            <a:r>
              <a:rPr lang="en-US" dirty="0"/>
              <a:t>OS-14-2Chron-296</a:t>
            </a:r>
          </a:p>
          <a:p>
            <a:r>
              <a:rPr lang="en-US" dirty="0"/>
              <a:t>NS-23-1John-41, 171</a:t>
            </a:r>
          </a:p>
          <a:p>
            <a:pPr eaLnBrk="1" hangingPunct="1"/>
            <a:endParaRPr lang="en-US" dirty="0"/>
          </a:p>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John warns about the </a:t>
            </a:r>
            <a:r>
              <a:rPr lang="en-US" i="0"/>
              <a:t>false teaching of Gnosticism in 1 John 2:26. He then quickly follows with his exhortation to perseverance—presumably continuing in love and obedience.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31111D-37B1-0542-847D-2A21A07C43A8}" type="slidenum">
              <a:rPr lang="en-US" sz="1200"/>
              <a:pPr eaLnBrk="1" hangingPunct="1"/>
              <a:t>42</a:t>
            </a:fld>
            <a:endParaRPr lang="en-US" sz="1200"/>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618D98-A0E4-FB4C-9BEA-74D1ED5E400A}" type="slidenum">
              <a:rPr lang="en-US" sz="1200"/>
              <a:pPr eaLnBrk="1" hangingPunct="1"/>
              <a:t>43</a:t>
            </a:fld>
            <a:endParaRPr lang="en-US" sz="1200"/>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911803-A21E-9846-8ABB-01B419E191CE}" type="slidenum">
              <a:rPr lang="en-US" sz="1200"/>
              <a:pPr eaLnBrk="1" hangingPunct="1"/>
              <a:t>44</a:t>
            </a:fld>
            <a:endParaRPr lang="en-US" sz="1200"/>
          </a:p>
        </p:txBody>
      </p:sp>
      <p:sp>
        <p:nvSpPr>
          <p:cNvPr id="299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8E7D5E44-42A2-6340-AF56-6104823EAA44}" type="slidenum">
              <a:rPr lang="en-US" sz="1200"/>
              <a:pPr algn="r" eaLnBrk="1" hangingPunct="1"/>
              <a:t>44</a:t>
            </a:fld>
            <a:endParaRPr lang="en-US"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793231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602214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Sheep are relational animals, so being away from the flock is lonely.</a:t>
            </a:r>
          </a:p>
        </p:txBody>
      </p:sp>
    </p:spTree>
    <p:extLst>
      <p:ext uri="{BB962C8B-B14F-4D97-AF65-F5344CB8AC3E}">
        <p14:creationId xmlns:p14="http://schemas.microsoft.com/office/powerpoint/2010/main" val="4001331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Here is one sheep named Chris who was lost in Australia. He was found in 2015 by bush walkers after about 6 years of wandering. As you can see from the heavy coat of 90 pounds…</a:t>
            </a:r>
          </a:p>
        </p:txBody>
      </p:sp>
    </p:spTree>
    <p:extLst>
      <p:ext uri="{BB962C8B-B14F-4D97-AF65-F5344CB8AC3E}">
        <p14:creationId xmlns:p14="http://schemas.microsoft.com/office/powerpoint/2010/main" val="3449736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b="0" dirty="0">
                <a:latin typeface="Arial" panose="020B0604020202020204" pitchFamily="34" charset="0"/>
                <a:cs typeface="Arial" panose="020B0604020202020204" pitchFamily="34" charset="0"/>
              </a:rPr>
              <a:t>The baggage from being away is quite a burden—for sheep as well as for people!</a:t>
            </a:r>
          </a:p>
          <a:p>
            <a:r>
              <a:rPr lang="en-SG" b="1" dirty="0">
                <a:latin typeface="Arial" panose="020B0604020202020204" pitchFamily="34" charset="0"/>
                <a:cs typeface="Arial" panose="020B0604020202020204" pitchFamily="34" charset="0"/>
              </a:rPr>
              <a:t>————————</a:t>
            </a:r>
          </a:p>
          <a:p>
            <a:r>
              <a:rPr lang="en-SG" b="1" dirty="0">
                <a:latin typeface="Arial" panose="020B0604020202020204" pitchFamily="34" charset="0"/>
                <a:cs typeface="Arial" panose="020B0604020202020204" pitchFamily="34" charset="0"/>
              </a:rPr>
              <a:t>Chris, the famously woolly sheep, has died</a:t>
            </a:r>
          </a:p>
          <a:p>
            <a:r>
              <a:rPr lang="en-SG" dirty="0">
                <a:latin typeface="Arial" panose="020B0604020202020204" pitchFamily="34" charset="0"/>
                <a:cs typeface="Arial" panose="020B0604020202020204" pitchFamily="34" charset="0"/>
              </a:rPr>
              <a:t>By Elizabeth Wolfe and Saeed Ahmed, CNN</a:t>
            </a:r>
          </a:p>
          <a:p>
            <a:r>
              <a:rPr lang="en-SG" dirty="0">
                <a:latin typeface="Arial" panose="020B0604020202020204" pitchFamily="34" charset="0"/>
                <a:cs typeface="Arial" panose="020B0604020202020204" pitchFamily="34" charset="0"/>
              </a:rPr>
              <a:t>Updated 1623 GMT (0023 HKT) October 22, 2019 </a:t>
            </a:r>
          </a:p>
          <a:p>
            <a:r>
              <a:rPr lang="en-SG" dirty="0">
                <a:latin typeface="Arial" panose="020B0604020202020204" pitchFamily="34" charset="0"/>
                <a:cs typeface="Arial" panose="020B0604020202020204" pitchFamily="34" charset="0"/>
              </a:rPr>
              <a:t>Chris the sheep died in his home at the Little Oak Sanctuary.</a:t>
            </a:r>
          </a:p>
          <a:p>
            <a:r>
              <a:rPr lang="en-SG" i="1" dirty="0">
                <a:latin typeface="Arial" panose="020B0604020202020204" pitchFamily="34" charset="0"/>
                <a:cs typeface="Arial" panose="020B0604020202020204" pitchFamily="34" charset="0"/>
              </a:rPr>
              <a:t>(CNN)</a:t>
            </a:r>
            <a:r>
              <a:rPr lang="en-SG" dirty="0">
                <a:latin typeface="Arial" panose="020B0604020202020204" pitchFamily="34" charset="0"/>
                <a:cs typeface="Arial" panose="020B0604020202020204" pitchFamily="34" charset="0"/>
              </a:rPr>
              <a:t>Chris the sheep lived a, shall we say, full and fluffy life, beloved by fans worldwide for his singular woolliness. </a:t>
            </a:r>
            <a:br>
              <a:rPr lang="en-SG" dirty="0">
                <a:latin typeface="Arial" panose="020B0604020202020204" pitchFamily="34" charset="0"/>
                <a:cs typeface="Arial" panose="020B0604020202020204" pitchFamily="34" charset="0"/>
              </a:rPr>
            </a:b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He died at his home at the Little Oak Sanctuary, where he had been living since his rise to fame in 2015. </a:t>
            </a:r>
          </a:p>
          <a:p>
            <a:r>
              <a:rPr lang="en-SG" dirty="0">
                <a:latin typeface="Arial" panose="020B0604020202020204" pitchFamily="34" charset="0"/>
                <a:cs typeface="Arial" panose="020B0604020202020204" pitchFamily="34" charset="0"/>
              </a:rPr>
              <a:t>While Chris should be appreciated for his many lovable qualities -- consider his kind eyes and gently sloping nose -- he became internationally celebrated after becoming the unofficial world record holder for having grown the heaviest fleece.</a:t>
            </a:r>
          </a:p>
          <a:p>
            <a:r>
              <a:rPr lang="en-SG" dirty="0">
                <a:latin typeface="Arial" panose="020B0604020202020204" pitchFamily="34" charset="0"/>
                <a:cs typeface="Arial" panose="020B0604020202020204" pitchFamily="34" charset="0"/>
              </a:rPr>
              <a:t>He was found outside of Australia's capital, Canberra, so overgrown with fleece that </a:t>
            </a:r>
            <a:r>
              <a:rPr lang="en-SG" dirty="0">
                <a:latin typeface="Arial" panose="020B0604020202020204" pitchFamily="34" charset="0"/>
                <a:cs typeface="Arial" panose="020B0604020202020204" pitchFamily="34" charset="0"/>
                <a:hlinkClick r:id="rId3"/>
              </a:rPr>
              <a:t>he could barely walk</a:t>
            </a:r>
            <a:r>
              <a:rPr lang="en-SG" dirty="0">
                <a:latin typeface="Arial" panose="020B0604020202020204" pitchFamily="34" charset="0"/>
                <a:cs typeface="Arial" panose="020B0604020202020204" pitchFamily="34" charset="0"/>
              </a:rPr>
              <a:t>. Almost 90 lbs!</a:t>
            </a:r>
          </a:p>
          <a:p>
            <a:r>
              <a:rPr lang="en-SG" dirty="0">
                <a:latin typeface="Arial" panose="020B0604020202020204" pitchFamily="34" charset="0"/>
                <a:cs typeface="Arial" panose="020B0604020202020204" pitchFamily="34" charset="0"/>
              </a:rPr>
              <a:t>When he was found, Chris was carrying years worth of wool on his body, making it difficult for him to walk. </a:t>
            </a:r>
          </a:p>
          <a:p>
            <a:r>
              <a:rPr lang="en-SG" dirty="0">
                <a:latin typeface="Arial" panose="020B0604020202020204" pitchFamily="34" charset="0"/>
                <a:cs typeface="Arial" panose="020B0604020202020204" pitchFamily="34" charset="0"/>
              </a:rPr>
              <a:t>Little Oak Sanctuary, announced the legendary sheep's death on Tuesday in </a:t>
            </a:r>
            <a:r>
              <a:rPr lang="en-SG" dirty="0">
                <a:latin typeface="Arial" panose="020B0604020202020204" pitchFamily="34" charset="0"/>
                <a:cs typeface="Arial" panose="020B0604020202020204" pitchFamily="34" charset="0"/>
                <a:hlinkClick r:id="rId4"/>
              </a:rPr>
              <a:t>a Facebook post</a:t>
            </a:r>
            <a:r>
              <a:rPr lang="en-SG" dirty="0">
                <a:latin typeface="Arial" panose="020B0604020202020204" pitchFamily="34" charset="0"/>
                <a:cs typeface="Arial" panose="020B0604020202020204" pitchFamily="34" charset="0"/>
              </a:rPr>
              <a:t>.</a:t>
            </a:r>
          </a:p>
          <a:p>
            <a:r>
              <a:rPr lang="en-SG" dirty="0">
                <a:latin typeface="Arial" panose="020B0604020202020204" pitchFamily="34" charset="0"/>
                <a:cs typeface="Arial" panose="020B0604020202020204" pitchFamily="34" charset="0"/>
              </a:rPr>
              <a:t>"We are heartbroken at the loss of this sweet, wise, friendly soul," said the post. </a:t>
            </a:r>
          </a:p>
          <a:p>
            <a:r>
              <a:rPr lang="en-SG" dirty="0">
                <a:latin typeface="Arial" panose="020B0604020202020204" pitchFamily="34" charset="0"/>
                <a:cs typeface="Arial" panose="020B0604020202020204" pitchFamily="34" charset="0"/>
              </a:rPr>
              <a:t>Little Oak Sanctuary made a point of looking at Chris as more than a spectacle and respecting him as a companion. </a:t>
            </a:r>
          </a:p>
          <a:p>
            <a:r>
              <a:rPr lang="en-SG" dirty="0">
                <a:latin typeface="Arial" panose="020B0604020202020204" pitchFamily="34" charset="0"/>
                <a:cs typeface="Arial" panose="020B0604020202020204" pitchFamily="34" charset="0"/>
              </a:rPr>
              <a:t>"He was so much more than this, so very much more," it said in the post. "And we will remember him for all that he was - someone, not something - here with us, not for us. RIP dear Chris."</a:t>
            </a:r>
          </a:p>
          <a:p>
            <a:r>
              <a:rPr lang="en-SG" dirty="0">
                <a:latin typeface="Arial" panose="020B0604020202020204" pitchFamily="34" charset="0"/>
                <a:cs typeface="Arial" panose="020B0604020202020204" pitchFamily="34" charset="0"/>
              </a:rPr>
              <a:t>Those wishing to mourn Chris's passing may visit his famous fleece on display at the </a:t>
            </a:r>
            <a:r>
              <a:rPr lang="en-SG" dirty="0">
                <a:latin typeface="Arial" panose="020B0604020202020204" pitchFamily="34" charset="0"/>
                <a:cs typeface="Arial" panose="020B0604020202020204" pitchFamily="34" charset="0"/>
                <a:hlinkClick r:id="rId5"/>
              </a:rPr>
              <a:t>National Museum of Australia</a:t>
            </a:r>
            <a:r>
              <a:rPr lang="en-SG"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Instead of being like sheep, we should be more like wolves! “What?” You say.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Well, wolves have been recently shown to be masters at staying together. A study since 2015 in </a:t>
            </a:r>
            <a:r>
              <a:rPr lang="en-SG" dirty="0">
                <a:latin typeface="Arial" panose="020B0604020202020204" pitchFamily="34" charset="0"/>
                <a:cs typeface="Arial" panose="020B0604020202020204" pitchFamily="34" charset="0"/>
              </a:rPr>
              <a:t>Minnesota has shown that wolf packs avoid each other’s range. Each wolf pack was tracked via GPS by colour and the results show that they all stay within their own domain—too bad Christians cannot stay with the good teaching that we have received. Instead, we tend to be like sheep who veer away.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So this leads to our question for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GPS Tracking Shows How Much Wolf Packs Avoid Each Other’s Range</a:t>
            </a:r>
          </a:p>
          <a:p>
            <a:r>
              <a:rPr lang="en-SG" dirty="0">
                <a:latin typeface="Arial" panose="020B0604020202020204" pitchFamily="34" charset="0"/>
                <a:cs typeface="Arial" panose="020B0604020202020204" pitchFamily="34" charset="0"/>
              </a:rPr>
              <a:t>This image of GPS tracking of multiple wolves in six different packs around Voyageurs National Park was created in the framework of the </a:t>
            </a:r>
            <a:r>
              <a:rPr lang="en-SG" dirty="0">
                <a:latin typeface="Arial" panose="020B0604020202020204" pitchFamily="34" charset="0"/>
                <a:cs typeface="Arial" panose="020B0604020202020204" pitchFamily="34" charset="0"/>
                <a:hlinkClick r:id="rId3"/>
              </a:rPr>
              <a:t>Voyageurs Wolf Project</a:t>
            </a:r>
            <a:r>
              <a:rPr lang="en-SG" dirty="0">
                <a:latin typeface="Arial" panose="020B0604020202020204" pitchFamily="34" charset="0"/>
                <a:cs typeface="Arial" panose="020B0604020202020204" pitchFamily="34" charset="0"/>
              </a:rPr>
              <a:t>. It is an excellent illustration of how much wolf packs in general avoid each other’s range.</a:t>
            </a:r>
          </a:p>
          <a:p>
            <a:r>
              <a:rPr lang="en-SG" dirty="0">
                <a:latin typeface="Arial" panose="020B0604020202020204" pitchFamily="34" charset="0"/>
                <a:cs typeface="Arial" panose="020B0604020202020204" pitchFamily="34" charset="0"/>
              </a:rPr>
              <a:t>In Voyageurs National Park a typical wolf pack territory is somewhere around 50-70 square miles but that can vary from year to year. So that’s about the size of the areas marked with the different </a:t>
            </a:r>
            <a:r>
              <a:rPr lang="en-SG" dirty="0" err="1">
                <a:latin typeface="Arial" panose="020B0604020202020204" pitchFamily="34" charset="0"/>
                <a:cs typeface="Arial" panose="020B0604020202020204" pitchFamily="34" charset="0"/>
              </a:rPr>
              <a:t>colors</a:t>
            </a:r>
            <a:r>
              <a:rPr lang="en-SG" dirty="0">
                <a:latin typeface="Arial" panose="020B0604020202020204" pitchFamily="34" charset="0"/>
                <a:cs typeface="Arial" panose="020B0604020202020204" pitchFamily="34" charset="0"/>
              </a:rPr>
              <a:t>. The white line marks the boundary of the national park.</a:t>
            </a:r>
          </a:p>
          <a:p>
            <a:r>
              <a:rPr lang="en-SG" dirty="0">
                <a:latin typeface="Arial" panose="020B0604020202020204" pitchFamily="34" charset="0"/>
                <a:cs typeface="Arial" panose="020B0604020202020204" pitchFamily="34" charset="0"/>
              </a:rPr>
              <a:t>As beautifully demonstrated by the animation, wolf packs generally avoid being around each other unless they are fighting for food that may be in short supply. When that occurs, they may engage in battles with other packs in order to continue have their claim on a given location as well as the food found within it. </a:t>
            </a:r>
          </a:p>
          <a:p>
            <a:r>
              <a:rPr lang="en-SG" dirty="0">
                <a:latin typeface="Arial" panose="020B0604020202020204" pitchFamily="34" charset="0"/>
                <a:cs typeface="Arial" panose="020B0604020202020204" pitchFamily="34" charset="0"/>
              </a:rPr>
              <a:t>Wolves may need to shift their territory due to human activity as well. When people clear out part of their natural habitat they may have to find a new route to get to their food sources. This can also create conflicts among the various wolf packs due to overstepping their bounds.</a:t>
            </a:r>
          </a:p>
          <a:p>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earthlymission.com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gps</a:t>
            </a:r>
            <a:r>
              <a:rPr lang="en-US" dirty="0">
                <a:latin typeface="Arial" panose="020B0604020202020204" pitchFamily="34" charset="0"/>
                <a:cs typeface="Arial" panose="020B0604020202020204" pitchFamily="34" charset="0"/>
              </a:rPr>
              <a:t>-tracking-shows-how-much-wolf-packs-avoid-each-others-range/</a:t>
            </a:r>
          </a:p>
          <a:p>
            <a:r>
              <a:rPr lang="en-US" dirty="0">
                <a:latin typeface="Arial" panose="020B0604020202020204" pitchFamily="34" charset="0"/>
                <a:cs typeface="Arial" panose="020B0604020202020204" pitchFamily="34" charset="0"/>
              </a:rPr>
              <a:t>Accessed 8 Jan 2020</a:t>
            </a:r>
          </a:p>
          <a:p>
            <a:r>
              <a:rPr lang="en-SG" dirty="0">
                <a:latin typeface="Arial" panose="020B0604020202020204" pitchFamily="34" charset="0"/>
                <a:cs typeface="Arial" panose="020B0604020202020204" pitchFamily="34" charset="0"/>
              </a:rPr>
              <a:t>About (Facebook page started in 2015)</a:t>
            </a:r>
          </a:p>
          <a:p>
            <a:r>
              <a:rPr lang="en-SG" dirty="0">
                <a:latin typeface="Arial" panose="020B0604020202020204" pitchFamily="34" charset="0"/>
                <a:cs typeface="Arial" panose="020B0604020202020204" pitchFamily="34" charset="0"/>
              </a:rPr>
              <a:t>The Voyageurs Wolf Project studies wolves and their prey (moose, deer, and beavers) during the summer in and around Voyageurs National Park, Minnesota.</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What do you want to be known for after you are gone? </a:t>
            </a:r>
          </a:p>
          <a:p>
            <a:endParaRPr lang="en-US"/>
          </a:p>
          <a:p>
            <a:r>
              <a:rPr lang="en-US"/>
              <a:t>I want more than anything to be known as a man of love—one who loved God and people. </a:t>
            </a:r>
          </a:p>
          <a:p>
            <a:endParaRPr lang="en-US"/>
          </a:p>
          <a:p>
            <a:r>
              <a:rPr lang="en-US"/>
              <a:t>As an old man, he focused on the basics, which is common for those who have lived long and finally note what is most important. So, this last surviving apostle, John, writes his first general letter, consistent with what Jesus said of him as "the disciple Jesus loved." </a:t>
            </a:r>
          </a:p>
          <a:p>
            <a:endParaRPr lang="en-US"/>
          </a:p>
          <a:p>
            <a:r>
              <a:rPr lang="en-US" sz="1200" b="1" kern="1200">
                <a:solidFill>
                  <a:schemeClr val="tx1"/>
                </a:solidFill>
                <a:effectLst/>
                <a:latin typeface="Times New Roman" charset="0"/>
                <a:ea typeface="ＭＳ Ｐゴシック" charset="0"/>
                <a:cs typeface="Geneva" charset="0"/>
              </a:rPr>
              <a:t>John 13:23</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was sitting next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table.</a:t>
            </a:r>
            <a:r>
              <a:rPr lang="en-US" sz="1200" kern="1200" baseline="30000">
                <a:solidFill>
                  <a:schemeClr val="tx1"/>
                </a:solidFill>
                <a:effectLst/>
                <a:latin typeface="Times New Roman" charset="0"/>
                <a:ea typeface="ＭＳ Ｐゴシック" charset="0"/>
                <a:cs typeface="Geneva" charset="0"/>
              </a:rPr>
              <a:t>a</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19:26</a:t>
            </a:r>
            <a:r>
              <a:rPr lang="en-US" sz="1200" kern="1200">
                <a:solidFill>
                  <a:schemeClr val="tx1"/>
                </a:solidFill>
                <a:effectLst/>
                <a:latin typeface="Times New Roman" charset="0"/>
                <a:ea typeface="ＭＳ Ｐゴシック" charset="0"/>
                <a:cs typeface="Geneva" charset="0"/>
              </a:rPr>
              <a:t> When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saw his mother standing there beside </a:t>
            </a:r>
            <a:r>
              <a:rPr lang="en-US" sz="1200" b="1" kern="1200">
                <a:solidFill>
                  <a:schemeClr val="tx1"/>
                </a:solidFill>
                <a:effectLst/>
                <a:latin typeface="Times New Roman" charset="0"/>
                <a:ea typeface="ＭＳ Ｐゴシック" charset="0"/>
                <a:cs typeface="Geneva" charset="0"/>
              </a:rPr>
              <a:t>the disciple </a:t>
            </a:r>
            <a:r>
              <a:rPr lang="en-US" sz="1200" kern="1200">
                <a:solidFill>
                  <a:schemeClr val="tx1"/>
                </a:solidFill>
                <a:effectLst/>
                <a:latin typeface="Times New Roman" charset="0"/>
                <a:ea typeface="ＭＳ Ｐゴシック" charset="0"/>
                <a:cs typeface="Geneva" charset="0"/>
              </a:rPr>
              <a:t>he </a:t>
            </a:r>
            <a:r>
              <a:rPr lang="en-US" sz="1200" b="1" kern="1200">
                <a:solidFill>
                  <a:schemeClr val="tx1"/>
                </a:solidFill>
                <a:effectLst/>
                <a:latin typeface="Times New Roman" charset="0"/>
                <a:ea typeface="ＭＳ Ｐゴシック" charset="0"/>
                <a:cs typeface="Geneva" charset="0"/>
              </a:rPr>
              <a:t>loved</a:t>
            </a:r>
            <a:r>
              <a:rPr lang="en-US" sz="1200" kern="1200">
                <a:solidFill>
                  <a:schemeClr val="tx1"/>
                </a:solidFill>
                <a:effectLst/>
                <a:latin typeface="Times New Roman" charset="0"/>
                <a:ea typeface="ＭＳ Ｐゴシック" charset="0"/>
                <a:cs typeface="Geneva" charset="0"/>
              </a:rPr>
              <a:t>, he said to her, “Dear woman, here is your son.”</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20:2</a:t>
            </a:r>
            <a:r>
              <a:rPr lang="en-US" sz="1200" kern="1200">
                <a:solidFill>
                  <a:schemeClr val="tx1"/>
                </a:solidFill>
                <a:effectLst/>
                <a:latin typeface="Times New Roman" charset="0"/>
                <a:ea typeface="ＭＳ Ｐゴシック" charset="0"/>
                <a:cs typeface="Geneva" charset="0"/>
              </a:rPr>
              <a:t> She ran and found Simon Peter and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other </a:t>
            </a:r>
            <a:r>
              <a:rPr lang="en-US" sz="1200" b="1" kern="1200">
                <a:solidFill>
                  <a:schemeClr val="tx1"/>
                </a:solidFill>
                <a:effectLst/>
                <a:latin typeface="Times New Roman" charset="0"/>
                <a:ea typeface="ＭＳ Ｐゴシック" charset="0"/>
                <a:cs typeface="Geneva" charset="0"/>
              </a:rPr>
              <a:t>disciple</a:t>
            </a:r>
            <a:r>
              <a:rPr lang="en-US" sz="1200" kern="1200">
                <a:solidFill>
                  <a:schemeClr val="tx1"/>
                </a:solidFill>
                <a:effectLst/>
                <a:latin typeface="Times New Roman" charset="0"/>
                <a:ea typeface="ＭＳ Ｐゴシック" charset="0"/>
                <a:cs typeface="Geneva" charset="0"/>
              </a:rPr>
              <a:t>,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whom </a:t>
            </a:r>
            <a:r>
              <a:rPr lang="en-US" sz="1200" b="1" kern="1200">
                <a:solidFill>
                  <a:schemeClr val="tx1"/>
                </a:solidFill>
                <a:effectLst/>
                <a:latin typeface="Times New Roman" charset="0"/>
                <a:ea typeface="ＭＳ Ｐゴシック" charset="0"/>
                <a:cs typeface="Geneva" charset="0"/>
              </a:rPr>
              <a:t>Jesus loved</a:t>
            </a:r>
            <a:r>
              <a:rPr lang="en-US" sz="1200" kern="1200">
                <a:solidFill>
                  <a:schemeClr val="tx1"/>
                </a:solidFill>
                <a:effectLst/>
                <a:latin typeface="Times New Roman" charset="0"/>
                <a:ea typeface="ＭＳ Ｐゴシック" charset="0"/>
                <a:cs typeface="Geneva" charset="0"/>
              </a:rPr>
              <a:t>. She said, “They have taken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Lord’s body out of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tomb, and we don’t know where they have put him!”</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21:7</a:t>
            </a:r>
            <a:r>
              <a:rPr lang="en-US" sz="1200" kern="1200">
                <a:solidFill>
                  <a:schemeClr val="tx1"/>
                </a:solidFill>
                <a:effectLst/>
                <a:latin typeface="Times New Roman" charset="0"/>
                <a:ea typeface="ＭＳ Ｐゴシック" charset="0"/>
                <a:cs typeface="Geneva" charset="0"/>
              </a:rPr>
              <a:t>    Then </a:t>
            </a:r>
            <a:r>
              <a:rPr lang="en-US" sz="1200" b="1" kern="1200">
                <a:solidFill>
                  <a:schemeClr val="tx1"/>
                </a:solidFill>
                <a:effectLst/>
                <a:latin typeface="Times New Roman" charset="0"/>
                <a:ea typeface="ＭＳ Ｐゴシック" charset="0"/>
                <a:cs typeface="Geneva" charset="0"/>
              </a:rPr>
              <a:t>the disciple Jesus loved </a:t>
            </a:r>
            <a:r>
              <a:rPr lang="en-US" sz="1200" kern="1200">
                <a:solidFill>
                  <a:schemeClr val="tx1"/>
                </a:solidFill>
                <a:effectLst/>
                <a:latin typeface="Times New Roman" charset="0"/>
                <a:ea typeface="ＭＳ Ｐゴシック" charset="0"/>
                <a:cs typeface="Geneva" charset="0"/>
              </a:rPr>
              <a:t>said to Peter, “It’s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When Simon Peter heard that it was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Lord, he put on his tunic (for he had stripped for work), jumped into </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water, and headed to shore.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John 21:20</a:t>
            </a:r>
            <a:r>
              <a:rPr lang="en-US" sz="1200" kern="1200">
                <a:solidFill>
                  <a:schemeClr val="tx1"/>
                </a:solidFill>
                <a:effectLst/>
                <a:latin typeface="Times New Roman" charset="0"/>
                <a:ea typeface="ＭＳ Ｐゴシック" charset="0"/>
                <a:cs typeface="Geneva" charset="0"/>
              </a:rPr>
              <a:t>    Peter turned around and saw behind them </a:t>
            </a:r>
            <a:r>
              <a:rPr lang="en-US" sz="1200" b="1" kern="1200">
                <a:solidFill>
                  <a:schemeClr val="tx1"/>
                </a:solidFill>
                <a:effectLst/>
                <a:latin typeface="Times New Roman" charset="0"/>
                <a:ea typeface="ＭＳ Ｐゴシック" charset="0"/>
                <a:cs typeface="Geneva" charset="0"/>
              </a:rPr>
              <a:t>the disciple Jesus loved</a:t>
            </a:r>
            <a:r>
              <a:rPr lang="en-US" sz="1200" kern="1200">
                <a:solidFill>
                  <a:schemeClr val="tx1"/>
                </a:solidFill>
                <a:effectLst/>
                <a:latin typeface="Times New Roman" charset="0"/>
                <a:ea typeface="ＭＳ Ｐゴシック" charset="0"/>
                <a:cs typeface="Geneva" charset="0"/>
              </a:rPr>
              <a:t>—</a:t>
            </a:r>
            <a:r>
              <a:rPr lang="en-US" sz="1200" b="1" kern="1200">
                <a:solidFill>
                  <a:schemeClr val="tx1"/>
                </a:solidFill>
                <a:effectLst/>
                <a:latin typeface="Times New Roman" charset="0"/>
                <a:ea typeface="ＭＳ Ｐゴシック" charset="0"/>
                <a:cs typeface="Geneva" charset="0"/>
              </a:rPr>
              <a:t>the </a:t>
            </a:r>
            <a:r>
              <a:rPr lang="en-US" sz="1200" kern="1200">
                <a:solidFill>
                  <a:schemeClr val="tx1"/>
                </a:solidFill>
                <a:effectLst/>
                <a:latin typeface="Times New Roman" charset="0"/>
                <a:ea typeface="ＭＳ Ｐゴシック" charset="0"/>
                <a:cs typeface="Geneva" charset="0"/>
              </a:rPr>
              <a:t>one who had leaned over to </a:t>
            </a:r>
            <a:r>
              <a:rPr lang="en-US" sz="1200" b="1" kern="1200">
                <a:solidFill>
                  <a:schemeClr val="tx1"/>
                </a:solidFill>
                <a:effectLst/>
                <a:latin typeface="Times New Roman" charset="0"/>
                <a:ea typeface="ＭＳ Ｐゴシック" charset="0"/>
                <a:cs typeface="Geneva" charset="0"/>
              </a:rPr>
              <a:t>Jesus </a:t>
            </a:r>
            <a:r>
              <a:rPr lang="en-US" sz="1200" kern="1200">
                <a:solidFill>
                  <a:schemeClr val="tx1"/>
                </a:solidFill>
                <a:effectLst/>
                <a:latin typeface="Times New Roman" charset="0"/>
                <a:ea typeface="ＭＳ Ｐゴシック" charset="0"/>
                <a:cs typeface="Geneva" charset="0"/>
              </a:rPr>
              <a:t>during supper and asked, “Lord, who will betray you?”</a:t>
            </a:r>
          </a:p>
          <a:p>
            <a:endParaRPr lang="en-US" sz="1200" kern="1200">
              <a:solidFill>
                <a:schemeClr val="tx1"/>
              </a:solidFill>
              <a:effectLst/>
              <a:latin typeface="Times New Roman" charset="0"/>
              <a:ea typeface="ＭＳ Ｐゴシック" charset="0"/>
              <a:cs typeface="Geneva" charset="0"/>
            </a:endParaRPr>
          </a:p>
          <a:p>
            <a:r>
              <a:rPr lang="en-US" sz="1200" kern="1200">
                <a:solidFill>
                  <a:schemeClr val="tx1"/>
                </a:solidFill>
                <a:effectLst/>
                <a:latin typeface="Times New Roman" charset="0"/>
                <a:ea typeface="ＭＳ Ｐゴシック" charset="0"/>
                <a:cs typeface="Geneva" charset="0"/>
              </a:rPr>
              <a:t>John's letter, then, focuses us on love as more important than knowledge. We need both love and knowledge, but love is more important. Love is what we really need, and love is one of the best—if not THE best—armor against false teachings like Gnosticism.</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5</a:t>
            </a:fld>
            <a:endParaRPr lang="en-US"/>
          </a:p>
        </p:txBody>
      </p:sp>
    </p:spTree>
    <p:extLst>
      <p:ext uri="{BB962C8B-B14F-4D97-AF65-F5344CB8AC3E}">
        <p14:creationId xmlns:p14="http://schemas.microsoft.com/office/powerpoint/2010/main" val="1082829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How about you? Have you ever been deceived to follow teachings against the Bible? </a:t>
            </a:r>
          </a:p>
          <a:p>
            <a:r>
              <a:rPr lang="en-US" dirty="0">
                <a:latin typeface="Arial" panose="020B0604020202020204" pitchFamily="34" charset="0"/>
                <a:cs typeface="Arial" panose="020B0604020202020204" pitchFamily="34" charset="0"/>
              </a:rPr>
              <a:t>• Have you fallen into the lie that buying something would make you happy? Did it? This is false teaching about material things.</a:t>
            </a:r>
          </a:p>
          <a:p>
            <a:r>
              <a:rPr lang="en-US" dirty="0">
                <a:latin typeface="Arial" panose="020B0604020202020204" pitchFamily="34" charset="0"/>
                <a:cs typeface="Arial" panose="020B0604020202020204" pitchFamily="34" charset="0"/>
              </a:rPr>
              <a:t>• Have you ever seen porn? This teaches falsely about sex.</a:t>
            </a:r>
          </a:p>
          <a:p>
            <a:r>
              <a:rPr lang="en-US" dirty="0">
                <a:latin typeface="Arial" panose="020B0604020202020204" pitchFamily="34" charset="0"/>
                <a:cs typeface="Arial" panose="020B0604020202020204" pitchFamily="34" charset="0"/>
              </a:rPr>
              <a:t>• Have you gotten out of balance too much towards grace or law?</a:t>
            </a:r>
          </a:p>
          <a:p>
            <a:r>
              <a:rPr lang="en-US" dirty="0">
                <a:latin typeface="Arial" panose="020B0604020202020204" pitchFamily="34" charset="0"/>
                <a:cs typeface="Arial" panose="020B0604020202020204" pitchFamily="34" charset="0"/>
              </a:rPr>
              <a:t>• What about now? Are you out of balance in your understanding of God at all right now or do you completely understand God and fully obey him in every way?</a:t>
            </a:r>
          </a:p>
          <a:p>
            <a:r>
              <a:rPr lang="en-US" dirty="0">
                <a:latin typeface="Arial" panose="020B0604020202020204" pitchFamily="34" charset="0"/>
                <a:cs typeface="Arial" panose="020B0604020202020204" pitchFamily="34" charset="0"/>
              </a:rPr>
              <a:t>So you are susceptible to false teaching, aren’t you?</a:t>
            </a:r>
          </a:p>
        </p:txBody>
      </p:sp>
    </p:spTree>
    <p:extLst>
      <p:ext uri="{BB962C8B-B14F-4D97-AF65-F5344CB8AC3E}">
        <p14:creationId xmlns:p14="http://schemas.microsoft.com/office/powerpoint/2010/main" val="3573081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 The first letter from the Apostle John tells us how to stop losing our way—wandering off, drifting—like sheep.</a:t>
            </a:r>
          </a:p>
        </p:txBody>
      </p:sp>
    </p:spTree>
    <p:extLst>
      <p:ext uri="{BB962C8B-B14F-4D97-AF65-F5344CB8AC3E}">
        <p14:creationId xmlns:p14="http://schemas.microsoft.com/office/powerpoint/2010/main" val="3581320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After Jesus left the earth and the church began, many different heresies proliferated very early. Gnosticism was the worst in the second century AD, but its beginnings are seen in letters like Colossians (AD 61) and John’s epistles (AD 85). The teaching of John’s first letter can be summed up as obedience in love combats Early Gnosticism. Early what?</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54</a:t>
            </a:fld>
            <a:endParaRPr lang="en-US"/>
          </a:p>
        </p:txBody>
      </p:sp>
    </p:spTree>
    <p:extLst>
      <p:ext uri="{BB962C8B-B14F-4D97-AF65-F5344CB8AC3E}">
        <p14:creationId xmlns:p14="http://schemas.microsoft.com/office/powerpoint/2010/main" val="757804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sz="1200" dirty="0">
                <a:latin typeface="Arial" charset="0"/>
                <a:ea typeface="ＭＳ Ｐゴシック" charset="0"/>
                <a:cs typeface="ＭＳ Ｐゴシック" charset="0"/>
              </a:rPr>
              <a:t>Dr John Hannah at Dallas Seminary sums it up well: </a:t>
            </a:r>
            <a:r>
              <a:rPr lang="ru-RU"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1200"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—Text from Hannah for this chart [animation brackets mine]</a:t>
            </a: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58</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John lived the final decades of his life in the city of Ephesus in Asia Minor (modern-day Western Turkey), which was a key city where Gnosticism prevailed. From here he sent all three of his letters that we find in the 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John’s epistles are among the last writings of the NT. John wrote around AD 85-90 after false teaching began to really invade the Church.</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59</a:t>
            </a:fld>
            <a:endParaRPr lang="en-US"/>
          </a:p>
        </p:txBody>
      </p:sp>
    </p:spTree>
    <p:extLst>
      <p:ext uri="{BB962C8B-B14F-4D97-AF65-F5344CB8AC3E}">
        <p14:creationId xmlns:p14="http://schemas.microsoft.com/office/powerpoint/2010/main" val="1383682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pPr eaLnBrk="1" hangingPunct="1"/>
              <a:t>60</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This letter is a hard one to pin down its key emphasis as John repeats several themes.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27DB7-ADB1-E840-9004-7E6FC1C7CD12}" type="slidenum">
              <a:rPr lang="en-US" sz="1200"/>
              <a:pPr eaLnBrk="1" hangingPunct="1"/>
              <a:t>61</a:t>
            </a:fld>
            <a:endParaRPr lang="en-US" sz="1200"/>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 have a chart on the back side of your notes as my best effort to sum up the entire letter. This is the last page of the digital notes on the website.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embrace Christ's kingdom, what does our life look like?</a:t>
            </a:r>
          </a:p>
          <a:p>
            <a:r>
              <a:rPr lang="en-US"/>
              <a:t>Jesus told us to pray, "Your kingdom come, your will be done, on earth as it is in heaven" (Matt 6:10).</a:t>
            </a:r>
          </a:p>
          <a:p>
            <a:r>
              <a:rPr lang="en-US"/>
              <a:t>Note that the kingdom coming is linked with God's will being done. So, 1 John is consistent with these ideas of doing God's will in obedience and love.</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6</a:t>
            </a:fld>
            <a:endParaRPr lang="en-US"/>
          </a:p>
        </p:txBody>
      </p:sp>
    </p:spTree>
    <p:extLst>
      <p:ext uri="{BB962C8B-B14F-4D97-AF65-F5344CB8AC3E}">
        <p14:creationId xmlns:p14="http://schemas.microsoft.com/office/powerpoint/2010/main" val="21776554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Let’s simplify that chart to answer the key question of the book: How can you avoid straying into false teaching? • The first letter from the Apostle John tells us • three key ways that we can stop losing our way—wandering off, drifting—like sheep.</a:t>
            </a:r>
          </a:p>
        </p:txBody>
      </p:sp>
    </p:spTree>
    <p:extLst>
      <p:ext uri="{BB962C8B-B14F-4D97-AF65-F5344CB8AC3E}">
        <p14:creationId xmlns:p14="http://schemas.microsoft.com/office/powerpoint/2010/main" val="831045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Jesus was truly man, despite what the Gnostics say—so when you grasp this, you’ll experience genuine relationships and contentment despite the circumstances.</a:t>
            </a:r>
          </a:p>
        </p:txBody>
      </p:sp>
    </p:spTree>
    <p:extLst>
      <p:ext uri="{BB962C8B-B14F-4D97-AF65-F5344CB8AC3E}">
        <p14:creationId xmlns:p14="http://schemas.microsoft.com/office/powerpoint/2010/main" val="5742756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71A22-BD65-6049-90E1-563ACA3A9566}" type="slidenum">
              <a:rPr lang="en-US" sz="1200">
                <a:solidFill>
                  <a:srgbClr val="000000"/>
                </a:solidFill>
              </a:rPr>
              <a:pPr eaLnBrk="1" hangingPunct="1"/>
              <a:t>67</a:t>
            </a:fld>
            <a:endParaRPr 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Many Gnostics </a:t>
            </a:r>
            <a:r>
              <a:rPr lang="en-US" altLang="ja-JP" dirty="0">
                <a:latin typeface="Arial" charset="0"/>
                <a:cs typeface="ＭＳ Ｐゴシック" charset="0"/>
              </a:rPr>
              <a:t>denied Jesus was a real man.  Others exalted the spirit so much that they denied his deity.  </a:t>
            </a:r>
            <a:endParaRPr lang="en-US" dirty="0">
              <a:latin typeface="Arial"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6766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736794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70</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The life of J.C. Hall, founder of Hallmark Cards, is a true rags-to-riches story. Born to poor parents, J.C. was quickly put to work, mostly in sales, to help keep himself and his family afloat. Along with his brothers, he began selling postcards in Norfolk, Nebraska. But the postcard business wasn't thriving there. So, with little else than a couple of shoe boxes of postcards, he moved to Missouri to start afresh. Full of innovative ideas, he moved on from postcards to greeting cards. When the store from which he operated burned down in 1915, he and his brothers invested in an engraving business and began printing their own cards.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But it wasn't just the quality of the cards that burgeoned the business. It was Hall's groundbreaking idea to move the cards from behind the counters, where clerks would pick an "appropriate" card for the customer, out into display cases where customers could see them, handle them, and admire them.</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By the time he died in 1982, Hall had turned two shoe boxes of postcards into a multi-billion dollar company.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Says the Hallmark corporate website, "J.C. Hall took greeting cards out of drawers in retail stores, and into displays that let shoppers see all their choices, dramatically changing the way cards were merchandised."</a:t>
            </a:r>
          </a:p>
          <a:p>
            <a:r>
              <a:rPr lang="en-US"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Application</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God did the same thing when He sent Jesus Christ into the world. That's when the Word of Life was moved from behind the counters, out of the drawers and placed in a display case for all the world to see, handle and admire.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—Illustration Exchange website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71</a:t>
            </a:fld>
            <a:endParaRPr lang="en-US"/>
          </a:p>
        </p:txBody>
      </p:sp>
    </p:spTree>
    <p:extLst>
      <p:ext uri="{BB962C8B-B14F-4D97-AF65-F5344CB8AC3E}">
        <p14:creationId xmlns:p14="http://schemas.microsoft.com/office/powerpoint/2010/main" val="545944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OPTIONAL (SKIP):</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 1994, two Americans answered an invitation from the Russian Department of Education to teach morals and ethics (based on biblical principles) in the public schools.  They were invited to teach at prisons, businesses, the fire and police departments and a large orphanage.  About 100 boys and girls who had been abandoned, abused, and left in the care of a government-run program were in the orphanage.  They relate the following story in their own words: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was nearing the holiday season, 1994, time for our orphans to hear—for the first time—the traditional story of Christmas.  We told them about Mary and Joseph arriving in Bethlehem. Finding no room in the inn, the couple went to a stable, where the baby Jesus was born and placed in a manger. Throughout the story, the children and orphanage staff sat in amazement as they listened.  Some sat on the edges of their stools, trying to grasp every word.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Completing the story, we gave the children three small pieces of cardboard [for each] to make a crude manger.  Each child was given a small paper square, cut from yellow napkins I had brought with me.  No colored paper was available in the city.  Following instructions, the children tore the paper and carefully laid strips in the manger for straw.  Small squares of flannel, cut from a worn-out nightgown an American lady was throwing away as she left Russia, were used for the baby's blanket.  A doll-like baby was cut from tan felt we had brought from the United States.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orphans were busy assembling their manger as I walked among them to see if they needed any help.  All went well until I got to one table where little Misha sat—he looked to be about 6 years old and had finished his project.  As I looked at the little boy's manger, I was startled to see not one, but two babies in the manger. Quickly, I called for the translator to ask the lad why there were two babies in the manger.  Crossing his arms in front of him and looking at his completed manger scene, the child began to repeat the story very seriously. For such a young boy, who had only heard the Christmas story once, he related the happenings accurately—until he came to the part where Mary put the baby Jesus in the manger.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Then Misha started to ad lib.  He made up his own ending to the story as he said, "And when Maria laid the baby in the manger, Jesus looked at me and asked me if I had a place to stay.  I told him I have no mamma and I have no papa, so I don't have any place to stay.  Then Jesus told me I could stay with him.  But I told him I couldn't, because I didn't have a gift to give him like everybody else did.  But I wanted to stay with Jesus so much, so I thought about what I had that maybe I could use for a gift. I thought maybe if I kept him warm, that would be a good gift. So I asked Jesus, ‘If I keep you warm, will that be a good enough gift?'  And Jesus told me, ‘If you keep me warm, that will be the best gift anybody ever gave me.’  So I got into the manger, and then Jesus looked at me and he told me I could stay with him—for always."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As little Misha finished his story, his eyes brimmed full of tears that splashed down his little cheeks.  Putting his hand over his face, his head dropped to the table and his shoulders shook as he sobbed and sobbed.  The little orphan had found someone who would never abandon nor abuse him, someone who would stay with him — FOR ALWAYS.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Few of us would fault little Misha for doing all he could to help save little Jesus.  Yet the reality is that Jesus is the one who did all he could to save little you and me.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makeshift crib of Christmas is incomplete without the cross of Calvary. </a:t>
            </a:r>
          </a:p>
        </p:txBody>
      </p:sp>
      <p:sp>
        <p:nvSpPr>
          <p:cNvPr id="323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AA531F-36B3-5740-8F06-48AA1433D6FC}" type="slidenum">
              <a:rPr lang="en-US" sz="1200">
                <a:solidFill>
                  <a:srgbClr val="000000"/>
                </a:solidFill>
                <a:latin typeface="Calibri" charset="0"/>
              </a:rPr>
              <a:pPr eaLnBrk="1" hangingPunct="1"/>
              <a:t>72</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Times New Roman" charset="0"/>
                <a:ea typeface="ＭＳ Ｐゴシック" charset="0"/>
                <a:cs typeface="Geneva" charset="0"/>
              </a:rPr>
              <a:t>Loving One Another (NLT)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4:7</a:t>
            </a:r>
            <a:r>
              <a:rPr lang="en-US" sz="1200" kern="1200">
                <a:solidFill>
                  <a:schemeClr val="tx1"/>
                </a:solidFill>
                <a:effectLst/>
                <a:latin typeface="Times New Roman" charset="0"/>
                <a:ea typeface="ＭＳ Ｐゴシック" charset="0"/>
                <a:cs typeface="Geneva" charset="0"/>
              </a:rPr>
              <a:t>    Dear friends, let us continue to love one another, for love comes from God. Anyone who loves is a child of God and knows God. </a:t>
            </a:r>
            <a:r>
              <a:rPr lang="en-US" sz="1200" b="1" kern="1200" baseline="30000">
                <a:solidFill>
                  <a:schemeClr val="tx1"/>
                </a:solidFill>
                <a:effectLst/>
                <a:latin typeface="Times New Roman" charset="0"/>
                <a:ea typeface="ＭＳ Ｐゴシック" charset="0"/>
                <a:cs typeface="Geneva" charset="0"/>
              </a:rPr>
              <a:t>8</a:t>
            </a:r>
            <a:r>
              <a:rPr lang="en-US" sz="1200" kern="1200">
                <a:solidFill>
                  <a:schemeClr val="tx1"/>
                </a:solidFill>
                <a:effectLst/>
                <a:latin typeface="Times New Roman" charset="0"/>
                <a:ea typeface="ＭＳ Ｐゴシック" charset="0"/>
                <a:cs typeface="Geneva" charset="0"/>
              </a:rPr>
              <a:t> But anyone who does not love does not know God, for God is love.</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4:9</a:t>
            </a:r>
            <a:r>
              <a:rPr lang="en-US" sz="1200" kern="1200">
                <a:solidFill>
                  <a:schemeClr val="tx1"/>
                </a:solidFill>
                <a:effectLst/>
                <a:latin typeface="Times New Roman" charset="0"/>
                <a:ea typeface="ＭＳ Ｐゴシック" charset="0"/>
                <a:cs typeface="Geneva" charset="0"/>
              </a:rPr>
              <a:t>    God showed how much he loved us by sending his one and only Son into the world so that we might have eternal life through him. </a:t>
            </a:r>
            <a:r>
              <a:rPr lang="en-US" sz="1200" b="1" kern="1200" baseline="30000">
                <a:solidFill>
                  <a:schemeClr val="tx1"/>
                </a:solidFill>
                <a:effectLst/>
                <a:latin typeface="Times New Roman" charset="0"/>
                <a:ea typeface="ＭＳ Ｐゴシック" charset="0"/>
                <a:cs typeface="Geneva" charset="0"/>
              </a:rPr>
              <a:t>10</a:t>
            </a:r>
            <a:r>
              <a:rPr lang="en-US" sz="1200" kern="1200">
                <a:solidFill>
                  <a:schemeClr val="tx1"/>
                </a:solidFill>
                <a:effectLst/>
                <a:latin typeface="Times New Roman" charset="0"/>
                <a:ea typeface="ＭＳ Ｐゴシック" charset="0"/>
                <a:cs typeface="Geneva" charset="0"/>
              </a:rPr>
              <a:t> This is real love—not that we loved God, but that he loved us and sent his Son as a sacrifice to take away our sins.</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4:11</a:t>
            </a:r>
            <a:r>
              <a:rPr lang="en-US" sz="1200" kern="1200">
                <a:solidFill>
                  <a:schemeClr val="tx1"/>
                </a:solidFill>
                <a:effectLst/>
                <a:latin typeface="Times New Roman" charset="0"/>
                <a:ea typeface="ＭＳ Ｐゴシック" charset="0"/>
                <a:cs typeface="Geneva" charset="0"/>
              </a:rPr>
              <a:t>    Dear friends, since God loved us that much, we surely ought to love each other.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No one has ever seen God. But if we love each other, God lives in us, and his love is brought to full expression in us.</a:t>
            </a:r>
            <a:br>
              <a:rPr lang="en-US" sz="1200" kern="1200">
                <a:solidFill>
                  <a:schemeClr val="tx1"/>
                </a:solidFill>
                <a:effectLst/>
                <a:latin typeface="Times New Roman" charset="0"/>
                <a:ea typeface="ＭＳ Ｐゴシック" charset="0"/>
                <a:cs typeface="Geneva" charset="0"/>
              </a:rPr>
            </a:br>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4:13</a:t>
            </a:r>
            <a:r>
              <a:rPr lang="en-US" sz="1200" kern="1200">
                <a:solidFill>
                  <a:schemeClr val="tx1"/>
                </a:solidFill>
                <a:effectLst/>
                <a:latin typeface="Times New Roman" charset="0"/>
                <a:ea typeface="ＭＳ Ｐゴシック" charset="0"/>
                <a:cs typeface="Geneva" charset="0"/>
              </a:rPr>
              <a:t>    And God has given us his Spirit as proof that we live in him and he in us.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Furthermore, we have seen with our own eyes and now testify that the Father sent his Son to be the Savior of the world.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All who declare that Jesus is the Son of God have God living in them, and they live in God. </a:t>
            </a:r>
            <a:r>
              <a:rPr lang="en-US" sz="1200" b="1" kern="1200" baseline="30000">
                <a:solidFill>
                  <a:schemeClr val="tx1"/>
                </a:solidFill>
                <a:effectLst/>
                <a:latin typeface="Times New Roman" charset="0"/>
                <a:ea typeface="ＭＳ Ｐゴシック" charset="0"/>
                <a:cs typeface="Geneva" charset="0"/>
              </a:rPr>
              <a:t>16</a:t>
            </a:r>
            <a:r>
              <a:rPr lang="en-US" sz="1200" kern="1200">
                <a:solidFill>
                  <a:schemeClr val="tx1"/>
                </a:solidFill>
                <a:effectLst/>
                <a:latin typeface="Times New Roman" charset="0"/>
                <a:ea typeface="ＭＳ Ｐゴシック" charset="0"/>
                <a:cs typeface="Geneva" charset="0"/>
              </a:rPr>
              <a:t> We know how much God loves us, and we have put our trust in his love. God is love, and all who live in love live in God, and God lives in them. </a:t>
            </a:r>
            <a:r>
              <a:rPr lang="en-US" sz="1200" b="1" kern="1200" baseline="30000">
                <a:solidFill>
                  <a:schemeClr val="tx1"/>
                </a:solidFill>
                <a:effectLst/>
                <a:latin typeface="Times New Roman" charset="0"/>
                <a:ea typeface="ＭＳ Ｐゴシック" charset="0"/>
                <a:cs typeface="Geneva" charset="0"/>
              </a:rPr>
              <a:t>17</a:t>
            </a:r>
            <a:r>
              <a:rPr lang="en-US" sz="1200" kern="1200">
                <a:solidFill>
                  <a:schemeClr val="tx1"/>
                </a:solidFill>
                <a:effectLst/>
                <a:latin typeface="Times New Roman" charset="0"/>
                <a:ea typeface="ＭＳ Ｐゴシック" charset="0"/>
                <a:cs typeface="Geneva" charset="0"/>
              </a:rPr>
              <a:t> And as we live in God, our love grows more perfect. So we will not be afraid on the day of judgment, but we can face him with confidence because we live like Jesus here in this world.</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4:18</a:t>
            </a:r>
            <a:r>
              <a:rPr lang="en-US" sz="1200" kern="1200">
                <a:solidFill>
                  <a:schemeClr val="tx1"/>
                </a:solidFill>
                <a:effectLst/>
                <a:latin typeface="Times New Roman" charset="0"/>
                <a:ea typeface="ＭＳ Ｐゴシック" charset="0"/>
                <a:cs typeface="Geneva" charset="0"/>
              </a:rPr>
              <a:t>    Such love has no fear, because perfect love expels all fear. If we are afraid, it is for fear of punishment, and this shows that we have not fully experienced his perfect love. </a:t>
            </a:r>
            <a:r>
              <a:rPr lang="en-US" sz="1200" b="1" kern="1200" baseline="30000">
                <a:solidFill>
                  <a:schemeClr val="tx1"/>
                </a:solidFill>
                <a:effectLst/>
                <a:latin typeface="Times New Roman" charset="0"/>
                <a:ea typeface="ＭＳ Ｐゴシック" charset="0"/>
                <a:cs typeface="Geneva" charset="0"/>
              </a:rPr>
              <a:t>19</a:t>
            </a:r>
            <a:r>
              <a:rPr lang="en-US" sz="1200" kern="1200">
                <a:solidFill>
                  <a:schemeClr val="tx1"/>
                </a:solidFill>
                <a:effectLst/>
                <a:latin typeface="Times New Roman" charset="0"/>
                <a:ea typeface="ＭＳ Ｐゴシック" charset="0"/>
                <a:cs typeface="Geneva" charset="0"/>
              </a:rPr>
              <a:t> We love each other because he loved us first.</a:t>
            </a:r>
          </a:p>
          <a:p>
            <a:endParaRPr lang="en-US" sz="1200" kern="1200">
              <a:solidFill>
                <a:schemeClr val="tx1"/>
              </a:solidFill>
              <a:effectLst/>
              <a:latin typeface="Times New Roman" charset="0"/>
              <a:ea typeface="ＭＳ Ｐゴシック" charset="0"/>
              <a:cs typeface="Geneva" charset="0"/>
            </a:endParaRPr>
          </a:p>
          <a:p>
            <a:r>
              <a:rPr lang="en-US" sz="1200" b="1" kern="1200">
                <a:solidFill>
                  <a:schemeClr val="tx1"/>
                </a:solidFill>
                <a:effectLst/>
                <a:latin typeface="Times New Roman" charset="0"/>
                <a:ea typeface="ＭＳ Ｐゴシック" charset="0"/>
                <a:cs typeface="Geneva" charset="0"/>
              </a:rPr>
              <a:t>1John 4:20</a:t>
            </a:r>
            <a:r>
              <a:rPr lang="en-US" sz="1200" kern="1200">
                <a:solidFill>
                  <a:schemeClr val="tx1"/>
                </a:solidFill>
                <a:effectLst/>
                <a:latin typeface="Times New Roman" charset="0"/>
                <a:ea typeface="ＭＳ Ｐゴシック" charset="0"/>
                <a:cs typeface="Geneva" charset="0"/>
              </a:rPr>
              <a:t>    If someone says, “I love God,” but hates a fellow believer, that person is a liar; for if we don’t love people we can see, how can we love God, whom we cannot see? </a:t>
            </a:r>
            <a:r>
              <a:rPr lang="en-US" sz="1200" b="1" kern="1200" baseline="30000">
                <a:solidFill>
                  <a:schemeClr val="tx1"/>
                </a:solidFill>
                <a:effectLst/>
                <a:latin typeface="Times New Roman" charset="0"/>
                <a:ea typeface="ＭＳ Ｐゴシック" charset="0"/>
                <a:cs typeface="Geneva" charset="0"/>
              </a:rPr>
              <a:t>21</a:t>
            </a:r>
            <a:r>
              <a:rPr lang="en-US" sz="1200" kern="1200">
                <a:solidFill>
                  <a:schemeClr val="tx1"/>
                </a:solidFill>
                <a:effectLst/>
                <a:latin typeface="Times New Roman" charset="0"/>
                <a:ea typeface="ＭＳ Ｐゴシック" charset="0"/>
                <a:cs typeface="Geneva" charset="0"/>
              </a:rPr>
              <a:t> And he has given us this command: Those who love God must also love their fellow believers. </a:t>
            </a:r>
          </a:p>
          <a:p>
            <a:endParaRPr lang="en-US"/>
          </a:p>
          <a:p>
            <a:r>
              <a:rPr lang="en-US"/>
              <a:t>John's emphasis on the new covenant is not for us know more about it, but to practice it.</a:t>
            </a:r>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7</a:t>
            </a:fld>
            <a:endParaRPr lang="en-US"/>
          </a:p>
        </p:txBody>
      </p:sp>
    </p:spTree>
    <p:extLst>
      <p:ext uri="{BB962C8B-B14F-4D97-AF65-F5344CB8AC3E}">
        <p14:creationId xmlns:p14="http://schemas.microsoft.com/office/powerpoint/2010/main" val="3629754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Wise men sought Jesus at his first coming. Wise people still seek him today.</a:t>
            </a:r>
          </a:p>
        </p:txBody>
      </p:sp>
      <p:sp>
        <p:nvSpPr>
          <p:cNvPr id="337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E99DB1-7295-7140-BC4A-73085B32B7A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Do you know </a:t>
            </a:r>
            <a:r>
              <a:rPr lang="en-US" i="1" dirty="0">
                <a:latin typeface="Arial" panose="020B0604020202020204" pitchFamily="34" charset="0"/>
                <a:cs typeface="Arial" panose="020B0604020202020204" pitchFamily="34" charset="0"/>
              </a:rPr>
              <a:t>why</a:t>
            </a:r>
            <a:r>
              <a:rPr lang="en-US" dirty="0">
                <a:latin typeface="Arial" panose="020B0604020202020204" pitchFamily="34" charset="0"/>
                <a:cs typeface="Arial" panose="020B0604020202020204" pitchFamily="34" charset="0"/>
              </a:rPr>
              <a:t> Jesus became a man?  Why did God have to take on human flesh?  Hebrews 2:14 tells us clearly…</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We rightfully think of God becoming man at Christmas—a concept the theologians call the “incarnation.”  This comes from the Latin </a:t>
            </a:r>
            <a:r>
              <a:rPr lang="en-US" i="1" dirty="0">
                <a:latin typeface="Arial" panose="020B0604020202020204" pitchFamily="34" charset="0"/>
                <a:cs typeface="Arial" panose="020B0604020202020204" pitchFamily="34" charset="0"/>
              </a:rPr>
              <a:t>in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carne</a:t>
            </a:r>
            <a:r>
              <a:rPr lang="en-US" dirty="0">
                <a:latin typeface="Arial" panose="020B0604020202020204" pitchFamily="34" charset="0"/>
                <a:cs typeface="Arial" panose="020B0604020202020204" pitchFamily="34" charset="0"/>
              </a:rPr>
              <a:t> that literally means </a:t>
            </a:r>
            <a:r>
              <a:rPr lang="en-US" i="1" dirty="0">
                <a:latin typeface="Arial" panose="020B0604020202020204" pitchFamily="34" charset="0"/>
                <a:cs typeface="Arial" panose="020B0604020202020204" pitchFamily="34" charset="0"/>
              </a:rPr>
              <a:t>in flesh.</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 </a:t>
            </a:r>
          </a:p>
          <a:p>
            <a:pPr eaLnBrk="1" hangingPunct="1">
              <a:spcBef>
                <a:spcPct val="0"/>
              </a:spcBef>
            </a:pPr>
            <a:r>
              <a:rPr lang="en-US" dirty="0">
                <a:latin typeface="Arial" panose="020B0604020202020204" pitchFamily="34" charset="0"/>
                <a:cs typeface="Arial" panose="020B0604020202020204" pitchFamily="34" charset="0"/>
              </a:rPr>
              <a:t>But </a:t>
            </a:r>
            <a:r>
              <a:rPr lang="en-US" i="1" dirty="0">
                <a:latin typeface="Arial" panose="020B0604020202020204" pitchFamily="34" charset="0"/>
                <a:cs typeface="Arial" panose="020B0604020202020204" pitchFamily="34" charset="0"/>
              </a:rPr>
              <a:t>how long</a:t>
            </a:r>
            <a:r>
              <a:rPr lang="en-US" dirty="0">
                <a:latin typeface="Arial" panose="020B0604020202020204" pitchFamily="34" charset="0"/>
                <a:cs typeface="Arial" panose="020B0604020202020204" pitchFamily="34"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Realize that you can’t live up to God’s standards in your own strength as you need Christ’s empowerment.</a:t>
            </a:r>
          </a:p>
        </p:txBody>
      </p:sp>
    </p:spTree>
    <p:extLst>
      <p:ext uri="{BB962C8B-B14F-4D97-AF65-F5344CB8AC3E}">
        <p14:creationId xmlns:p14="http://schemas.microsoft.com/office/powerpoint/2010/main" val="27248676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NS-23-1Jn-79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NS-23-1Jn-80</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redemption is not based on our works, we can be assured of its reality.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5:11</a:t>
            </a:r>
            <a:r>
              <a:rPr lang="en-US" sz="1200" kern="1200">
                <a:solidFill>
                  <a:schemeClr val="tx1"/>
                </a:solidFill>
                <a:effectLst/>
                <a:latin typeface="Times New Roman" charset="0"/>
                <a:ea typeface="ＭＳ Ｐゴシック" charset="0"/>
                <a:cs typeface="Geneva" charset="0"/>
              </a:rPr>
              <a:t>    And this is what God has testified: He has given us eternal life, and this life is in his Son. </a:t>
            </a:r>
            <a:r>
              <a:rPr lang="en-US" sz="1200" b="1" kern="1200" baseline="30000">
                <a:solidFill>
                  <a:schemeClr val="tx1"/>
                </a:solidFill>
                <a:effectLst/>
                <a:latin typeface="Times New Roman" charset="0"/>
                <a:ea typeface="ＭＳ Ｐゴシック" charset="0"/>
                <a:cs typeface="Geneva" charset="0"/>
              </a:rPr>
              <a:t>12</a:t>
            </a:r>
            <a:r>
              <a:rPr lang="en-US" sz="1200" kern="1200">
                <a:solidFill>
                  <a:schemeClr val="tx1"/>
                </a:solidFill>
                <a:effectLst/>
                <a:latin typeface="Times New Roman" charset="0"/>
                <a:ea typeface="ＭＳ Ｐゴシック" charset="0"/>
                <a:cs typeface="Geneva" charset="0"/>
              </a:rPr>
              <a:t> Whoever has the Son has life; whoever does not have God’s Son does not have life.</a:t>
            </a:r>
            <a:endParaRPr lang="en-US"/>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5:13</a:t>
            </a:r>
            <a:r>
              <a:rPr lang="en-US" sz="1200" kern="1200">
                <a:solidFill>
                  <a:schemeClr val="tx1"/>
                </a:solidFill>
                <a:effectLst/>
                <a:latin typeface="Times New Roman" charset="0"/>
                <a:ea typeface="ＭＳ Ｐゴシック" charset="0"/>
                <a:cs typeface="Geneva" charset="0"/>
              </a:rPr>
              <a:t>    I have written this to you who believe in the name of the Son of God, so that you may know you have eternal life. </a:t>
            </a:r>
            <a:r>
              <a:rPr lang="en-US" sz="1200" b="1" kern="1200" baseline="30000">
                <a:solidFill>
                  <a:schemeClr val="tx1"/>
                </a:solidFill>
                <a:effectLst/>
                <a:latin typeface="Times New Roman" charset="0"/>
                <a:ea typeface="ＭＳ Ｐゴシック" charset="0"/>
                <a:cs typeface="Geneva" charset="0"/>
              </a:rPr>
              <a:t>14</a:t>
            </a:r>
            <a:r>
              <a:rPr lang="en-US" sz="1200" kern="1200">
                <a:solidFill>
                  <a:schemeClr val="tx1"/>
                </a:solidFill>
                <a:effectLst/>
                <a:latin typeface="Times New Roman" charset="0"/>
                <a:ea typeface="ＭＳ Ｐゴシック" charset="0"/>
                <a:cs typeface="Geneva" charset="0"/>
              </a:rPr>
              <a:t> And we are confident that he hears us whenever we ask for anything that pleases him. </a:t>
            </a:r>
            <a:r>
              <a:rPr lang="en-US" sz="1200" b="1" kern="1200" baseline="30000">
                <a:solidFill>
                  <a:schemeClr val="tx1"/>
                </a:solidFill>
                <a:effectLst/>
                <a:latin typeface="Times New Roman" charset="0"/>
                <a:ea typeface="ＭＳ Ｐゴシック" charset="0"/>
                <a:cs typeface="Geneva" charset="0"/>
              </a:rPr>
              <a:t>15</a:t>
            </a:r>
            <a:r>
              <a:rPr lang="en-US" sz="1200" kern="1200">
                <a:solidFill>
                  <a:schemeClr val="tx1"/>
                </a:solidFill>
                <a:effectLst/>
                <a:latin typeface="Times New Roman" charset="0"/>
                <a:ea typeface="ＭＳ Ｐゴシック" charset="0"/>
                <a:cs typeface="Geneva" charset="0"/>
              </a:rPr>
              <a:t> And since we know he hears us when we make our requests, we also know that he will give us what we ask for.</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8</a:t>
            </a:fld>
            <a:endParaRPr lang="en-US"/>
          </a:p>
        </p:txBody>
      </p:sp>
    </p:spTree>
    <p:extLst>
      <p:ext uri="{BB962C8B-B14F-4D97-AF65-F5344CB8AC3E}">
        <p14:creationId xmlns:p14="http://schemas.microsoft.com/office/powerpoint/2010/main" val="12172818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Both worldliness and deception will shift you over to the enemy’s camp.</a:t>
            </a:r>
          </a:p>
        </p:txBody>
      </p:sp>
    </p:spTree>
    <p:extLst>
      <p:ext uri="{BB962C8B-B14F-4D97-AF65-F5344CB8AC3E}">
        <p14:creationId xmlns:p14="http://schemas.microsoft.com/office/powerpoint/2010/main" val="16594860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86</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87</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88</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89</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F32B68-6E4A-8342-B144-D03E80FF8421}" type="slidenum">
              <a:rPr lang="en-US" sz="1200"/>
              <a:pPr eaLnBrk="1" hangingPunct="1"/>
              <a:t>90</a:t>
            </a:fld>
            <a:endParaRPr lang="en-US" sz="1200"/>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Common-466</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dirty="0">
                <a:latin typeface="Times New Roman" charset="0"/>
                <a:ea typeface="ＭＳ Ｐゴシック" charset="0"/>
                <a:cs typeface="ＭＳ Ｐゴシック" charset="0"/>
              </a:rPr>
              <a:t>NS-01-Matt1-12-slide308</a:t>
            </a: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91</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How are we deceived? That which is against Jesus deceives us into thinking it is real and helpful.</a:t>
            </a:r>
          </a:p>
        </p:txBody>
      </p:sp>
    </p:spTree>
    <p:extLst>
      <p:ext uri="{BB962C8B-B14F-4D97-AF65-F5344CB8AC3E}">
        <p14:creationId xmlns:p14="http://schemas.microsoft.com/office/powerpoint/2010/main" val="24676063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a:t>
            </a:r>
            <a:r>
              <a:rPr lang="en-US">
                <a:latin typeface="Arial" panose="020B0604020202020204" pitchFamily="34" charset="0"/>
                <a:cs typeface="Arial" panose="020B0604020202020204" pitchFamily="34" charset="0"/>
              </a:rPr>
              <a:t>go astray. </a:t>
            </a:r>
            <a:r>
              <a:rPr lang="en-US" dirty="0">
                <a:latin typeface="Arial" panose="020B0604020202020204" pitchFamily="34" charset="0"/>
                <a:cs typeface="Arial" panose="020B0604020202020204" pitchFamily="34" charset="0"/>
              </a:rPr>
              <a:t>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AB201E-2D61-D74E-816D-5035E39BA7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NS-23-1 John-50</a:t>
            </a:r>
          </a:p>
          <a:p>
            <a:r>
              <a:rPr lang="en-US" dirty="0">
                <a:latin typeface="Arial" panose="020B0604020202020204" pitchFamily="34" charset="0"/>
                <a:cs typeface="Arial" panose="020B0604020202020204" pitchFamily="34" charset="0"/>
              </a:rPr>
              <a:t>HS-04-Sealing, Indwelling-48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9008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John gives at least five reasons for writing. One key reason is to protect the readers from heresy:</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charset="0"/>
                <a:ea typeface="ＭＳ Ｐゴシック" charset="0"/>
                <a:cs typeface="Geneva" charset="0"/>
              </a:rPr>
              <a:t>1John 2:26 NLT</a:t>
            </a:r>
            <a:r>
              <a:rPr lang="en-US" sz="1200" kern="1200">
                <a:solidFill>
                  <a:schemeClr val="tx1"/>
                </a:solidFill>
                <a:effectLst/>
                <a:latin typeface="Times New Roman" charset="0"/>
                <a:ea typeface="ＭＳ Ｐゴシック" charset="0"/>
                <a:cs typeface="Geneva" charset="0"/>
              </a:rPr>
              <a:t>   I am writing these things to warn you about those who want to lead you astray.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Times New Roman" charset="0"/>
              <a:ea typeface="ＭＳ Ｐゴシック" charset="0"/>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charset="0"/>
                <a:ea typeface="ＭＳ Ｐゴシック" charset="0"/>
                <a:cs typeface="Geneva" charset="0"/>
              </a:rPr>
              <a:t>We protect that which we love. We protect those whom we love.</a:t>
            </a:r>
          </a:p>
          <a:p>
            <a:endParaRPr lang="en-US"/>
          </a:p>
        </p:txBody>
      </p:sp>
      <p:sp>
        <p:nvSpPr>
          <p:cNvPr id="4" name="Slide Number Placeholder 3"/>
          <p:cNvSpPr>
            <a:spLocks noGrp="1"/>
          </p:cNvSpPr>
          <p:nvPr>
            <p:ph type="sldNum" sz="quarter" idx="5"/>
          </p:nvPr>
        </p:nvSpPr>
        <p:spPr/>
        <p:txBody>
          <a:bodyPr/>
          <a:lstStyle/>
          <a:p>
            <a:pPr>
              <a:defRPr/>
            </a:pPr>
            <a:fld id="{DAFB03D5-9E81-6047-9A68-B1224ACD15F7}" type="slidenum">
              <a:rPr lang="en-US"/>
              <a:pPr>
                <a:defRPr/>
              </a:pPr>
              <a:t>9</a:t>
            </a:fld>
            <a:endParaRPr lang="en-US"/>
          </a:p>
        </p:txBody>
      </p:sp>
    </p:spTree>
    <p:extLst>
      <p:ext uri="{BB962C8B-B14F-4D97-AF65-F5344CB8AC3E}">
        <p14:creationId xmlns:p14="http://schemas.microsoft.com/office/powerpoint/2010/main" val="2262331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B4795-1523-E846-8155-1D235A0348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NS-23-1 John-51</a:t>
            </a:r>
          </a:p>
          <a:p>
            <a:r>
              <a:rPr lang="en-US" dirty="0">
                <a:latin typeface="Arial" panose="020B0604020202020204" pitchFamily="34" charset="0"/>
                <a:cs typeface="Arial" panose="020B0604020202020204" pitchFamily="34" charset="0"/>
              </a:rPr>
              <a:t>HS-04-Sealing, Indwelling-49</a:t>
            </a:r>
          </a:p>
        </p:txBody>
      </p:sp>
    </p:spTree>
    <p:extLst>
      <p:ext uri="{BB962C8B-B14F-4D97-AF65-F5344CB8AC3E}">
        <p14:creationId xmlns:p14="http://schemas.microsoft.com/office/powerpoint/2010/main" val="34286198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NS-23-1 John-52</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NS-23-1 John-53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D03F6-303B-3C48-9AA3-9449F1B996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NS-23-1 John-54</a:t>
            </a:r>
          </a:p>
          <a:p>
            <a:r>
              <a:rPr lang="en-US" dirty="0">
                <a:latin typeface="Arial" panose="020B0604020202020204" pitchFamily="34" charset="0"/>
                <a:cs typeface="Arial" panose="020B0604020202020204" pitchFamily="34" charset="0"/>
              </a:rPr>
              <a:t>HS-04-Sealing, Indwelling-52</a:t>
            </a:r>
          </a:p>
        </p:txBody>
      </p:sp>
    </p:spTree>
    <p:extLst>
      <p:ext uri="{BB962C8B-B14F-4D97-AF65-F5344CB8AC3E}">
        <p14:creationId xmlns:p14="http://schemas.microsoft.com/office/powerpoint/2010/main" val="12203102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980312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Most Gnostic-like false teachers would include Oprah Winfrey, consistently named one of the most influential women in the world.</a:t>
            </a:r>
          </a:p>
        </p:txBody>
      </p:sp>
      <p:sp>
        <p:nvSpPr>
          <p:cNvPr id="34201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says the type of things that are nebulous and thus difficult to refute.</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2:25 on the timer at https://www.youtube.com/</a:t>
            </a:r>
            <a:r>
              <a:rPr lang="en-US" dirty="0" err="1">
                <a:latin typeface="Arial" panose="020B0604020202020204" pitchFamily="34" charset="0"/>
                <a:cs typeface="Arial" panose="020B0604020202020204" pitchFamily="34" charset="0"/>
              </a:rPr>
              <a:t>watch?v</a:t>
            </a:r>
            <a:r>
              <a:rPr lang="en-US" dirty="0">
                <a:latin typeface="Arial" panose="020B0604020202020204" pitchFamily="34" charset="0"/>
                <a:cs typeface="Arial" panose="020B0604020202020204" pitchFamily="34" charset="0"/>
              </a:rPr>
              <a:t>=oq6ejJqpOTs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also http://</a:t>
            </a:r>
            <a:r>
              <a:rPr lang="en-US" dirty="0" err="1">
                <a:latin typeface="Arial" panose="020B0604020202020204" pitchFamily="34" charset="0"/>
                <a:cs typeface="Arial" panose="020B0604020202020204" pitchFamily="34" charset="0"/>
              </a:rPr>
              <a:t>www.jesus</a:t>
            </a:r>
            <a:r>
              <a:rPr lang="en-US" dirty="0">
                <a:latin typeface="Arial" panose="020B0604020202020204" pitchFamily="34" charset="0"/>
                <a:cs typeface="Arial" panose="020B0604020202020204" pitchFamily="34" charset="0"/>
              </a:rPr>
              <a:t>-is-</a:t>
            </a:r>
            <a:r>
              <a:rPr lang="en-US" dirty="0" err="1">
                <a:latin typeface="Arial" panose="020B0604020202020204" pitchFamily="34" charset="0"/>
                <a:cs typeface="Arial" panose="020B0604020202020204" pitchFamily="34" charset="0"/>
              </a:rPr>
              <a:t>savior.com</a:t>
            </a:r>
            <a:r>
              <a:rPr lang="en-US" dirty="0">
                <a:latin typeface="Arial" panose="020B0604020202020204" pitchFamily="34" charset="0"/>
                <a:cs typeface="Arial" panose="020B0604020202020204" pitchFamily="34" charset="0"/>
              </a:rPr>
              <a:t>/Wolves/</a:t>
            </a:r>
            <a:r>
              <a:rPr lang="en-US" dirty="0" err="1">
                <a:latin typeface="Arial" panose="020B0604020202020204" pitchFamily="34" charset="0"/>
                <a:cs typeface="Arial" panose="020B0604020202020204" pitchFamily="34" charset="0"/>
              </a:rPr>
              <a:t>oprah-fool.htm</a:t>
            </a:r>
            <a:r>
              <a:rPr lang="en-US">
                <a:latin typeface="Arial" panose="020B0604020202020204" pitchFamily="34" charset="0"/>
                <a:cs typeface="Arial" panose="020B0604020202020204" pitchFamily="34" charset="0"/>
              </a:rPr>
              <a:t> where she denies Christ as the only way to God.</a:t>
            </a:r>
            <a:endParaRPr lang="en-US" dirty="0">
              <a:latin typeface="Arial" panose="020B0604020202020204" pitchFamily="34" charset="0"/>
              <a:cs typeface="Arial" panose="020B0604020202020204" pitchFamily="34" charset="0"/>
            </a:endParaRPr>
          </a:p>
        </p:txBody>
      </p:sp>
      <p:sp>
        <p:nvSpPr>
          <p:cNvPr id="3440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Arial" panose="020B0604020202020204" pitchFamily="34" charset="0"/>
                <a:cs typeface="Arial" panose="020B0604020202020204" pitchFamily="34" charset="0"/>
              </a:rPr>
              <a:t>Many false teachers claim to be Christians and then redefine it. The real issue is Jesus—the “elephant in the room” whom they rarely discuss—certainly not his death and resurrection and return!</a:t>
            </a:r>
          </a:p>
          <a:p>
            <a:r>
              <a:rPr lang="en-US" b="0" dirty="0">
                <a:latin typeface="Arial" panose="020B0604020202020204" pitchFamily="34" charset="0"/>
                <a:cs typeface="Arial" panose="020B0604020202020204" pitchFamily="34" charset="0"/>
              </a:rPr>
              <a:t>________</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Oprah Winfrey: ‘I Am a Christian’ </a:t>
            </a:r>
          </a:p>
          <a:p>
            <a:r>
              <a:rPr lang="en-US" dirty="0">
                <a:latin typeface="Arial" panose="020B0604020202020204" pitchFamily="34" charset="0"/>
                <a:cs typeface="Arial" panose="020B0604020202020204" pitchFamily="34" charset="0"/>
              </a:rPr>
              <a:t>2:20PM EDT 4/26/2012 </a:t>
            </a:r>
            <a:r>
              <a:rPr lang="en-US" dirty="0">
                <a:latin typeface="Arial" panose="020B0604020202020204" pitchFamily="34" charset="0"/>
                <a:cs typeface="Arial" panose="020B0604020202020204" pitchFamily="34" charset="0"/>
                <a:hlinkClick r:id="rId3"/>
              </a:rPr>
              <a:t>Jennifer LeClaire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www.charismanews.com</a:t>
            </a:r>
            <a:r>
              <a:rPr lang="en-US" dirty="0">
                <a:latin typeface="Arial" panose="020B0604020202020204" pitchFamily="34" charset="0"/>
                <a:cs typeface="Arial" panose="020B0604020202020204" pitchFamily="34" charset="0"/>
              </a:rPr>
              <a:t>/us/33290-oprah-winfrey-i-am-a-christian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Winfrey: Jesus Did Not Come To Die On The Cross</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www.curezone.com</a:t>
            </a:r>
            <a:r>
              <a:rPr lang="en-US" dirty="0">
                <a:latin typeface="Arial" panose="020B0604020202020204" pitchFamily="34" charset="0"/>
                <a:cs typeface="Arial" panose="020B0604020202020204" pitchFamily="34" charset="0"/>
              </a:rPr>
              <a:t>/forums/</a:t>
            </a:r>
            <a:r>
              <a:rPr lang="en-US" dirty="0" err="1">
                <a:latin typeface="Arial" panose="020B0604020202020204" pitchFamily="34" charset="0"/>
                <a:cs typeface="Arial" panose="020B0604020202020204" pitchFamily="34" charset="0"/>
              </a:rPr>
              <a:t>am.asp?i</a:t>
            </a:r>
            <a:r>
              <a:rPr lang="en-US"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F3A712-5AE0-EA45-B5A4-B5897554C3FD}"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Dan Brown’s heresy was popular around 2004 but still deceives others today.</a:t>
            </a:r>
          </a:p>
        </p:txBody>
      </p:sp>
    </p:spTree>
    <p:extLst>
      <p:ext uri="{BB962C8B-B14F-4D97-AF65-F5344CB8AC3E}">
        <p14:creationId xmlns:p14="http://schemas.microsoft.com/office/powerpoint/2010/main" val="234663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1D8329B-1051-E048-99B1-9BD0A12CE73C}" type="datetime1">
              <a:rPr lang="en-US"/>
              <a:pPr>
                <a:defRPr/>
              </a:pPr>
              <a:t>3/30/26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76CF7D91-D6CA-074F-A169-7D0A2EF06EA1}" type="slidenum">
              <a:rPr lang="en-US"/>
              <a:pPr>
                <a:defRPr/>
              </a:pPr>
              <a:t>‹#›</a:t>
            </a:fld>
            <a:endParaRPr lang="en-US"/>
          </a:p>
        </p:txBody>
      </p:sp>
    </p:spTree>
    <p:extLst>
      <p:ext uri="{BB962C8B-B14F-4D97-AF65-F5344CB8AC3E}">
        <p14:creationId xmlns:p14="http://schemas.microsoft.com/office/powerpoint/2010/main" val="29996825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EC11684B-6490-BF46-89AA-3D86D95BE254}" type="datetime1">
              <a:rPr lang="en-US"/>
              <a:pPr>
                <a:defRPr/>
              </a:pPr>
              <a:t>3/30/26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2C9D1AFC-A7B9-1540-A1C1-EB88016555BA}" type="slidenum">
              <a:rPr lang="en-US"/>
              <a:pPr>
                <a:defRPr/>
              </a:pPr>
              <a:t>‹#›</a:t>
            </a:fld>
            <a:endParaRPr lang="en-US"/>
          </a:p>
        </p:txBody>
      </p:sp>
    </p:spTree>
    <p:extLst>
      <p:ext uri="{BB962C8B-B14F-4D97-AF65-F5344CB8AC3E}">
        <p14:creationId xmlns:p14="http://schemas.microsoft.com/office/powerpoint/2010/main" val="2046154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0B813132-D317-494B-8F37-CD8CD2B43E96}" type="datetime1">
              <a:rPr lang="en-US"/>
              <a:pPr>
                <a:defRPr/>
              </a:pPr>
              <a:t>3/30/26</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9194816A-E70C-0E45-86C8-5506A332DF36}" type="slidenum">
              <a:rPr lang="en-US"/>
              <a:pPr>
                <a:defRPr/>
              </a:pPr>
              <a:t>‹#›</a:t>
            </a:fld>
            <a:endParaRPr lang="en-US"/>
          </a:p>
        </p:txBody>
      </p:sp>
    </p:spTree>
    <p:extLst>
      <p:ext uri="{BB962C8B-B14F-4D97-AF65-F5344CB8AC3E}">
        <p14:creationId xmlns:p14="http://schemas.microsoft.com/office/powerpoint/2010/main" val="3603470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F5867AA-F907-E145-9AA3-68DCB4269867}" type="datetime1">
              <a:rPr lang="en-US"/>
              <a:pPr>
                <a:defRPr/>
              </a:pPr>
              <a:t>3/30/26</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7BE827ED-C69E-C24A-8217-9CEFF78810FB}" type="slidenum">
              <a:rPr lang="en-US"/>
              <a:pPr>
                <a:defRPr/>
              </a:pPr>
              <a:t>‹#›</a:t>
            </a:fld>
            <a:endParaRPr lang="en-US"/>
          </a:p>
        </p:txBody>
      </p:sp>
    </p:spTree>
    <p:extLst>
      <p:ext uri="{BB962C8B-B14F-4D97-AF65-F5344CB8AC3E}">
        <p14:creationId xmlns:p14="http://schemas.microsoft.com/office/powerpoint/2010/main" val="33191153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0E1E2582-3BDC-214F-B108-DF18D82FBB03}" type="datetime1">
              <a:rPr lang="en-US"/>
              <a:pPr>
                <a:defRPr/>
              </a:pPr>
              <a:t>3/30/26</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C520792E-8E19-174C-B0F7-91E48DF47588}" type="slidenum">
              <a:rPr lang="en-US"/>
              <a:pPr>
                <a:defRPr/>
              </a:pPr>
              <a:t>‹#›</a:t>
            </a:fld>
            <a:endParaRPr lang="en-US"/>
          </a:p>
        </p:txBody>
      </p:sp>
    </p:spTree>
    <p:extLst>
      <p:ext uri="{BB962C8B-B14F-4D97-AF65-F5344CB8AC3E}">
        <p14:creationId xmlns:p14="http://schemas.microsoft.com/office/powerpoint/2010/main" val="8926447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5D6C2C2-E28A-CE41-BFA6-E9548564CC73}" type="datetime1">
              <a:rPr lang="en-US"/>
              <a:pPr>
                <a:defRPr/>
              </a:pPr>
              <a:t>3/30/26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051F08C3-3CF1-7242-9CC5-2AAAAE8C3E4C}" type="slidenum">
              <a:rPr lang="en-US"/>
              <a:pPr>
                <a:defRPr/>
              </a:pPr>
              <a:t>‹#›</a:t>
            </a:fld>
            <a:endParaRPr lang="en-US"/>
          </a:p>
        </p:txBody>
      </p:sp>
    </p:spTree>
    <p:extLst>
      <p:ext uri="{BB962C8B-B14F-4D97-AF65-F5344CB8AC3E}">
        <p14:creationId xmlns:p14="http://schemas.microsoft.com/office/powerpoint/2010/main" val="23796805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A1D08A9-AB88-1F4D-96FE-C3A261641752}" type="datetime1">
              <a:rPr lang="en-US"/>
              <a:pPr>
                <a:defRPr/>
              </a:pPr>
              <a:t>3/30/26</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DCE5032D-F616-284F-B238-0A62DE639D72}" type="slidenum">
              <a:rPr lang="en-US"/>
              <a:pPr>
                <a:defRPr/>
              </a:pPr>
              <a:t>‹#›</a:t>
            </a:fld>
            <a:endParaRPr lang="en-US"/>
          </a:p>
        </p:txBody>
      </p:sp>
    </p:spTree>
    <p:extLst>
      <p:ext uri="{BB962C8B-B14F-4D97-AF65-F5344CB8AC3E}">
        <p14:creationId xmlns:p14="http://schemas.microsoft.com/office/powerpoint/2010/main" val="34718695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A3A0A39-8B17-B64E-B850-DC7FF7FB95C9}" type="datetime1">
              <a:rPr lang="en-US"/>
              <a:pPr>
                <a:defRPr/>
              </a:pPr>
              <a:t>3/30/26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E7BAE1C-B2B6-4448-982F-6E859AF1918A}" type="slidenum">
              <a:rPr lang="en-US"/>
              <a:pPr>
                <a:defRPr/>
              </a:pPr>
              <a:t>‹#›</a:t>
            </a:fld>
            <a:endParaRPr lang="en-US"/>
          </a:p>
        </p:txBody>
      </p:sp>
    </p:spTree>
    <p:extLst>
      <p:ext uri="{BB962C8B-B14F-4D97-AF65-F5344CB8AC3E}">
        <p14:creationId xmlns:p14="http://schemas.microsoft.com/office/powerpoint/2010/main" val="19688850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822D5C52-8153-8641-9E9A-8B7F8B06B713}" type="datetime1">
              <a:rPr lang="en-US"/>
              <a:pPr>
                <a:defRPr/>
              </a:pPr>
              <a:t>3/30/26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B2F043F-3618-5646-B4A4-5117E510688D}" type="slidenum">
              <a:rPr lang="en-US"/>
              <a:pPr>
                <a:defRPr/>
              </a:pPr>
              <a:t>‹#›</a:t>
            </a:fld>
            <a:endParaRPr lang="en-US"/>
          </a:p>
        </p:txBody>
      </p:sp>
    </p:spTree>
    <p:extLst>
      <p:ext uri="{BB962C8B-B14F-4D97-AF65-F5344CB8AC3E}">
        <p14:creationId xmlns:p14="http://schemas.microsoft.com/office/powerpoint/2010/main" val="558949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275751496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170045351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45985521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109895392"/>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327678726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303396622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85210115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426629743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336186778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337622030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30411842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94255801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76685041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252819817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39483448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19438765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271349783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204732158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3823835251"/>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8990753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231787528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295241063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2D21F476-66F2-DF44-987F-CB64FD8D42FF}" type="slidenum">
              <a:rPr lang="en-US"/>
              <a:pPr>
                <a:defRPr/>
              </a:pPr>
              <a:t>‹#›</a:t>
            </a:fld>
            <a:endParaRPr lang="en-US"/>
          </a:p>
        </p:txBody>
      </p:sp>
    </p:spTree>
    <p:extLst>
      <p:ext uri="{BB962C8B-B14F-4D97-AF65-F5344CB8AC3E}">
        <p14:creationId xmlns:p14="http://schemas.microsoft.com/office/powerpoint/2010/main" val="33791178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D799DE22-9CED-9B4A-A4B3-EBCA500361C0}" type="slidenum">
              <a:rPr lang="en-US"/>
              <a:pPr>
                <a:defRPr/>
              </a:pPr>
              <a:t>‹#›</a:t>
            </a:fld>
            <a:endParaRPr lang="en-US"/>
          </a:p>
        </p:txBody>
      </p:sp>
    </p:spTree>
    <p:extLst>
      <p:ext uri="{BB962C8B-B14F-4D97-AF65-F5344CB8AC3E}">
        <p14:creationId xmlns:p14="http://schemas.microsoft.com/office/powerpoint/2010/main" val="42063593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07F5930-FBDF-2149-861A-22A331B1845D}" type="slidenum">
              <a:rPr lang="en-US"/>
              <a:pPr>
                <a:defRPr/>
              </a:pPr>
              <a:t>‹#›</a:t>
            </a:fld>
            <a:endParaRPr lang="en-US"/>
          </a:p>
        </p:txBody>
      </p:sp>
    </p:spTree>
    <p:extLst>
      <p:ext uri="{BB962C8B-B14F-4D97-AF65-F5344CB8AC3E}">
        <p14:creationId xmlns:p14="http://schemas.microsoft.com/office/powerpoint/2010/main" val="6736831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9370E4B5-BA55-634B-958A-3044DB8F67E8}" type="slidenum">
              <a:rPr lang="en-US"/>
              <a:pPr>
                <a:defRPr/>
              </a:pPr>
              <a:t>‹#›</a:t>
            </a:fld>
            <a:endParaRPr lang="en-US"/>
          </a:p>
        </p:txBody>
      </p:sp>
    </p:spTree>
    <p:extLst>
      <p:ext uri="{BB962C8B-B14F-4D97-AF65-F5344CB8AC3E}">
        <p14:creationId xmlns:p14="http://schemas.microsoft.com/office/powerpoint/2010/main" val="37828376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E4321A1C-9A5D-7744-BED6-EB2653A745D8}" type="slidenum">
              <a:rPr lang="en-US"/>
              <a:pPr>
                <a:defRPr/>
              </a:pPr>
              <a:t>‹#›</a:t>
            </a:fld>
            <a:endParaRPr lang="en-US"/>
          </a:p>
        </p:txBody>
      </p:sp>
    </p:spTree>
    <p:extLst>
      <p:ext uri="{BB962C8B-B14F-4D97-AF65-F5344CB8AC3E}">
        <p14:creationId xmlns:p14="http://schemas.microsoft.com/office/powerpoint/2010/main" val="2346549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CC023111-8F00-EB48-80FF-DAE01DED566E}" type="slidenum">
              <a:rPr lang="en-US"/>
              <a:pPr>
                <a:defRPr/>
              </a:pPr>
              <a:t>‹#›</a:t>
            </a:fld>
            <a:endParaRPr lang="en-US"/>
          </a:p>
        </p:txBody>
      </p:sp>
    </p:spTree>
    <p:extLst>
      <p:ext uri="{BB962C8B-B14F-4D97-AF65-F5344CB8AC3E}">
        <p14:creationId xmlns:p14="http://schemas.microsoft.com/office/powerpoint/2010/main" val="219007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9DE9914-02D4-B54C-9A70-D740DF3E4433}" type="slidenum">
              <a:rPr lang="en-US"/>
              <a:pPr>
                <a:defRPr/>
              </a:pPr>
              <a:t>‹#›</a:t>
            </a:fld>
            <a:endParaRPr lang="en-US"/>
          </a:p>
        </p:txBody>
      </p:sp>
    </p:spTree>
    <p:extLst>
      <p:ext uri="{BB962C8B-B14F-4D97-AF65-F5344CB8AC3E}">
        <p14:creationId xmlns:p14="http://schemas.microsoft.com/office/powerpoint/2010/main" val="712293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921A4DE-3A71-6849-8D71-46DAB5789949}" type="slidenum">
              <a:rPr lang="en-US"/>
              <a:pPr>
                <a:defRPr/>
              </a:pPr>
              <a:t>‹#›</a:t>
            </a:fld>
            <a:endParaRPr lang="en-US"/>
          </a:p>
        </p:txBody>
      </p:sp>
    </p:spTree>
    <p:extLst>
      <p:ext uri="{BB962C8B-B14F-4D97-AF65-F5344CB8AC3E}">
        <p14:creationId xmlns:p14="http://schemas.microsoft.com/office/powerpoint/2010/main" val="16994727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4199D650-6077-1346-9C59-CA5ED12D7E37}" type="slidenum">
              <a:rPr lang="en-US"/>
              <a:pPr>
                <a:defRPr/>
              </a:pPr>
              <a:t>‹#›</a:t>
            </a:fld>
            <a:endParaRPr lang="en-US"/>
          </a:p>
        </p:txBody>
      </p:sp>
    </p:spTree>
    <p:extLst>
      <p:ext uri="{BB962C8B-B14F-4D97-AF65-F5344CB8AC3E}">
        <p14:creationId xmlns:p14="http://schemas.microsoft.com/office/powerpoint/2010/main" val="42859389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068B989A-1651-274E-81D5-47ADEE2A2B4D}" type="slidenum">
              <a:rPr lang="en-US"/>
              <a:pPr>
                <a:defRPr/>
              </a:pPr>
              <a:t>‹#›</a:t>
            </a:fld>
            <a:endParaRPr lang="en-US"/>
          </a:p>
        </p:txBody>
      </p:sp>
    </p:spTree>
    <p:extLst>
      <p:ext uri="{BB962C8B-B14F-4D97-AF65-F5344CB8AC3E}">
        <p14:creationId xmlns:p14="http://schemas.microsoft.com/office/powerpoint/2010/main" val="31929266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a:ea typeface="ＭＳ Ｐゴシック" charset="0"/>
                <a:cs typeface="ＭＳ Ｐゴシック" charset="0"/>
              </a:defRPr>
            </a:lvl1pPr>
          </a:lstStyle>
          <a:p>
            <a:pPr>
              <a:defRPr/>
            </a:pPr>
            <a:fld id="{85CD41C4-9953-D549-B8FB-D5410292267F}" type="slidenum">
              <a:rPr lang="en-US"/>
              <a:pPr>
                <a:defRPr/>
              </a:pPr>
              <a:t>‹#›</a:t>
            </a:fld>
            <a:endParaRPr lang="en-US"/>
          </a:p>
        </p:txBody>
      </p:sp>
    </p:spTree>
    <p:extLst>
      <p:ext uri="{BB962C8B-B14F-4D97-AF65-F5344CB8AC3E}">
        <p14:creationId xmlns:p14="http://schemas.microsoft.com/office/powerpoint/2010/main" val="3337460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71ED2ED-2136-214F-86A7-8274B5E8FAF4}" type="slidenum">
              <a:rPr lang="en-US"/>
              <a:pPr>
                <a:defRPr/>
              </a:pPr>
              <a:t>‹#›</a:t>
            </a:fld>
            <a:endParaRPr lang="en-US"/>
          </a:p>
        </p:txBody>
      </p:sp>
    </p:spTree>
    <p:extLst>
      <p:ext uri="{BB962C8B-B14F-4D97-AF65-F5344CB8AC3E}">
        <p14:creationId xmlns:p14="http://schemas.microsoft.com/office/powerpoint/2010/main" val="3794556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C9A5AC-4EE3-584D-8596-35CB6DE49E52}" type="slidenum">
              <a:rPr lang="en-US"/>
              <a:pPr>
                <a:defRPr/>
              </a:pPr>
              <a:t>‹#›</a:t>
            </a:fld>
            <a:endParaRPr lang="en-US"/>
          </a:p>
        </p:txBody>
      </p:sp>
    </p:spTree>
    <p:extLst>
      <p:ext uri="{BB962C8B-B14F-4D97-AF65-F5344CB8AC3E}">
        <p14:creationId xmlns:p14="http://schemas.microsoft.com/office/powerpoint/2010/main" val="2844311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E542C01-2D71-B844-A664-6DF4155B129B}" type="slidenum">
              <a:rPr lang="en-US"/>
              <a:pPr>
                <a:defRPr/>
              </a:pPr>
              <a:t>‹#›</a:t>
            </a:fld>
            <a:endParaRPr lang="en-US"/>
          </a:p>
        </p:txBody>
      </p:sp>
    </p:spTree>
    <p:extLst>
      <p:ext uri="{BB962C8B-B14F-4D97-AF65-F5344CB8AC3E}">
        <p14:creationId xmlns:p14="http://schemas.microsoft.com/office/powerpoint/2010/main" val="9911122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8CD0D5-F1F5-9942-8C7C-79F8442B3BF1}" type="slidenum">
              <a:rPr lang="en-US"/>
              <a:pPr>
                <a:defRPr/>
              </a:pPr>
              <a:t>‹#›</a:t>
            </a:fld>
            <a:endParaRPr lang="en-US"/>
          </a:p>
        </p:txBody>
      </p:sp>
    </p:spTree>
    <p:extLst>
      <p:ext uri="{BB962C8B-B14F-4D97-AF65-F5344CB8AC3E}">
        <p14:creationId xmlns:p14="http://schemas.microsoft.com/office/powerpoint/2010/main" val="37666770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2DAFDF-95AB-A943-8657-43C66E4E227B}" type="slidenum">
              <a:rPr lang="en-US"/>
              <a:pPr>
                <a:defRPr/>
              </a:pPr>
              <a:t>‹#›</a:t>
            </a:fld>
            <a:endParaRPr lang="en-US"/>
          </a:p>
        </p:txBody>
      </p:sp>
    </p:spTree>
    <p:extLst>
      <p:ext uri="{BB962C8B-B14F-4D97-AF65-F5344CB8AC3E}">
        <p14:creationId xmlns:p14="http://schemas.microsoft.com/office/powerpoint/2010/main" val="1774795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96BF229-A951-074A-BCC3-5A790CE2AEF5}" type="slidenum">
              <a:rPr lang="en-US"/>
              <a:pPr>
                <a:defRPr/>
              </a:pPr>
              <a:t>‹#›</a:t>
            </a:fld>
            <a:endParaRPr lang="en-US"/>
          </a:p>
        </p:txBody>
      </p:sp>
    </p:spTree>
    <p:extLst>
      <p:ext uri="{BB962C8B-B14F-4D97-AF65-F5344CB8AC3E}">
        <p14:creationId xmlns:p14="http://schemas.microsoft.com/office/powerpoint/2010/main" val="11698606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0177C3-DE6D-104C-9E13-1317B5E9B74A}" type="slidenum">
              <a:rPr lang="en-US"/>
              <a:pPr>
                <a:defRPr/>
              </a:pPr>
              <a:t>‹#›</a:t>
            </a:fld>
            <a:endParaRPr lang="en-US"/>
          </a:p>
        </p:txBody>
      </p:sp>
    </p:spTree>
    <p:extLst>
      <p:ext uri="{BB962C8B-B14F-4D97-AF65-F5344CB8AC3E}">
        <p14:creationId xmlns:p14="http://schemas.microsoft.com/office/powerpoint/2010/main" val="2002560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698A779-20BC-2C49-B46F-F58BE9CC8C99}" type="slidenum">
              <a:rPr lang="en-US"/>
              <a:pPr>
                <a:defRPr/>
              </a:pPr>
              <a:t>‹#›</a:t>
            </a:fld>
            <a:endParaRPr lang="en-US"/>
          </a:p>
        </p:txBody>
      </p:sp>
    </p:spTree>
    <p:extLst>
      <p:ext uri="{BB962C8B-B14F-4D97-AF65-F5344CB8AC3E}">
        <p14:creationId xmlns:p14="http://schemas.microsoft.com/office/powerpoint/2010/main" val="17280976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3154989-779F-C943-BF78-09DCCAA8D3A1}" type="slidenum">
              <a:rPr lang="en-US"/>
              <a:pPr>
                <a:defRPr/>
              </a:pPr>
              <a:t>‹#›</a:t>
            </a:fld>
            <a:endParaRPr lang="en-US"/>
          </a:p>
        </p:txBody>
      </p:sp>
    </p:spTree>
    <p:extLst>
      <p:ext uri="{BB962C8B-B14F-4D97-AF65-F5344CB8AC3E}">
        <p14:creationId xmlns:p14="http://schemas.microsoft.com/office/powerpoint/2010/main" val="6813622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F62B970-E6F9-2F4F-AB9B-6E514D293E8D}" type="slidenum">
              <a:rPr lang="en-US"/>
              <a:pPr>
                <a:defRPr/>
              </a:pPr>
              <a:t>‹#›</a:t>
            </a:fld>
            <a:endParaRPr lang="en-US"/>
          </a:p>
        </p:txBody>
      </p:sp>
    </p:spTree>
    <p:extLst>
      <p:ext uri="{BB962C8B-B14F-4D97-AF65-F5344CB8AC3E}">
        <p14:creationId xmlns:p14="http://schemas.microsoft.com/office/powerpoint/2010/main" val="2021467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ctr">
              <a:defRPr>
                <a:solidFill>
                  <a:srgbClr val="FFFFFF"/>
                </a:solidFill>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56332E1-B513-5048-A657-E8D9D465D4C3}" type="slidenum">
              <a:rPr lang="en-US"/>
              <a:pPr>
                <a:defRPr/>
              </a:pPr>
              <a:t>‹#›</a:t>
            </a:fld>
            <a:endParaRPr lang="en-US"/>
          </a:p>
        </p:txBody>
      </p:sp>
    </p:spTree>
    <p:extLst>
      <p:ext uri="{BB962C8B-B14F-4D97-AF65-F5344CB8AC3E}">
        <p14:creationId xmlns:p14="http://schemas.microsoft.com/office/powerpoint/2010/main" val="14195243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atin typeface="Times New Roman"/>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E47B3D6A-1B77-6646-9FAB-2560F3A4CB19}" type="slidenum">
              <a:rPr lang="en-US"/>
              <a:pPr>
                <a:defRPr/>
              </a:pPr>
              <a:t>‹#›</a:t>
            </a:fld>
            <a:endParaRPr lang="en-US"/>
          </a:p>
        </p:txBody>
      </p:sp>
    </p:spTree>
    <p:extLst>
      <p:ext uri="{BB962C8B-B14F-4D97-AF65-F5344CB8AC3E}">
        <p14:creationId xmlns:p14="http://schemas.microsoft.com/office/powerpoint/2010/main" val="886289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E37BDD-B327-ED4E-8D7C-945C89AF149F}" type="slidenum">
              <a:rPr lang="en-US"/>
              <a:pPr>
                <a:defRPr/>
              </a:pPr>
              <a:t>‹#›</a:t>
            </a:fld>
            <a:endParaRPr lang="en-US"/>
          </a:p>
        </p:txBody>
      </p:sp>
    </p:spTree>
    <p:extLst>
      <p:ext uri="{BB962C8B-B14F-4D97-AF65-F5344CB8AC3E}">
        <p14:creationId xmlns:p14="http://schemas.microsoft.com/office/powerpoint/2010/main" val="60723574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52431A-441D-5A4E-B1BD-C3D167E10DEE}" type="slidenum">
              <a:rPr lang="en-US"/>
              <a:pPr>
                <a:defRPr/>
              </a:pPr>
              <a:t>‹#›</a:t>
            </a:fld>
            <a:endParaRPr lang="en-US"/>
          </a:p>
        </p:txBody>
      </p:sp>
    </p:spTree>
    <p:extLst>
      <p:ext uri="{BB962C8B-B14F-4D97-AF65-F5344CB8AC3E}">
        <p14:creationId xmlns:p14="http://schemas.microsoft.com/office/powerpoint/2010/main" val="59162646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FC5A4-C2DE-A94F-9D2C-6614809FFCEA}" type="slidenum">
              <a:rPr lang="en-US"/>
              <a:pPr>
                <a:defRPr/>
              </a:pPr>
              <a:t>‹#›</a:t>
            </a:fld>
            <a:endParaRPr lang="en-US"/>
          </a:p>
        </p:txBody>
      </p:sp>
    </p:spTree>
    <p:extLst>
      <p:ext uri="{BB962C8B-B14F-4D97-AF65-F5344CB8AC3E}">
        <p14:creationId xmlns:p14="http://schemas.microsoft.com/office/powerpoint/2010/main" val="24561697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AD93F5-BFD2-7049-A847-8814EA7F1D40}" type="slidenum">
              <a:rPr lang="en-US"/>
              <a:pPr>
                <a:defRPr/>
              </a:pPr>
              <a:t>‹#›</a:t>
            </a:fld>
            <a:endParaRPr lang="en-US"/>
          </a:p>
        </p:txBody>
      </p:sp>
    </p:spTree>
    <p:extLst>
      <p:ext uri="{BB962C8B-B14F-4D97-AF65-F5344CB8AC3E}">
        <p14:creationId xmlns:p14="http://schemas.microsoft.com/office/powerpoint/2010/main" val="391830900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0EEFC-6E5F-6A4B-9764-6AF16C51E15B}" type="slidenum">
              <a:rPr lang="en-US"/>
              <a:pPr>
                <a:defRPr/>
              </a:pPr>
              <a:t>‹#›</a:t>
            </a:fld>
            <a:endParaRPr lang="en-US"/>
          </a:p>
        </p:txBody>
      </p:sp>
    </p:spTree>
    <p:extLst>
      <p:ext uri="{BB962C8B-B14F-4D97-AF65-F5344CB8AC3E}">
        <p14:creationId xmlns:p14="http://schemas.microsoft.com/office/powerpoint/2010/main" val="285248986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6722-ACEF-644F-9BF0-691F93A0EC78}" type="slidenum">
              <a:rPr lang="en-US"/>
              <a:pPr>
                <a:defRPr/>
              </a:pPr>
              <a:t>‹#›</a:t>
            </a:fld>
            <a:endParaRPr lang="en-US"/>
          </a:p>
        </p:txBody>
      </p:sp>
    </p:spTree>
    <p:extLst>
      <p:ext uri="{BB962C8B-B14F-4D97-AF65-F5344CB8AC3E}">
        <p14:creationId xmlns:p14="http://schemas.microsoft.com/office/powerpoint/2010/main" val="339611795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4263F8-5F0A-B243-A349-ACFFB9D1CA93}" type="slidenum">
              <a:rPr lang="en-US"/>
              <a:pPr>
                <a:defRPr/>
              </a:pPr>
              <a:t>‹#›</a:t>
            </a:fld>
            <a:endParaRPr lang="en-US"/>
          </a:p>
        </p:txBody>
      </p:sp>
    </p:spTree>
    <p:extLst>
      <p:ext uri="{BB962C8B-B14F-4D97-AF65-F5344CB8AC3E}">
        <p14:creationId xmlns:p14="http://schemas.microsoft.com/office/powerpoint/2010/main" val="82004521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63D9C0-F6D8-5948-A484-CFF7597DEBFE}" type="slidenum">
              <a:rPr lang="en-US"/>
              <a:pPr>
                <a:defRPr/>
              </a:pPr>
              <a:t>‹#›</a:t>
            </a:fld>
            <a:endParaRPr lang="en-US"/>
          </a:p>
        </p:txBody>
      </p:sp>
    </p:spTree>
    <p:extLst>
      <p:ext uri="{BB962C8B-B14F-4D97-AF65-F5344CB8AC3E}">
        <p14:creationId xmlns:p14="http://schemas.microsoft.com/office/powerpoint/2010/main" val="328902910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264A3-D849-2042-850D-E28F89FFDBA5}" type="slidenum">
              <a:rPr lang="en-US"/>
              <a:pPr>
                <a:defRPr/>
              </a:pPr>
              <a:t>‹#›</a:t>
            </a:fld>
            <a:endParaRPr lang="en-US"/>
          </a:p>
        </p:txBody>
      </p:sp>
    </p:spTree>
    <p:extLst>
      <p:ext uri="{BB962C8B-B14F-4D97-AF65-F5344CB8AC3E}">
        <p14:creationId xmlns:p14="http://schemas.microsoft.com/office/powerpoint/2010/main" val="386400662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FFBBA-8654-8E4A-AC7A-7E6D51EE4F86}" type="slidenum">
              <a:rPr lang="en-US"/>
              <a:pPr>
                <a:defRPr/>
              </a:pPr>
              <a:t>‹#›</a:t>
            </a:fld>
            <a:endParaRPr lang="en-US"/>
          </a:p>
        </p:txBody>
      </p:sp>
    </p:spTree>
    <p:extLst>
      <p:ext uri="{BB962C8B-B14F-4D97-AF65-F5344CB8AC3E}">
        <p14:creationId xmlns:p14="http://schemas.microsoft.com/office/powerpoint/2010/main" val="15652920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82E9BF-AF7F-EB49-AC9D-96CBFA6F82C4}" type="slidenum">
              <a:rPr lang="en-US"/>
              <a:pPr>
                <a:defRPr/>
              </a:pPr>
              <a:t>‹#›</a:t>
            </a:fld>
            <a:endParaRPr lang="en-US"/>
          </a:p>
        </p:txBody>
      </p:sp>
    </p:spTree>
    <p:extLst>
      <p:ext uri="{BB962C8B-B14F-4D97-AF65-F5344CB8AC3E}">
        <p14:creationId xmlns:p14="http://schemas.microsoft.com/office/powerpoint/2010/main" val="43050214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6902710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68396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7338307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2507465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11686379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3289963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36698838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6537654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436334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527062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25202250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5C0CD90D-F739-2249-AFD2-B839922A3D03}"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0370236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7949193F-19F6-724E-9030-6EE1C5320A4D}"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324863596"/>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DA1D5286-CE11-3E41-AE0D-688B164EED2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19959697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659CE9F1-EC39-7B45-AC96-A58F7618407E}"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82518306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423B6DD7-835B-FF4E-8A27-CD2F26849EC4}"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6819469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B0A02118-CBAC-3944-BD79-435BF1DC185C}"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05636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0352925-88A5-DF4B-A942-6E198EDF8F9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59874030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2A036CB-8897-8843-8543-067864576849}"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93343661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326A93D-3EBB-1B43-AC05-E3147CDAA49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80363793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09DEB803-542E-774C-BA5C-5B2DD2D46A7B}"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506544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2F52CC84-33FF-424F-BBE4-A68722D3037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564331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ea typeface="ＭＳ Ｐゴシック" charset="0"/>
                <a:cs typeface="ＭＳ Ｐゴシック" charset="0"/>
              </a:defRPr>
            </a:lvl1pPr>
          </a:lstStyle>
          <a:p>
            <a:pPr>
              <a:defRPr/>
            </a:pPr>
            <a:fld id="{AB6291C2-7E52-9649-90DA-8C1B8EE0B468}"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65750614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3364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48245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0078258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22387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89980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34351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09147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824795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6843938"/>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9113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7283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734767D-21F3-C64E-A3EE-F92263538D25}"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0616024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ABC18E29-5D90-2C43-8924-301C55EBD1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75097677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6576A64-1EFC-8945-8375-BF7B8EC639A8}"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0385523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74B8115-B604-D143-B757-856862A7C207}"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2943815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FF4FD6D-8AEB-5747-96AC-08AA5DFD54F3}"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235832614"/>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3BBCEDC-11E4-164B-A310-8A3999C7633E}"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6668667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D97420D-5FDD-9745-B264-B4410CA03A5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6945257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12FE4BE-E266-AD4B-BDDE-5BB6FD99CA8B}"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586612074"/>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56BA966-C307-4B48-9F7F-99A36085EF76}"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409705862"/>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15E4025-FCEF-C742-9028-1721B6199BD3}"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36925250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80318BB-A5DF-2B44-8086-084F29A681C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87953446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843DB7E-7FC7-7545-BCEB-EFBA89664858}"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3001650"/>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B98F37A6-482A-214F-947E-7D20BAAE6A56}" type="slidenum">
              <a:rPr lang="en-US"/>
              <a:pPr>
                <a:defRPr/>
              </a:pPr>
              <a:t>‹#›</a:t>
            </a:fld>
            <a:endParaRPr lang="en-US"/>
          </a:p>
        </p:txBody>
      </p:sp>
    </p:spTree>
    <p:extLst>
      <p:ext uri="{BB962C8B-B14F-4D97-AF65-F5344CB8AC3E}">
        <p14:creationId xmlns:p14="http://schemas.microsoft.com/office/powerpoint/2010/main" val="24781421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C05D4925-EE87-D74D-B2B5-35A66F66897C}" type="slidenum">
              <a:rPr lang="en-US"/>
              <a:pPr>
                <a:defRPr/>
              </a:pPr>
              <a:t>‹#›</a:t>
            </a:fld>
            <a:endParaRPr lang="en-US"/>
          </a:p>
        </p:txBody>
      </p:sp>
    </p:spTree>
    <p:extLst>
      <p:ext uri="{BB962C8B-B14F-4D97-AF65-F5344CB8AC3E}">
        <p14:creationId xmlns:p14="http://schemas.microsoft.com/office/powerpoint/2010/main" val="2894431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711983F7-B4AF-5F4D-9886-B84FEC5AC335}" type="slidenum">
              <a:rPr lang="en-US"/>
              <a:pPr>
                <a:defRPr/>
              </a:pPr>
              <a:t>‹#›</a:t>
            </a:fld>
            <a:endParaRPr lang="en-US"/>
          </a:p>
        </p:txBody>
      </p:sp>
    </p:spTree>
    <p:extLst>
      <p:ext uri="{BB962C8B-B14F-4D97-AF65-F5344CB8AC3E}">
        <p14:creationId xmlns:p14="http://schemas.microsoft.com/office/powerpoint/2010/main" val="263065281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8CC65DAE-E829-0C49-8B96-0AECFABC9974}" type="slidenum">
              <a:rPr lang="en-US"/>
              <a:pPr>
                <a:defRPr/>
              </a:pPr>
              <a:t>‹#›</a:t>
            </a:fld>
            <a:endParaRPr lang="en-US"/>
          </a:p>
        </p:txBody>
      </p:sp>
    </p:spTree>
    <p:extLst>
      <p:ext uri="{BB962C8B-B14F-4D97-AF65-F5344CB8AC3E}">
        <p14:creationId xmlns:p14="http://schemas.microsoft.com/office/powerpoint/2010/main" val="353446927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422E385C-5E91-894C-B20E-0CB26CEAB554}" type="slidenum">
              <a:rPr lang="en-US"/>
              <a:pPr>
                <a:defRPr/>
              </a:pPr>
              <a:t>‹#›</a:t>
            </a:fld>
            <a:endParaRPr lang="en-US"/>
          </a:p>
        </p:txBody>
      </p:sp>
    </p:spTree>
    <p:extLst>
      <p:ext uri="{BB962C8B-B14F-4D97-AF65-F5344CB8AC3E}">
        <p14:creationId xmlns:p14="http://schemas.microsoft.com/office/powerpoint/2010/main" val="41286523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BB361C1-D841-CD4C-B173-A6C11638C030}" type="slidenum">
              <a:rPr lang="en-GB"/>
              <a:pPr>
                <a:defRPr/>
              </a:pPr>
              <a:t>‹#›</a:t>
            </a:fld>
            <a:endParaRPr lang="en-GB"/>
          </a:p>
        </p:txBody>
      </p:sp>
    </p:spTree>
    <p:extLst>
      <p:ext uri="{BB962C8B-B14F-4D97-AF65-F5344CB8AC3E}">
        <p14:creationId xmlns:p14="http://schemas.microsoft.com/office/powerpoint/2010/main" val="5126949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97D05BDB-F422-0442-B07A-0A0844A07E3C}" type="slidenum">
              <a:rPr lang="en-US"/>
              <a:pPr>
                <a:defRPr/>
              </a:pPr>
              <a:t>‹#›</a:t>
            </a:fld>
            <a:endParaRPr lang="en-US"/>
          </a:p>
        </p:txBody>
      </p:sp>
    </p:spTree>
    <p:extLst>
      <p:ext uri="{BB962C8B-B14F-4D97-AF65-F5344CB8AC3E}">
        <p14:creationId xmlns:p14="http://schemas.microsoft.com/office/powerpoint/2010/main" val="297119015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E3CD5209-47F9-3E44-81A3-99DBD13602C2}" type="slidenum">
              <a:rPr lang="en-US"/>
              <a:pPr>
                <a:defRPr/>
              </a:pPr>
              <a:t>‹#›</a:t>
            </a:fld>
            <a:endParaRPr lang="en-US"/>
          </a:p>
        </p:txBody>
      </p:sp>
    </p:spTree>
    <p:extLst>
      <p:ext uri="{BB962C8B-B14F-4D97-AF65-F5344CB8AC3E}">
        <p14:creationId xmlns:p14="http://schemas.microsoft.com/office/powerpoint/2010/main" val="294365799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61CDB27E-2EE7-B04F-A82F-1350EEA8EDD3}" type="slidenum">
              <a:rPr lang="en-US"/>
              <a:pPr>
                <a:defRPr/>
              </a:pPr>
              <a:t>‹#›</a:t>
            </a:fld>
            <a:endParaRPr lang="en-US"/>
          </a:p>
        </p:txBody>
      </p:sp>
    </p:spTree>
    <p:extLst>
      <p:ext uri="{BB962C8B-B14F-4D97-AF65-F5344CB8AC3E}">
        <p14:creationId xmlns:p14="http://schemas.microsoft.com/office/powerpoint/2010/main" val="227560210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E71978D2-F390-E947-B53D-D7423B891AAA}" type="slidenum">
              <a:rPr lang="en-US"/>
              <a:pPr>
                <a:defRPr/>
              </a:pPr>
              <a:t>‹#›</a:t>
            </a:fld>
            <a:endParaRPr lang="en-US"/>
          </a:p>
        </p:txBody>
      </p:sp>
    </p:spTree>
    <p:extLst>
      <p:ext uri="{BB962C8B-B14F-4D97-AF65-F5344CB8AC3E}">
        <p14:creationId xmlns:p14="http://schemas.microsoft.com/office/powerpoint/2010/main" val="146413161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4B19A295-3FF2-A342-9DED-F51E90807E59}" type="slidenum">
              <a:rPr lang="en-US"/>
              <a:pPr>
                <a:defRPr/>
              </a:pPr>
              <a:t>‹#›</a:t>
            </a:fld>
            <a:endParaRPr lang="en-US"/>
          </a:p>
        </p:txBody>
      </p:sp>
    </p:spTree>
    <p:extLst>
      <p:ext uri="{BB962C8B-B14F-4D97-AF65-F5344CB8AC3E}">
        <p14:creationId xmlns:p14="http://schemas.microsoft.com/office/powerpoint/2010/main" val="427480687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ea typeface="ＭＳ Ｐゴシック"/>
                <a:cs typeface="ＭＳ Ｐゴシック" charset="0"/>
              </a:defRPr>
            </a:lvl1pPr>
          </a:lstStyle>
          <a:p>
            <a:pPr>
              <a:defRPr/>
            </a:pPr>
            <a:fld id="{5C1DB9E8-13F8-3A41-A308-699FA30EDDB1}" type="slidenum">
              <a:rPr lang="en-US"/>
              <a:pPr>
                <a:defRPr/>
              </a:pPr>
              <a:t>‹#›</a:t>
            </a:fld>
            <a:endParaRPr lang="en-US"/>
          </a:p>
        </p:txBody>
      </p:sp>
    </p:spTree>
    <p:extLst>
      <p:ext uri="{BB962C8B-B14F-4D97-AF65-F5344CB8AC3E}">
        <p14:creationId xmlns:p14="http://schemas.microsoft.com/office/powerpoint/2010/main" val="183284957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64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3279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18241153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68608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9864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7187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6307 h 272"/>
                  <a:gd name="T4" fmla="*/ 240 w 624"/>
                  <a:gd name="T5" fmla="*/ 5568 h 272"/>
                  <a:gd name="T6" fmla="*/ 624 w 624"/>
                  <a:gd name="T7" fmla="*/ 630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10 h 362"/>
                  <a:gd name="T2" fmla="*/ 8 w 632"/>
                  <a:gd name="T3" fmla="*/ 68 h 362"/>
                  <a:gd name="T4" fmla="*/ 248 w 632"/>
                  <a:gd name="T5" fmla="*/ 68 h 362"/>
                  <a:gd name="T6" fmla="*/ 632 w 632"/>
                  <a:gd name="T7" fmla="*/ 68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18 h 317"/>
                  <a:gd name="T4" fmla="*/ 624 w 624"/>
                  <a:gd name="T5" fmla="*/ 11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6334 h 317"/>
                  <a:gd name="T4" fmla="*/ 624 w 624"/>
                  <a:gd name="T5" fmla="*/ 63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6117 h 272"/>
                  <a:gd name="T4" fmla="*/ 240 w 624"/>
                  <a:gd name="T5" fmla="*/ 5408 h 272"/>
                  <a:gd name="T6" fmla="*/ 624 w 624"/>
                  <a:gd name="T7" fmla="*/ 61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414 h 385"/>
                <a:gd name="T2" fmla="*/ 5762 w 5762"/>
                <a:gd name="T3" fmla="*/ 395 h 385"/>
                <a:gd name="T4" fmla="*/ 576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4DFF3AD-95B0-BC48-93FF-EE1FEEBE3822}" type="slidenum">
              <a:rPr lang="en-US"/>
              <a:pPr>
                <a:defRPr/>
              </a:pPr>
              <a:t>‹#›</a:t>
            </a:fld>
            <a:endParaRPr lang="en-US"/>
          </a:p>
        </p:txBody>
      </p:sp>
    </p:spTree>
    <p:extLst>
      <p:ext uri="{BB962C8B-B14F-4D97-AF65-F5344CB8AC3E}">
        <p14:creationId xmlns:p14="http://schemas.microsoft.com/office/powerpoint/2010/main" val="8074022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94204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348490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3071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72F0D48-619C-CC47-9850-0B999C0F159C}" type="slidenum">
              <a:rPr lang="en-US"/>
              <a:pPr>
                <a:defRPr/>
              </a:pPr>
              <a:t>‹#›</a:t>
            </a:fld>
            <a:endParaRPr lang="en-US"/>
          </a:p>
        </p:txBody>
      </p:sp>
    </p:spTree>
    <p:extLst>
      <p:ext uri="{BB962C8B-B14F-4D97-AF65-F5344CB8AC3E}">
        <p14:creationId xmlns:p14="http://schemas.microsoft.com/office/powerpoint/2010/main" val="8189808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9238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984135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035757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612009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64333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821247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148159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417027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96157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93690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1B02C1B-F1E4-7A43-A100-3B3501C1106C}" type="slidenum">
              <a:rPr lang="en-US"/>
              <a:pPr>
                <a:defRPr/>
              </a:pPr>
              <a:t>‹#›</a:t>
            </a:fld>
            <a:endParaRPr lang="en-US"/>
          </a:p>
        </p:txBody>
      </p:sp>
    </p:spTree>
    <p:extLst>
      <p:ext uri="{BB962C8B-B14F-4D97-AF65-F5344CB8AC3E}">
        <p14:creationId xmlns:p14="http://schemas.microsoft.com/office/powerpoint/2010/main" val="16828135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849590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3/30/26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13274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3/30/26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281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3/30/26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13530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3/30/26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998890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3/30/26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61732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3/30/26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32473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3/30/26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55661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3/30/26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89774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3/30/26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28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3EC85A6A-88E2-1849-BF05-FA44D0CC897E}" type="slidenum">
              <a:rPr lang="en-US"/>
              <a:pPr>
                <a:defRPr/>
              </a:pPr>
              <a:t>‹#›</a:t>
            </a:fld>
            <a:endParaRPr lang="en-US"/>
          </a:p>
        </p:txBody>
      </p:sp>
    </p:spTree>
    <p:extLst>
      <p:ext uri="{BB962C8B-B14F-4D97-AF65-F5344CB8AC3E}">
        <p14:creationId xmlns:p14="http://schemas.microsoft.com/office/powerpoint/2010/main" val="60493262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3/30/26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01812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3/30/26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385049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40574824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400806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6239074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2427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522860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072674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9959287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7866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A452A3E1-B37E-3D4E-98D7-FA436658EE4A}" type="slidenum">
              <a:rPr lang="en-US"/>
              <a:pPr>
                <a:defRPr/>
              </a:pPr>
              <a:t>‹#›</a:t>
            </a:fld>
            <a:endParaRPr lang="en-US"/>
          </a:p>
        </p:txBody>
      </p:sp>
    </p:spTree>
    <p:extLst>
      <p:ext uri="{BB962C8B-B14F-4D97-AF65-F5344CB8AC3E}">
        <p14:creationId xmlns:p14="http://schemas.microsoft.com/office/powerpoint/2010/main" val="15422979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6900623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985227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206342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1FAEEEB-0696-DF4F-A20C-7A196714C75F}" type="slidenum">
              <a:rPr lang="en-US"/>
              <a:pPr>
                <a:defRPr/>
              </a:pPr>
              <a:t>‹#›</a:t>
            </a:fld>
            <a:endParaRPr lang="en-US"/>
          </a:p>
        </p:txBody>
      </p:sp>
    </p:spTree>
    <p:extLst>
      <p:ext uri="{BB962C8B-B14F-4D97-AF65-F5344CB8AC3E}">
        <p14:creationId xmlns:p14="http://schemas.microsoft.com/office/powerpoint/2010/main" val="5309253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FD44608D-0D04-DD4B-AC93-50207638481E}" type="slidenum">
              <a:rPr lang="en-US"/>
              <a:pPr>
                <a:defRPr/>
              </a:pPr>
              <a:t>‹#›</a:t>
            </a:fld>
            <a:endParaRPr lang="en-US"/>
          </a:p>
        </p:txBody>
      </p:sp>
    </p:spTree>
    <p:extLst>
      <p:ext uri="{BB962C8B-B14F-4D97-AF65-F5344CB8AC3E}">
        <p14:creationId xmlns:p14="http://schemas.microsoft.com/office/powerpoint/2010/main" val="16336448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FE88D-55DA-E942-AF95-4FBFBFC2D609}" type="slidenum">
              <a:rPr lang="en-US"/>
              <a:pPr>
                <a:defRPr/>
              </a:pPr>
              <a:t>‹#›</a:t>
            </a:fld>
            <a:endParaRPr lang="en-US"/>
          </a:p>
        </p:txBody>
      </p:sp>
    </p:spTree>
    <p:extLst>
      <p:ext uri="{BB962C8B-B14F-4D97-AF65-F5344CB8AC3E}">
        <p14:creationId xmlns:p14="http://schemas.microsoft.com/office/powerpoint/2010/main" val="13712088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A2916DAB-969C-C64E-89A5-298576E85293}" type="slidenum">
              <a:rPr lang="en-US"/>
              <a:pPr>
                <a:defRPr/>
              </a:pPr>
              <a:t>‹#›</a:t>
            </a:fld>
            <a:endParaRPr lang="en-US"/>
          </a:p>
        </p:txBody>
      </p:sp>
    </p:spTree>
    <p:extLst>
      <p:ext uri="{BB962C8B-B14F-4D97-AF65-F5344CB8AC3E}">
        <p14:creationId xmlns:p14="http://schemas.microsoft.com/office/powerpoint/2010/main" val="323598407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2059849-687F-0A4D-8C5F-02454D713253}" type="slidenum">
              <a:rPr lang="en-US"/>
              <a:pPr>
                <a:defRPr/>
              </a:pPr>
              <a:t>‹#›</a:t>
            </a:fld>
            <a:endParaRPr lang="en-US"/>
          </a:p>
        </p:txBody>
      </p:sp>
    </p:spTree>
    <p:extLst>
      <p:ext uri="{BB962C8B-B14F-4D97-AF65-F5344CB8AC3E}">
        <p14:creationId xmlns:p14="http://schemas.microsoft.com/office/powerpoint/2010/main" val="37803668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AD25FF2-4E75-C14A-8E1D-480DD16985CA}" type="slidenum">
              <a:rPr lang="en-US"/>
              <a:pPr>
                <a:defRPr/>
              </a:pPr>
              <a:t>‹#›</a:t>
            </a:fld>
            <a:endParaRPr lang="en-US"/>
          </a:p>
        </p:txBody>
      </p:sp>
    </p:spTree>
    <p:extLst>
      <p:ext uri="{BB962C8B-B14F-4D97-AF65-F5344CB8AC3E}">
        <p14:creationId xmlns:p14="http://schemas.microsoft.com/office/powerpoint/2010/main" val="84879734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401FE5E-D85F-BA40-A802-343095C9E161}" type="slidenum">
              <a:rPr lang="en-US"/>
              <a:pPr>
                <a:defRPr/>
              </a:pPr>
              <a:t>‹#›</a:t>
            </a:fld>
            <a:endParaRPr lang="en-US"/>
          </a:p>
        </p:txBody>
      </p:sp>
    </p:spTree>
    <p:extLst>
      <p:ext uri="{BB962C8B-B14F-4D97-AF65-F5344CB8AC3E}">
        <p14:creationId xmlns:p14="http://schemas.microsoft.com/office/powerpoint/2010/main" val="1349938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D3905244-CA99-5243-BEB6-6E02A0C81C1F}" type="slidenum">
              <a:rPr lang="en-US"/>
              <a:pPr>
                <a:defRPr/>
              </a:pPr>
              <a:t>‹#›</a:t>
            </a:fld>
            <a:endParaRPr lang="en-US"/>
          </a:p>
        </p:txBody>
      </p:sp>
    </p:spTree>
    <p:extLst>
      <p:ext uri="{BB962C8B-B14F-4D97-AF65-F5344CB8AC3E}">
        <p14:creationId xmlns:p14="http://schemas.microsoft.com/office/powerpoint/2010/main" val="41962553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0BBF27D-A04C-2B47-8990-17A082A946E7}" type="slidenum">
              <a:rPr lang="en-US"/>
              <a:pPr>
                <a:defRPr/>
              </a:pPr>
              <a:t>‹#›</a:t>
            </a:fld>
            <a:endParaRPr lang="en-US"/>
          </a:p>
        </p:txBody>
      </p:sp>
    </p:spTree>
    <p:extLst>
      <p:ext uri="{BB962C8B-B14F-4D97-AF65-F5344CB8AC3E}">
        <p14:creationId xmlns:p14="http://schemas.microsoft.com/office/powerpoint/2010/main" val="7618791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CB6EDA1-6D28-4B4E-8AC0-76A5859B01A8}" type="slidenum">
              <a:rPr lang="en-US"/>
              <a:pPr>
                <a:defRPr/>
              </a:pPr>
              <a:t>‹#›</a:t>
            </a:fld>
            <a:endParaRPr lang="en-US"/>
          </a:p>
        </p:txBody>
      </p:sp>
    </p:spTree>
    <p:extLst>
      <p:ext uri="{BB962C8B-B14F-4D97-AF65-F5344CB8AC3E}">
        <p14:creationId xmlns:p14="http://schemas.microsoft.com/office/powerpoint/2010/main" val="223722337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71DEC00-D08C-AD4E-98A6-A3C8A86ADC66}" type="slidenum">
              <a:rPr lang="en-US"/>
              <a:pPr>
                <a:defRPr/>
              </a:pPr>
              <a:t>‹#›</a:t>
            </a:fld>
            <a:endParaRPr lang="en-US"/>
          </a:p>
        </p:txBody>
      </p:sp>
    </p:spTree>
    <p:extLst>
      <p:ext uri="{BB962C8B-B14F-4D97-AF65-F5344CB8AC3E}">
        <p14:creationId xmlns:p14="http://schemas.microsoft.com/office/powerpoint/2010/main" val="4403873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6C289429-64FB-474E-9456-9528A00A2B99}" type="slidenum">
              <a:rPr lang="en-US"/>
              <a:pPr>
                <a:defRPr/>
              </a:pPr>
              <a:t>‹#›</a:t>
            </a:fld>
            <a:endParaRPr lang="en-US"/>
          </a:p>
        </p:txBody>
      </p:sp>
    </p:spTree>
    <p:extLst>
      <p:ext uri="{BB962C8B-B14F-4D97-AF65-F5344CB8AC3E}">
        <p14:creationId xmlns:p14="http://schemas.microsoft.com/office/powerpoint/2010/main" val="34426587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0690215D-2F07-4546-A38E-546F526B136E}" type="slidenum">
              <a:rPr lang="en-US"/>
              <a:pPr>
                <a:defRPr/>
              </a:pPr>
              <a:t>‹#›</a:t>
            </a:fld>
            <a:endParaRPr lang="en-US"/>
          </a:p>
        </p:txBody>
      </p:sp>
    </p:spTree>
    <p:extLst>
      <p:ext uri="{BB962C8B-B14F-4D97-AF65-F5344CB8AC3E}">
        <p14:creationId xmlns:p14="http://schemas.microsoft.com/office/powerpoint/2010/main" val="24584171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974087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254575325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5063997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7192109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1252054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B9A8714-996A-2742-84AA-210E77C45278}" type="slidenum">
              <a:rPr lang="en-US"/>
              <a:pPr>
                <a:defRPr/>
              </a:pPr>
              <a:t>‹#›</a:t>
            </a:fld>
            <a:endParaRPr lang="en-US"/>
          </a:p>
        </p:txBody>
      </p:sp>
    </p:spTree>
    <p:extLst>
      <p:ext uri="{BB962C8B-B14F-4D97-AF65-F5344CB8AC3E}">
        <p14:creationId xmlns:p14="http://schemas.microsoft.com/office/powerpoint/2010/main" val="9419208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419484916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41309268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333479317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27504085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30657681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24727603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224935985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244584789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26379099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114066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321BBB9E-8797-CF42-B3B7-74D0B6CC63CA}" type="slidenum">
              <a:rPr lang="en-US"/>
              <a:pPr>
                <a:defRPr/>
              </a:pPr>
              <a:t>‹#›</a:t>
            </a:fld>
            <a:endParaRPr lang="en-US"/>
          </a:p>
        </p:txBody>
      </p:sp>
    </p:spTree>
    <p:extLst>
      <p:ext uri="{BB962C8B-B14F-4D97-AF65-F5344CB8AC3E}">
        <p14:creationId xmlns:p14="http://schemas.microsoft.com/office/powerpoint/2010/main" val="302322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18819815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37280554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92433661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418719834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30724418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191408186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40559789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151058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CC8B882-55AF-5448-B086-3C0CAB8011DD}" type="slidenum">
              <a:rPr lang="en-US"/>
              <a:pPr>
                <a:defRPr/>
              </a:pPr>
              <a:t>‹#›</a:t>
            </a:fld>
            <a:endParaRPr lang="en-US"/>
          </a:p>
        </p:txBody>
      </p:sp>
    </p:spTree>
    <p:extLst>
      <p:ext uri="{BB962C8B-B14F-4D97-AF65-F5344CB8AC3E}">
        <p14:creationId xmlns:p14="http://schemas.microsoft.com/office/powerpoint/2010/main" val="15349030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3113358032"/>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01250203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C372E78-04B2-544C-A370-BD3DC7C66A7E}" type="slidenum">
              <a:rPr lang="en-US"/>
              <a:pPr>
                <a:defRPr/>
              </a:pPr>
              <a:t>‹#›</a:t>
            </a:fld>
            <a:endParaRPr lang="en-US"/>
          </a:p>
        </p:txBody>
      </p:sp>
    </p:spTree>
    <p:extLst>
      <p:ext uri="{BB962C8B-B14F-4D97-AF65-F5344CB8AC3E}">
        <p14:creationId xmlns:p14="http://schemas.microsoft.com/office/powerpoint/2010/main" val="12981536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28355A5-1337-E548-9562-A3567BF41979}" type="slidenum">
              <a:rPr lang="en-US"/>
              <a:pPr>
                <a:defRPr/>
              </a:pPr>
              <a:t>‹#›</a:t>
            </a:fld>
            <a:endParaRPr lang="en-US"/>
          </a:p>
        </p:txBody>
      </p:sp>
    </p:spTree>
    <p:extLst>
      <p:ext uri="{BB962C8B-B14F-4D97-AF65-F5344CB8AC3E}">
        <p14:creationId xmlns:p14="http://schemas.microsoft.com/office/powerpoint/2010/main" val="27202975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9C3790-FD42-8E45-9287-B52915A2FC57}" type="slidenum">
              <a:rPr lang="en-US"/>
              <a:pPr>
                <a:defRPr/>
              </a:pPr>
              <a:t>‹#›</a:t>
            </a:fld>
            <a:endParaRPr lang="en-US"/>
          </a:p>
        </p:txBody>
      </p:sp>
    </p:spTree>
    <p:extLst>
      <p:ext uri="{BB962C8B-B14F-4D97-AF65-F5344CB8AC3E}">
        <p14:creationId xmlns:p14="http://schemas.microsoft.com/office/powerpoint/2010/main" val="38890051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6E28CE-4987-F342-9CCF-F3D01B52CF22}" type="slidenum">
              <a:rPr lang="en-US"/>
              <a:pPr>
                <a:defRPr/>
              </a:pPr>
              <a:t>‹#›</a:t>
            </a:fld>
            <a:endParaRPr lang="en-US"/>
          </a:p>
        </p:txBody>
      </p:sp>
    </p:spTree>
    <p:extLst>
      <p:ext uri="{BB962C8B-B14F-4D97-AF65-F5344CB8AC3E}">
        <p14:creationId xmlns:p14="http://schemas.microsoft.com/office/powerpoint/2010/main" val="7387984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0DBEBA5-F837-664E-B263-2F8C9436F0D0}" type="slidenum">
              <a:rPr lang="en-US"/>
              <a:pPr>
                <a:defRPr/>
              </a:pPr>
              <a:t>‹#›</a:t>
            </a:fld>
            <a:endParaRPr lang="en-US"/>
          </a:p>
        </p:txBody>
      </p:sp>
    </p:spTree>
    <p:extLst>
      <p:ext uri="{BB962C8B-B14F-4D97-AF65-F5344CB8AC3E}">
        <p14:creationId xmlns:p14="http://schemas.microsoft.com/office/powerpoint/2010/main" val="32231726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C5C822-0539-2A47-BE19-7D4F9E916E29}" type="slidenum">
              <a:rPr lang="en-US"/>
              <a:pPr>
                <a:defRPr/>
              </a:pPr>
              <a:t>‹#›</a:t>
            </a:fld>
            <a:endParaRPr lang="en-US"/>
          </a:p>
        </p:txBody>
      </p:sp>
    </p:spTree>
    <p:extLst>
      <p:ext uri="{BB962C8B-B14F-4D97-AF65-F5344CB8AC3E}">
        <p14:creationId xmlns:p14="http://schemas.microsoft.com/office/powerpoint/2010/main" val="6786035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2C6DE19-4DB8-394F-8BF2-D209DC41E9CC}" type="slidenum">
              <a:rPr lang="en-US"/>
              <a:pPr>
                <a:defRPr/>
              </a:pPr>
              <a:t>‹#›</a:t>
            </a:fld>
            <a:endParaRPr lang="en-US"/>
          </a:p>
        </p:txBody>
      </p:sp>
    </p:spTree>
    <p:extLst>
      <p:ext uri="{BB962C8B-B14F-4D97-AF65-F5344CB8AC3E}">
        <p14:creationId xmlns:p14="http://schemas.microsoft.com/office/powerpoint/2010/main" val="231539319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993D92A-1F4E-4143-8FEE-5F2BCB7452CC}" type="slidenum">
              <a:rPr lang="en-US"/>
              <a:pPr>
                <a:defRPr/>
              </a:pPr>
              <a:t>‹#›</a:t>
            </a:fld>
            <a:endParaRPr lang="en-US"/>
          </a:p>
        </p:txBody>
      </p:sp>
    </p:spTree>
    <p:extLst>
      <p:ext uri="{BB962C8B-B14F-4D97-AF65-F5344CB8AC3E}">
        <p14:creationId xmlns:p14="http://schemas.microsoft.com/office/powerpoint/2010/main" val="11553656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4113334828"/>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01893EE-2BEE-E341-8B06-9825F029163E}" type="slidenum">
              <a:rPr lang="en-US"/>
              <a:pPr>
                <a:defRPr/>
              </a:pPr>
              <a:t>‹#›</a:t>
            </a:fld>
            <a:endParaRPr lang="en-US"/>
          </a:p>
        </p:txBody>
      </p:sp>
    </p:spTree>
    <p:extLst>
      <p:ext uri="{BB962C8B-B14F-4D97-AF65-F5344CB8AC3E}">
        <p14:creationId xmlns:p14="http://schemas.microsoft.com/office/powerpoint/2010/main" val="405071252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BDD922-49D9-324B-BCE0-27F30EDC00F3}" type="slidenum">
              <a:rPr lang="en-US"/>
              <a:pPr>
                <a:defRPr/>
              </a:pPr>
              <a:t>‹#›</a:t>
            </a:fld>
            <a:endParaRPr lang="en-US"/>
          </a:p>
        </p:txBody>
      </p:sp>
    </p:spTree>
    <p:extLst>
      <p:ext uri="{BB962C8B-B14F-4D97-AF65-F5344CB8AC3E}">
        <p14:creationId xmlns:p14="http://schemas.microsoft.com/office/powerpoint/2010/main" val="14665257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FF8F14F-F2D7-0A4C-AB97-08A6A32BA4FE}" type="slidenum">
              <a:rPr lang="en-US"/>
              <a:pPr>
                <a:defRPr/>
              </a:pPr>
              <a:t>‹#›</a:t>
            </a:fld>
            <a:endParaRPr lang="en-US"/>
          </a:p>
        </p:txBody>
      </p:sp>
    </p:spTree>
    <p:extLst>
      <p:ext uri="{BB962C8B-B14F-4D97-AF65-F5344CB8AC3E}">
        <p14:creationId xmlns:p14="http://schemas.microsoft.com/office/powerpoint/2010/main" val="36757662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238F0081-318A-C540-AA6C-25A3700A4F32}" type="slidenum">
              <a:rPr lang="en-US"/>
              <a:pPr>
                <a:defRPr/>
              </a:pPr>
              <a:t>‹#›</a:t>
            </a:fld>
            <a:endParaRPr lang="en-US"/>
          </a:p>
        </p:txBody>
      </p:sp>
    </p:spTree>
    <p:extLst>
      <p:ext uri="{BB962C8B-B14F-4D97-AF65-F5344CB8AC3E}">
        <p14:creationId xmlns:p14="http://schemas.microsoft.com/office/powerpoint/2010/main" val="257433916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A6CF4-BFE6-AF4F-9F42-EED9CD35C8F0}" type="slidenum">
              <a:rPr lang="en-US"/>
              <a:pPr>
                <a:defRPr/>
              </a:pPr>
              <a:t>‹#›</a:t>
            </a:fld>
            <a:endParaRPr lang="en-US"/>
          </a:p>
        </p:txBody>
      </p:sp>
    </p:spTree>
    <p:extLst>
      <p:ext uri="{BB962C8B-B14F-4D97-AF65-F5344CB8AC3E}">
        <p14:creationId xmlns:p14="http://schemas.microsoft.com/office/powerpoint/2010/main" val="624835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0E53DF-BE68-9E40-BAC5-A66438EE0429}" type="slidenum">
              <a:rPr lang="en-US"/>
              <a:pPr>
                <a:defRPr/>
              </a:pPr>
              <a:t>‹#›</a:t>
            </a:fld>
            <a:endParaRPr lang="en-US"/>
          </a:p>
        </p:txBody>
      </p:sp>
    </p:spTree>
    <p:extLst>
      <p:ext uri="{BB962C8B-B14F-4D97-AF65-F5344CB8AC3E}">
        <p14:creationId xmlns:p14="http://schemas.microsoft.com/office/powerpoint/2010/main" val="416286701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8EE4D7-37AB-A541-AF02-760A2536EA6D}" type="slidenum">
              <a:rPr lang="en-US"/>
              <a:pPr>
                <a:defRPr/>
              </a:pPr>
              <a:t>‹#›</a:t>
            </a:fld>
            <a:endParaRPr lang="en-US"/>
          </a:p>
        </p:txBody>
      </p:sp>
    </p:spTree>
    <p:extLst>
      <p:ext uri="{BB962C8B-B14F-4D97-AF65-F5344CB8AC3E}">
        <p14:creationId xmlns:p14="http://schemas.microsoft.com/office/powerpoint/2010/main" val="36796497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107D33-06C1-9346-AD37-42528A834F40}" type="slidenum">
              <a:rPr lang="en-US"/>
              <a:pPr>
                <a:defRPr/>
              </a:pPr>
              <a:t>‹#›</a:t>
            </a:fld>
            <a:endParaRPr lang="en-US"/>
          </a:p>
        </p:txBody>
      </p:sp>
    </p:spTree>
    <p:extLst>
      <p:ext uri="{BB962C8B-B14F-4D97-AF65-F5344CB8AC3E}">
        <p14:creationId xmlns:p14="http://schemas.microsoft.com/office/powerpoint/2010/main" val="5668315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09176-17DD-D347-A286-E82C2111C240}" type="slidenum">
              <a:rPr lang="en-US"/>
              <a:pPr>
                <a:defRPr/>
              </a:pPr>
              <a:t>‹#›</a:t>
            </a:fld>
            <a:endParaRPr lang="en-US"/>
          </a:p>
        </p:txBody>
      </p:sp>
    </p:spTree>
    <p:extLst>
      <p:ext uri="{BB962C8B-B14F-4D97-AF65-F5344CB8AC3E}">
        <p14:creationId xmlns:p14="http://schemas.microsoft.com/office/powerpoint/2010/main" val="272992970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15B18E-5E57-534C-B97C-4479C9E39402}" type="slidenum">
              <a:rPr lang="en-US"/>
              <a:pPr>
                <a:defRPr/>
              </a:pPr>
              <a:t>‹#›</a:t>
            </a:fld>
            <a:endParaRPr lang="en-US"/>
          </a:p>
        </p:txBody>
      </p:sp>
    </p:spTree>
    <p:extLst>
      <p:ext uri="{BB962C8B-B14F-4D97-AF65-F5344CB8AC3E}">
        <p14:creationId xmlns:p14="http://schemas.microsoft.com/office/powerpoint/2010/main" val="1910514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24869106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45CC1BD-4FE6-D841-A331-6BFA718798D4}" type="slidenum">
              <a:rPr lang="en-US"/>
              <a:pPr>
                <a:defRPr/>
              </a:pPr>
              <a:t>‹#›</a:t>
            </a:fld>
            <a:endParaRPr lang="en-US"/>
          </a:p>
        </p:txBody>
      </p:sp>
    </p:spTree>
    <p:extLst>
      <p:ext uri="{BB962C8B-B14F-4D97-AF65-F5344CB8AC3E}">
        <p14:creationId xmlns:p14="http://schemas.microsoft.com/office/powerpoint/2010/main" val="6139900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A79FA2-7438-AF47-AD51-8AB3EF0E2853}" type="slidenum">
              <a:rPr lang="en-US"/>
              <a:pPr>
                <a:defRPr/>
              </a:pPr>
              <a:t>‹#›</a:t>
            </a:fld>
            <a:endParaRPr lang="en-US"/>
          </a:p>
        </p:txBody>
      </p:sp>
    </p:spTree>
    <p:extLst>
      <p:ext uri="{BB962C8B-B14F-4D97-AF65-F5344CB8AC3E}">
        <p14:creationId xmlns:p14="http://schemas.microsoft.com/office/powerpoint/2010/main" val="135825665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E0ABB-0E4B-5641-BEAC-794F6222C703}" type="slidenum">
              <a:rPr lang="en-US"/>
              <a:pPr>
                <a:defRPr/>
              </a:pPr>
              <a:t>‹#›</a:t>
            </a:fld>
            <a:endParaRPr lang="en-US"/>
          </a:p>
        </p:txBody>
      </p:sp>
    </p:spTree>
    <p:extLst>
      <p:ext uri="{BB962C8B-B14F-4D97-AF65-F5344CB8AC3E}">
        <p14:creationId xmlns:p14="http://schemas.microsoft.com/office/powerpoint/2010/main" val="38144968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E1D262-2989-7E46-B227-5CA855CB080C}" type="slidenum">
              <a:rPr lang="en-US"/>
              <a:pPr>
                <a:defRPr/>
              </a:pPr>
              <a:t>‹#›</a:t>
            </a:fld>
            <a:endParaRPr lang="en-US"/>
          </a:p>
        </p:txBody>
      </p:sp>
    </p:spTree>
    <p:extLst>
      <p:ext uri="{BB962C8B-B14F-4D97-AF65-F5344CB8AC3E}">
        <p14:creationId xmlns:p14="http://schemas.microsoft.com/office/powerpoint/2010/main" val="15300912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C8D6D-7BA0-1847-A585-A102BC7909D5}" type="slidenum">
              <a:rPr lang="en-US"/>
              <a:pPr>
                <a:defRPr/>
              </a:pPr>
              <a:t>‹#›</a:t>
            </a:fld>
            <a:endParaRPr lang="en-US"/>
          </a:p>
        </p:txBody>
      </p:sp>
    </p:spTree>
    <p:extLst>
      <p:ext uri="{BB962C8B-B14F-4D97-AF65-F5344CB8AC3E}">
        <p14:creationId xmlns:p14="http://schemas.microsoft.com/office/powerpoint/2010/main" val="226580368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C6AC627-A1B0-5249-BA29-F3FA638BEB1A}"/>
              </a:ext>
            </a:extLst>
          </p:cNvPr>
          <p:cNvSpPr>
            <a:spLocks noGrp="1"/>
          </p:cNvSpPr>
          <p:nvPr>
            <p:ph type="dt" sz="half" idx="10"/>
          </p:nvPr>
        </p:nvSpPr>
        <p:spPr/>
        <p:txBody>
          <a:bodyPr/>
          <a:lstStyle>
            <a:lvl1pPr>
              <a:defRPr/>
            </a:lvl1pPr>
          </a:lstStyle>
          <a:p>
            <a:pPr>
              <a:defRPr/>
            </a:pPr>
            <a:fld id="{2443FE93-EC1B-9244-919C-BE971C298DCD}" type="datetimeFigureOut">
              <a:rPr lang="en-US" altLang="en-US"/>
              <a:pPr>
                <a:defRPr/>
              </a:pPr>
              <a:t>3/30/26</a:t>
            </a:fld>
            <a:endParaRPr lang="en-US" altLang="en-US"/>
          </a:p>
        </p:txBody>
      </p:sp>
      <p:sp>
        <p:nvSpPr>
          <p:cNvPr id="5" name="Footer Placeholder 4">
            <a:extLst>
              <a:ext uri="{FF2B5EF4-FFF2-40B4-BE49-F238E27FC236}">
                <a16:creationId xmlns:a16="http://schemas.microsoft.com/office/drawing/2014/main" id="{ED602084-3393-314D-B7C3-0F549F5BD6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98956-EF25-FB4A-8E78-79BA8D3B1288}"/>
              </a:ext>
            </a:extLst>
          </p:cNvPr>
          <p:cNvSpPr>
            <a:spLocks noGrp="1"/>
          </p:cNvSpPr>
          <p:nvPr>
            <p:ph type="sldNum" sz="quarter" idx="12"/>
          </p:nvPr>
        </p:nvSpPr>
        <p:spPr/>
        <p:txBody>
          <a:bodyPr/>
          <a:lstStyle>
            <a:lvl1pPr>
              <a:defRPr/>
            </a:lvl1pPr>
          </a:lstStyle>
          <a:p>
            <a:pPr>
              <a:defRPr/>
            </a:pPr>
            <a:fld id="{3FA71DAF-AC6E-4145-8714-433637246065}" type="slidenum">
              <a:rPr lang="en-US" altLang="en-US"/>
              <a:pPr>
                <a:defRPr/>
              </a:pPr>
              <a:t>‹#›</a:t>
            </a:fld>
            <a:endParaRPr lang="en-US" altLang="en-US"/>
          </a:p>
        </p:txBody>
      </p:sp>
    </p:spTree>
    <p:extLst>
      <p:ext uri="{BB962C8B-B14F-4D97-AF65-F5344CB8AC3E}">
        <p14:creationId xmlns:p14="http://schemas.microsoft.com/office/powerpoint/2010/main" val="328494205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D748F-485B-FA49-9351-54A3B2EFB762}"/>
              </a:ext>
            </a:extLst>
          </p:cNvPr>
          <p:cNvSpPr>
            <a:spLocks noGrp="1"/>
          </p:cNvSpPr>
          <p:nvPr>
            <p:ph type="dt" sz="half" idx="10"/>
          </p:nvPr>
        </p:nvSpPr>
        <p:spPr/>
        <p:txBody>
          <a:bodyPr/>
          <a:lstStyle>
            <a:lvl1pPr>
              <a:defRPr/>
            </a:lvl1pPr>
          </a:lstStyle>
          <a:p>
            <a:pPr>
              <a:defRPr/>
            </a:pPr>
            <a:fld id="{D7142B93-EEB8-5545-965E-1BA6780FDB3F}" type="datetimeFigureOut">
              <a:rPr lang="en-US" altLang="en-US"/>
              <a:pPr>
                <a:defRPr/>
              </a:pPr>
              <a:t>3/30/26</a:t>
            </a:fld>
            <a:endParaRPr lang="en-US" altLang="en-US"/>
          </a:p>
        </p:txBody>
      </p:sp>
      <p:sp>
        <p:nvSpPr>
          <p:cNvPr id="5" name="Footer Placeholder 4">
            <a:extLst>
              <a:ext uri="{FF2B5EF4-FFF2-40B4-BE49-F238E27FC236}">
                <a16:creationId xmlns:a16="http://schemas.microsoft.com/office/drawing/2014/main" id="{3CD8A9A7-68C5-6C42-9675-E880942663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92926-9CD1-D34A-8AF6-1C1BC1187D45}"/>
              </a:ext>
            </a:extLst>
          </p:cNvPr>
          <p:cNvSpPr>
            <a:spLocks noGrp="1"/>
          </p:cNvSpPr>
          <p:nvPr>
            <p:ph type="sldNum" sz="quarter" idx="12"/>
          </p:nvPr>
        </p:nvSpPr>
        <p:spPr/>
        <p:txBody>
          <a:bodyPr/>
          <a:lstStyle>
            <a:lvl1pPr>
              <a:defRPr/>
            </a:lvl1pPr>
          </a:lstStyle>
          <a:p>
            <a:pPr>
              <a:defRPr/>
            </a:pPr>
            <a:fld id="{CB01EE78-E421-4841-A96B-44B9D86755BA}" type="slidenum">
              <a:rPr lang="en-US" altLang="en-US"/>
              <a:pPr>
                <a:defRPr/>
              </a:pPr>
              <a:t>‹#›</a:t>
            </a:fld>
            <a:endParaRPr lang="en-US" altLang="en-US"/>
          </a:p>
        </p:txBody>
      </p:sp>
    </p:spTree>
    <p:extLst>
      <p:ext uri="{BB962C8B-B14F-4D97-AF65-F5344CB8AC3E}">
        <p14:creationId xmlns:p14="http://schemas.microsoft.com/office/powerpoint/2010/main" val="19912840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7341A7-C70A-1247-BC70-8AAA2F07A9B5}"/>
              </a:ext>
            </a:extLst>
          </p:cNvPr>
          <p:cNvSpPr>
            <a:spLocks noGrp="1"/>
          </p:cNvSpPr>
          <p:nvPr>
            <p:ph type="dt" sz="half" idx="10"/>
          </p:nvPr>
        </p:nvSpPr>
        <p:spPr/>
        <p:txBody>
          <a:bodyPr/>
          <a:lstStyle>
            <a:lvl1pPr>
              <a:defRPr/>
            </a:lvl1pPr>
          </a:lstStyle>
          <a:p>
            <a:pPr>
              <a:defRPr/>
            </a:pPr>
            <a:fld id="{56975A6E-9F39-7340-B366-713EAE5BEF38}" type="datetimeFigureOut">
              <a:rPr lang="en-US" altLang="en-US"/>
              <a:pPr>
                <a:defRPr/>
              </a:pPr>
              <a:t>3/30/26</a:t>
            </a:fld>
            <a:endParaRPr lang="en-US" altLang="en-US"/>
          </a:p>
        </p:txBody>
      </p:sp>
      <p:sp>
        <p:nvSpPr>
          <p:cNvPr id="5" name="Footer Placeholder 4">
            <a:extLst>
              <a:ext uri="{FF2B5EF4-FFF2-40B4-BE49-F238E27FC236}">
                <a16:creationId xmlns:a16="http://schemas.microsoft.com/office/drawing/2014/main" id="{8F1CBA86-95ED-D545-9511-270E9CAAB7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534999-0E08-C04C-A51F-8D5106C79E28}"/>
              </a:ext>
            </a:extLst>
          </p:cNvPr>
          <p:cNvSpPr>
            <a:spLocks noGrp="1"/>
          </p:cNvSpPr>
          <p:nvPr>
            <p:ph type="sldNum" sz="quarter" idx="12"/>
          </p:nvPr>
        </p:nvSpPr>
        <p:spPr/>
        <p:txBody>
          <a:bodyPr/>
          <a:lstStyle>
            <a:lvl1pPr>
              <a:defRPr/>
            </a:lvl1pPr>
          </a:lstStyle>
          <a:p>
            <a:pPr>
              <a:defRPr/>
            </a:pPr>
            <a:fld id="{2A5BC6E2-195A-8B4A-AD92-A0BB947FEE50}" type="slidenum">
              <a:rPr lang="en-US" altLang="en-US"/>
              <a:pPr>
                <a:defRPr/>
              </a:pPr>
              <a:t>‹#›</a:t>
            </a:fld>
            <a:endParaRPr lang="en-US" altLang="en-US"/>
          </a:p>
        </p:txBody>
      </p:sp>
    </p:spTree>
    <p:extLst>
      <p:ext uri="{BB962C8B-B14F-4D97-AF65-F5344CB8AC3E}">
        <p14:creationId xmlns:p14="http://schemas.microsoft.com/office/powerpoint/2010/main" val="21596172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948DDA8-3645-F649-9B44-A047E981CABD}"/>
              </a:ext>
            </a:extLst>
          </p:cNvPr>
          <p:cNvSpPr>
            <a:spLocks noGrp="1"/>
          </p:cNvSpPr>
          <p:nvPr>
            <p:ph type="dt" sz="half" idx="10"/>
          </p:nvPr>
        </p:nvSpPr>
        <p:spPr/>
        <p:txBody>
          <a:bodyPr/>
          <a:lstStyle>
            <a:lvl1pPr>
              <a:defRPr/>
            </a:lvl1pPr>
          </a:lstStyle>
          <a:p>
            <a:pPr>
              <a:defRPr/>
            </a:pPr>
            <a:fld id="{C36CD35C-CBB1-AD42-87A4-C9B85EC002F7}" type="datetimeFigureOut">
              <a:rPr lang="en-US" altLang="en-US"/>
              <a:pPr>
                <a:defRPr/>
              </a:pPr>
              <a:t>3/30/26</a:t>
            </a:fld>
            <a:endParaRPr lang="en-US" altLang="en-US"/>
          </a:p>
        </p:txBody>
      </p:sp>
      <p:sp>
        <p:nvSpPr>
          <p:cNvPr id="6" name="Footer Placeholder 4">
            <a:extLst>
              <a:ext uri="{FF2B5EF4-FFF2-40B4-BE49-F238E27FC236}">
                <a16:creationId xmlns:a16="http://schemas.microsoft.com/office/drawing/2014/main" id="{D890034F-47C5-6442-865B-2DDAB96B8C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881C3-6882-8A41-B8E3-36427415E9A1}"/>
              </a:ext>
            </a:extLst>
          </p:cNvPr>
          <p:cNvSpPr>
            <a:spLocks noGrp="1"/>
          </p:cNvSpPr>
          <p:nvPr>
            <p:ph type="sldNum" sz="quarter" idx="12"/>
          </p:nvPr>
        </p:nvSpPr>
        <p:spPr/>
        <p:txBody>
          <a:bodyPr/>
          <a:lstStyle>
            <a:lvl1pPr>
              <a:defRPr/>
            </a:lvl1pPr>
          </a:lstStyle>
          <a:p>
            <a:pPr>
              <a:defRPr/>
            </a:pPr>
            <a:fld id="{BE0E3DD3-D3B9-4A4E-86A6-6D3DF06205D8}" type="slidenum">
              <a:rPr lang="en-US" altLang="en-US"/>
              <a:pPr>
                <a:defRPr/>
              </a:pPr>
              <a:t>‹#›</a:t>
            </a:fld>
            <a:endParaRPr lang="en-US" altLang="en-US"/>
          </a:p>
        </p:txBody>
      </p:sp>
    </p:spTree>
    <p:extLst>
      <p:ext uri="{BB962C8B-B14F-4D97-AF65-F5344CB8AC3E}">
        <p14:creationId xmlns:p14="http://schemas.microsoft.com/office/powerpoint/2010/main" val="19749075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1C65654-64D0-F84B-810A-1C1E4EA40116}"/>
              </a:ext>
            </a:extLst>
          </p:cNvPr>
          <p:cNvSpPr>
            <a:spLocks noGrp="1"/>
          </p:cNvSpPr>
          <p:nvPr>
            <p:ph type="dt" sz="half" idx="10"/>
          </p:nvPr>
        </p:nvSpPr>
        <p:spPr/>
        <p:txBody>
          <a:bodyPr/>
          <a:lstStyle>
            <a:lvl1pPr>
              <a:defRPr/>
            </a:lvl1pPr>
          </a:lstStyle>
          <a:p>
            <a:pPr>
              <a:defRPr/>
            </a:pPr>
            <a:fld id="{C7018B3D-5D61-CF44-BE8E-1668E5890E3B}" type="datetimeFigureOut">
              <a:rPr lang="en-US" altLang="en-US"/>
              <a:pPr>
                <a:defRPr/>
              </a:pPr>
              <a:t>3/30/26</a:t>
            </a:fld>
            <a:endParaRPr lang="en-US" altLang="en-US"/>
          </a:p>
        </p:txBody>
      </p:sp>
      <p:sp>
        <p:nvSpPr>
          <p:cNvPr id="8" name="Footer Placeholder 4">
            <a:extLst>
              <a:ext uri="{FF2B5EF4-FFF2-40B4-BE49-F238E27FC236}">
                <a16:creationId xmlns:a16="http://schemas.microsoft.com/office/drawing/2014/main" id="{8EA024F4-C193-D743-8580-1204E9D69C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CDA281E-EF93-A341-8E0C-08D70024A0AE}"/>
              </a:ext>
            </a:extLst>
          </p:cNvPr>
          <p:cNvSpPr>
            <a:spLocks noGrp="1"/>
          </p:cNvSpPr>
          <p:nvPr>
            <p:ph type="sldNum" sz="quarter" idx="12"/>
          </p:nvPr>
        </p:nvSpPr>
        <p:spPr/>
        <p:txBody>
          <a:bodyPr/>
          <a:lstStyle>
            <a:lvl1pPr>
              <a:defRPr/>
            </a:lvl1pPr>
          </a:lstStyle>
          <a:p>
            <a:pPr>
              <a:defRPr/>
            </a:pPr>
            <a:fld id="{1C56FDED-2B44-1A40-88E4-46938E6A2768}" type="slidenum">
              <a:rPr lang="en-US" altLang="en-US"/>
              <a:pPr>
                <a:defRPr/>
              </a:pPr>
              <a:t>‹#›</a:t>
            </a:fld>
            <a:endParaRPr lang="en-US" altLang="en-US"/>
          </a:p>
        </p:txBody>
      </p:sp>
    </p:spTree>
    <p:extLst>
      <p:ext uri="{BB962C8B-B14F-4D97-AF65-F5344CB8AC3E}">
        <p14:creationId xmlns:p14="http://schemas.microsoft.com/office/powerpoint/2010/main" val="1237838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411844949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BE1C4A-2D93-5C4E-BE62-083702A0A289}"/>
              </a:ext>
            </a:extLst>
          </p:cNvPr>
          <p:cNvSpPr>
            <a:spLocks noGrp="1"/>
          </p:cNvSpPr>
          <p:nvPr>
            <p:ph type="dt" sz="half" idx="10"/>
          </p:nvPr>
        </p:nvSpPr>
        <p:spPr/>
        <p:txBody>
          <a:bodyPr/>
          <a:lstStyle>
            <a:lvl1pPr>
              <a:defRPr/>
            </a:lvl1pPr>
          </a:lstStyle>
          <a:p>
            <a:pPr>
              <a:defRPr/>
            </a:pPr>
            <a:fld id="{9ED50712-5E27-FA49-92CB-B36B2B22A1B0}" type="datetimeFigureOut">
              <a:rPr lang="en-US" altLang="en-US"/>
              <a:pPr>
                <a:defRPr/>
              </a:pPr>
              <a:t>3/30/26</a:t>
            </a:fld>
            <a:endParaRPr lang="en-US" altLang="en-US"/>
          </a:p>
        </p:txBody>
      </p:sp>
      <p:sp>
        <p:nvSpPr>
          <p:cNvPr id="4" name="Footer Placeholder 4">
            <a:extLst>
              <a:ext uri="{FF2B5EF4-FFF2-40B4-BE49-F238E27FC236}">
                <a16:creationId xmlns:a16="http://schemas.microsoft.com/office/drawing/2014/main" id="{48FEB6AD-5D26-214F-9B82-CB83BF92E3B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268179-FE86-7A4F-AD63-C3B3F512DF8A}"/>
              </a:ext>
            </a:extLst>
          </p:cNvPr>
          <p:cNvSpPr>
            <a:spLocks noGrp="1"/>
          </p:cNvSpPr>
          <p:nvPr>
            <p:ph type="sldNum" sz="quarter" idx="12"/>
          </p:nvPr>
        </p:nvSpPr>
        <p:spPr/>
        <p:txBody>
          <a:bodyPr/>
          <a:lstStyle>
            <a:lvl1pPr>
              <a:defRPr/>
            </a:lvl1pPr>
          </a:lstStyle>
          <a:p>
            <a:pPr>
              <a:defRPr/>
            </a:pPr>
            <a:fld id="{8E65B047-2BF4-764D-A8B3-31F37A72659B}" type="slidenum">
              <a:rPr lang="en-US" altLang="en-US"/>
              <a:pPr>
                <a:defRPr/>
              </a:pPr>
              <a:t>‹#›</a:t>
            </a:fld>
            <a:endParaRPr lang="en-US" altLang="en-US"/>
          </a:p>
        </p:txBody>
      </p:sp>
    </p:spTree>
    <p:extLst>
      <p:ext uri="{BB962C8B-B14F-4D97-AF65-F5344CB8AC3E}">
        <p14:creationId xmlns:p14="http://schemas.microsoft.com/office/powerpoint/2010/main" val="66592795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E88D7C1-E64B-6045-9691-2D7947FEFE5F}"/>
              </a:ext>
            </a:extLst>
          </p:cNvPr>
          <p:cNvSpPr>
            <a:spLocks noGrp="1"/>
          </p:cNvSpPr>
          <p:nvPr>
            <p:ph type="dt" sz="half" idx="10"/>
          </p:nvPr>
        </p:nvSpPr>
        <p:spPr/>
        <p:txBody>
          <a:bodyPr/>
          <a:lstStyle>
            <a:lvl1pPr>
              <a:defRPr/>
            </a:lvl1pPr>
          </a:lstStyle>
          <a:p>
            <a:pPr>
              <a:defRPr/>
            </a:pPr>
            <a:fld id="{19D5984B-0173-9149-9A83-92B604AF5DE5}" type="datetimeFigureOut">
              <a:rPr lang="en-US" altLang="en-US"/>
              <a:pPr>
                <a:defRPr/>
              </a:pPr>
              <a:t>3/30/26</a:t>
            </a:fld>
            <a:endParaRPr lang="en-US" altLang="en-US"/>
          </a:p>
        </p:txBody>
      </p:sp>
      <p:sp>
        <p:nvSpPr>
          <p:cNvPr id="3" name="Footer Placeholder 4">
            <a:extLst>
              <a:ext uri="{FF2B5EF4-FFF2-40B4-BE49-F238E27FC236}">
                <a16:creationId xmlns:a16="http://schemas.microsoft.com/office/drawing/2014/main" id="{A56490A6-F43C-3442-908C-5E7ABF5FEFA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9D41D4-372E-BF47-97C3-A104D4FF1678}"/>
              </a:ext>
            </a:extLst>
          </p:cNvPr>
          <p:cNvSpPr>
            <a:spLocks noGrp="1"/>
          </p:cNvSpPr>
          <p:nvPr>
            <p:ph type="sldNum" sz="quarter" idx="12"/>
          </p:nvPr>
        </p:nvSpPr>
        <p:spPr/>
        <p:txBody>
          <a:bodyPr/>
          <a:lstStyle>
            <a:lvl1pPr>
              <a:defRPr/>
            </a:lvl1pPr>
          </a:lstStyle>
          <a:p>
            <a:pPr>
              <a:defRPr/>
            </a:pPr>
            <a:fld id="{65D11AF1-C475-4649-8377-0C3B0AD8FC11}" type="slidenum">
              <a:rPr lang="en-US" altLang="en-US"/>
              <a:pPr>
                <a:defRPr/>
              </a:pPr>
              <a:t>‹#›</a:t>
            </a:fld>
            <a:endParaRPr lang="en-US" altLang="en-US"/>
          </a:p>
        </p:txBody>
      </p:sp>
    </p:spTree>
    <p:extLst>
      <p:ext uri="{BB962C8B-B14F-4D97-AF65-F5344CB8AC3E}">
        <p14:creationId xmlns:p14="http://schemas.microsoft.com/office/powerpoint/2010/main" val="3655303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C12373-F0A6-7A4A-AA52-D5743E4A3531}"/>
              </a:ext>
            </a:extLst>
          </p:cNvPr>
          <p:cNvSpPr>
            <a:spLocks noGrp="1"/>
          </p:cNvSpPr>
          <p:nvPr>
            <p:ph type="dt" sz="half" idx="10"/>
          </p:nvPr>
        </p:nvSpPr>
        <p:spPr/>
        <p:txBody>
          <a:bodyPr/>
          <a:lstStyle>
            <a:lvl1pPr>
              <a:defRPr/>
            </a:lvl1pPr>
          </a:lstStyle>
          <a:p>
            <a:pPr>
              <a:defRPr/>
            </a:pPr>
            <a:fld id="{1E0F8231-745B-1F41-81E4-E1F83F75454A}" type="datetimeFigureOut">
              <a:rPr lang="en-US" altLang="en-US"/>
              <a:pPr>
                <a:defRPr/>
              </a:pPr>
              <a:t>3/30/26</a:t>
            </a:fld>
            <a:endParaRPr lang="en-US" altLang="en-US"/>
          </a:p>
        </p:txBody>
      </p:sp>
      <p:sp>
        <p:nvSpPr>
          <p:cNvPr id="6" name="Footer Placeholder 4">
            <a:extLst>
              <a:ext uri="{FF2B5EF4-FFF2-40B4-BE49-F238E27FC236}">
                <a16:creationId xmlns:a16="http://schemas.microsoft.com/office/drawing/2014/main" id="{A481D09A-22A9-4C44-8B70-E57E9FC52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054844-418B-2748-BAC3-50DDC2136F1A}"/>
              </a:ext>
            </a:extLst>
          </p:cNvPr>
          <p:cNvSpPr>
            <a:spLocks noGrp="1"/>
          </p:cNvSpPr>
          <p:nvPr>
            <p:ph type="sldNum" sz="quarter" idx="12"/>
          </p:nvPr>
        </p:nvSpPr>
        <p:spPr/>
        <p:txBody>
          <a:bodyPr/>
          <a:lstStyle>
            <a:lvl1pPr>
              <a:defRPr/>
            </a:lvl1pPr>
          </a:lstStyle>
          <a:p>
            <a:pPr>
              <a:defRPr/>
            </a:pPr>
            <a:fld id="{2FA895B6-4B95-9A49-BD6A-1E1A11CA0522}" type="slidenum">
              <a:rPr lang="en-US" altLang="en-US"/>
              <a:pPr>
                <a:defRPr/>
              </a:pPr>
              <a:t>‹#›</a:t>
            </a:fld>
            <a:endParaRPr lang="en-US" altLang="en-US"/>
          </a:p>
        </p:txBody>
      </p:sp>
    </p:spTree>
    <p:extLst>
      <p:ext uri="{BB962C8B-B14F-4D97-AF65-F5344CB8AC3E}">
        <p14:creationId xmlns:p14="http://schemas.microsoft.com/office/powerpoint/2010/main" val="275335950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2D4696-FF21-484A-96D6-141A47DB3686}"/>
              </a:ext>
            </a:extLst>
          </p:cNvPr>
          <p:cNvSpPr>
            <a:spLocks noGrp="1"/>
          </p:cNvSpPr>
          <p:nvPr>
            <p:ph type="dt" sz="half" idx="10"/>
          </p:nvPr>
        </p:nvSpPr>
        <p:spPr/>
        <p:txBody>
          <a:bodyPr/>
          <a:lstStyle>
            <a:lvl1pPr>
              <a:defRPr/>
            </a:lvl1pPr>
          </a:lstStyle>
          <a:p>
            <a:pPr>
              <a:defRPr/>
            </a:pPr>
            <a:fld id="{012A7846-B1DC-DD4A-A123-BC9106B5C47D}" type="datetimeFigureOut">
              <a:rPr lang="en-US" altLang="en-US"/>
              <a:pPr>
                <a:defRPr/>
              </a:pPr>
              <a:t>3/30/26</a:t>
            </a:fld>
            <a:endParaRPr lang="en-US" altLang="en-US"/>
          </a:p>
        </p:txBody>
      </p:sp>
      <p:sp>
        <p:nvSpPr>
          <p:cNvPr id="6" name="Footer Placeholder 4">
            <a:extLst>
              <a:ext uri="{FF2B5EF4-FFF2-40B4-BE49-F238E27FC236}">
                <a16:creationId xmlns:a16="http://schemas.microsoft.com/office/drawing/2014/main" id="{900597E4-D9E2-2C4C-9AF6-B0C430D348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AFA47F-6741-CA4D-A8ED-A287C785B22C}"/>
              </a:ext>
            </a:extLst>
          </p:cNvPr>
          <p:cNvSpPr>
            <a:spLocks noGrp="1"/>
          </p:cNvSpPr>
          <p:nvPr>
            <p:ph type="sldNum" sz="quarter" idx="12"/>
          </p:nvPr>
        </p:nvSpPr>
        <p:spPr/>
        <p:txBody>
          <a:bodyPr/>
          <a:lstStyle>
            <a:lvl1pPr>
              <a:defRPr/>
            </a:lvl1pPr>
          </a:lstStyle>
          <a:p>
            <a:pPr>
              <a:defRPr/>
            </a:pPr>
            <a:fld id="{3FFD5624-9045-9F48-9740-B3F0E29192BB}" type="slidenum">
              <a:rPr lang="en-US" altLang="en-US"/>
              <a:pPr>
                <a:defRPr/>
              </a:pPr>
              <a:t>‹#›</a:t>
            </a:fld>
            <a:endParaRPr lang="en-US" altLang="en-US"/>
          </a:p>
        </p:txBody>
      </p:sp>
    </p:spTree>
    <p:extLst>
      <p:ext uri="{BB962C8B-B14F-4D97-AF65-F5344CB8AC3E}">
        <p14:creationId xmlns:p14="http://schemas.microsoft.com/office/powerpoint/2010/main" val="426581960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51226-91A6-EB48-814E-0B7379D3D4B8}"/>
              </a:ext>
            </a:extLst>
          </p:cNvPr>
          <p:cNvSpPr>
            <a:spLocks noGrp="1"/>
          </p:cNvSpPr>
          <p:nvPr>
            <p:ph type="dt" sz="half" idx="10"/>
          </p:nvPr>
        </p:nvSpPr>
        <p:spPr/>
        <p:txBody>
          <a:bodyPr/>
          <a:lstStyle>
            <a:lvl1pPr>
              <a:defRPr/>
            </a:lvl1pPr>
          </a:lstStyle>
          <a:p>
            <a:pPr>
              <a:defRPr/>
            </a:pPr>
            <a:fld id="{D5641020-7C28-9E4C-BD98-84E31582925D}" type="datetimeFigureOut">
              <a:rPr lang="en-US" altLang="en-US"/>
              <a:pPr>
                <a:defRPr/>
              </a:pPr>
              <a:t>3/30/26</a:t>
            </a:fld>
            <a:endParaRPr lang="en-US" altLang="en-US"/>
          </a:p>
        </p:txBody>
      </p:sp>
      <p:sp>
        <p:nvSpPr>
          <p:cNvPr id="5" name="Footer Placeholder 4">
            <a:extLst>
              <a:ext uri="{FF2B5EF4-FFF2-40B4-BE49-F238E27FC236}">
                <a16:creationId xmlns:a16="http://schemas.microsoft.com/office/drawing/2014/main" id="{3140F465-277E-EB44-A800-8C867BF2C3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B01EA4-7253-9A4B-96AF-5C5E1D6CE19C}"/>
              </a:ext>
            </a:extLst>
          </p:cNvPr>
          <p:cNvSpPr>
            <a:spLocks noGrp="1"/>
          </p:cNvSpPr>
          <p:nvPr>
            <p:ph type="sldNum" sz="quarter" idx="12"/>
          </p:nvPr>
        </p:nvSpPr>
        <p:spPr/>
        <p:txBody>
          <a:bodyPr/>
          <a:lstStyle>
            <a:lvl1pPr>
              <a:defRPr/>
            </a:lvl1pPr>
          </a:lstStyle>
          <a:p>
            <a:pPr>
              <a:defRPr/>
            </a:pPr>
            <a:fld id="{AFC40C8D-913C-814B-804E-42871431FEC1}" type="slidenum">
              <a:rPr lang="en-US" altLang="en-US"/>
              <a:pPr>
                <a:defRPr/>
              </a:pPr>
              <a:t>‹#›</a:t>
            </a:fld>
            <a:endParaRPr lang="en-US" altLang="en-US"/>
          </a:p>
        </p:txBody>
      </p:sp>
    </p:spTree>
    <p:extLst>
      <p:ext uri="{BB962C8B-B14F-4D97-AF65-F5344CB8AC3E}">
        <p14:creationId xmlns:p14="http://schemas.microsoft.com/office/powerpoint/2010/main" val="24104297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D229E-7112-FD4B-B48D-4A1ED7EE34F8}"/>
              </a:ext>
            </a:extLst>
          </p:cNvPr>
          <p:cNvSpPr>
            <a:spLocks noGrp="1"/>
          </p:cNvSpPr>
          <p:nvPr>
            <p:ph type="dt" sz="half" idx="10"/>
          </p:nvPr>
        </p:nvSpPr>
        <p:spPr/>
        <p:txBody>
          <a:bodyPr/>
          <a:lstStyle>
            <a:lvl1pPr>
              <a:defRPr/>
            </a:lvl1pPr>
          </a:lstStyle>
          <a:p>
            <a:pPr>
              <a:defRPr/>
            </a:pPr>
            <a:fld id="{3F5D9719-C24C-0944-8ECB-A64AB0B4F671}" type="datetimeFigureOut">
              <a:rPr lang="en-US" altLang="en-US"/>
              <a:pPr>
                <a:defRPr/>
              </a:pPr>
              <a:t>3/30/26</a:t>
            </a:fld>
            <a:endParaRPr lang="en-US" altLang="en-US"/>
          </a:p>
        </p:txBody>
      </p:sp>
      <p:sp>
        <p:nvSpPr>
          <p:cNvPr id="5" name="Footer Placeholder 4">
            <a:extLst>
              <a:ext uri="{FF2B5EF4-FFF2-40B4-BE49-F238E27FC236}">
                <a16:creationId xmlns:a16="http://schemas.microsoft.com/office/drawing/2014/main" id="{6A070A2F-B2DD-DD46-AC04-622EFADE76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D68D4D-C42E-6E4E-AA87-F3D36CBE0060}"/>
              </a:ext>
            </a:extLst>
          </p:cNvPr>
          <p:cNvSpPr>
            <a:spLocks noGrp="1"/>
          </p:cNvSpPr>
          <p:nvPr>
            <p:ph type="sldNum" sz="quarter" idx="12"/>
          </p:nvPr>
        </p:nvSpPr>
        <p:spPr/>
        <p:txBody>
          <a:bodyPr/>
          <a:lstStyle>
            <a:lvl1pPr>
              <a:defRPr/>
            </a:lvl1pPr>
          </a:lstStyle>
          <a:p>
            <a:pPr>
              <a:defRPr/>
            </a:pPr>
            <a:fld id="{449575FE-0728-0949-B20F-45E5A10535CD}" type="slidenum">
              <a:rPr lang="en-US" altLang="en-US"/>
              <a:pPr>
                <a:defRPr/>
              </a:pPr>
              <a:t>‹#›</a:t>
            </a:fld>
            <a:endParaRPr lang="en-US" altLang="en-US"/>
          </a:p>
        </p:txBody>
      </p:sp>
    </p:spTree>
    <p:extLst>
      <p:ext uri="{BB962C8B-B14F-4D97-AF65-F5344CB8AC3E}">
        <p14:creationId xmlns:p14="http://schemas.microsoft.com/office/powerpoint/2010/main" val="16311714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19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6871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350475155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38429650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34954550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174103690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2129571598"/>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718809901"/>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341730227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1838162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1877990979"/>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95382093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403091883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62538287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72E06A8-B516-F34A-9326-AA6C716440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362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4121257600"/>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205DBB85-1A84-2840-9183-377D76B476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834531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1F7B8F62-DD8F-C84F-85DB-8DF0DC41B1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39707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57"/>
          <p:cNvSpPr>
            <a:spLocks noGrp="1" noChangeArrowheads="1"/>
          </p:cNvSpPr>
          <p:nvPr>
            <p:ph type="sldNum" sz="quarter" idx="12"/>
          </p:nvPr>
        </p:nvSpPr>
        <p:spPr>
          <a:ln/>
        </p:spPr>
        <p:txBody>
          <a:bodyPr/>
          <a:lstStyle>
            <a:lvl1pPr>
              <a:defRPr/>
            </a:lvl1pPr>
          </a:lstStyle>
          <a:p>
            <a:pPr>
              <a:defRPr/>
            </a:pPr>
            <a:fld id="{1005474E-6343-A342-BBDD-C7369F664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212188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57"/>
          <p:cNvSpPr>
            <a:spLocks noGrp="1" noChangeArrowheads="1"/>
          </p:cNvSpPr>
          <p:nvPr>
            <p:ph type="sldNum" sz="quarter" idx="12"/>
          </p:nvPr>
        </p:nvSpPr>
        <p:spPr>
          <a:ln/>
        </p:spPr>
        <p:txBody>
          <a:bodyPr/>
          <a:lstStyle>
            <a:lvl1pPr>
              <a:defRPr/>
            </a:lvl1pPr>
          </a:lstStyle>
          <a:p>
            <a:pPr>
              <a:defRPr/>
            </a:pPr>
            <a:fld id="{07E17199-6FFF-0D45-8CC6-D2B3EA237E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245698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57"/>
          <p:cNvSpPr>
            <a:spLocks noGrp="1" noChangeArrowheads="1"/>
          </p:cNvSpPr>
          <p:nvPr>
            <p:ph type="sldNum" sz="quarter" idx="12"/>
          </p:nvPr>
        </p:nvSpPr>
        <p:spPr>
          <a:ln/>
        </p:spPr>
        <p:txBody>
          <a:bodyPr/>
          <a:lstStyle>
            <a:lvl1pPr>
              <a:defRPr/>
            </a:lvl1pPr>
          </a:lstStyle>
          <a:p>
            <a:pPr>
              <a:defRPr/>
            </a:pPr>
            <a:fld id="{8A9C735F-25FE-BD42-A5CF-83129A1A2C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14674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4F33EEE9-DB05-3042-B86D-07C520C79A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826079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57"/>
          <p:cNvSpPr>
            <a:spLocks noGrp="1" noChangeArrowheads="1"/>
          </p:cNvSpPr>
          <p:nvPr>
            <p:ph type="sldNum" sz="quarter" idx="12"/>
          </p:nvPr>
        </p:nvSpPr>
        <p:spPr>
          <a:ln/>
        </p:spPr>
        <p:txBody>
          <a:bodyPr/>
          <a:lstStyle>
            <a:lvl1pPr>
              <a:defRPr/>
            </a:lvl1pPr>
          </a:lstStyle>
          <a:p>
            <a:pPr>
              <a:defRPr/>
            </a:pPr>
            <a:fld id="{5C2C8E55-7AAD-C84D-B100-5CF96000E3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58678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8CB0275E-2844-1E4A-97C7-CFCA4E996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9248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6096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6096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57"/>
          <p:cNvSpPr>
            <a:spLocks noGrp="1" noChangeArrowheads="1"/>
          </p:cNvSpPr>
          <p:nvPr>
            <p:ph type="sldNum" sz="quarter" idx="12"/>
          </p:nvPr>
        </p:nvSpPr>
        <p:spPr>
          <a:ln/>
        </p:spPr>
        <p:txBody>
          <a:bodyPr/>
          <a:lstStyle>
            <a:lvl1pPr>
              <a:defRPr/>
            </a:lvl1pPr>
          </a:lstStyle>
          <a:p>
            <a:pPr>
              <a:defRPr/>
            </a:pPr>
            <a:fld id="{B668E748-2F91-604A-B970-5F398BBA82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5436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6300650A-7852-F741-9327-F18326440C7F}" type="slidenum">
              <a:rPr lang="en-US"/>
              <a:pPr>
                <a:defRPr/>
              </a:pPr>
              <a:t>‹#›</a:t>
            </a:fld>
            <a:endParaRPr lang="en-US"/>
          </a:p>
        </p:txBody>
      </p:sp>
    </p:spTree>
    <p:extLst>
      <p:ext uri="{BB962C8B-B14F-4D97-AF65-F5344CB8AC3E}">
        <p14:creationId xmlns:p14="http://schemas.microsoft.com/office/powerpoint/2010/main" val="3626768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2300912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D34F538-2BDE-A240-99DA-A167D4D32287}" type="slidenum">
              <a:rPr lang="en-US"/>
              <a:pPr>
                <a:defRPr/>
              </a:pPr>
              <a:t>‹#›</a:t>
            </a:fld>
            <a:endParaRPr lang="en-US" sz="1400"/>
          </a:p>
        </p:txBody>
      </p:sp>
    </p:spTree>
    <p:extLst>
      <p:ext uri="{BB962C8B-B14F-4D97-AF65-F5344CB8AC3E}">
        <p14:creationId xmlns:p14="http://schemas.microsoft.com/office/powerpoint/2010/main" val="421529112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39C5A38-DEB2-F444-8C00-0CA8CE7B548E}" type="slidenum">
              <a:rPr lang="en-US"/>
              <a:pPr>
                <a:defRPr/>
              </a:pPr>
              <a:t>‹#›</a:t>
            </a:fld>
            <a:endParaRPr lang="en-US" sz="1400"/>
          </a:p>
        </p:txBody>
      </p:sp>
    </p:spTree>
    <p:extLst>
      <p:ext uri="{BB962C8B-B14F-4D97-AF65-F5344CB8AC3E}">
        <p14:creationId xmlns:p14="http://schemas.microsoft.com/office/powerpoint/2010/main" val="21248009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9A1867-0BDC-F746-9CBB-BA4DBA494941}" type="slidenum">
              <a:rPr lang="en-US"/>
              <a:pPr>
                <a:defRPr/>
              </a:pPr>
              <a:t>‹#›</a:t>
            </a:fld>
            <a:endParaRPr lang="en-US" sz="1400"/>
          </a:p>
        </p:txBody>
      </p:sp>
    </p:spTree>
    <p:extLst>
      <p:ext uri="{BB962C8B-B14F-4D97-AF65-F5344CB8AC3E}">
        <p14:creationId xmlns:p14="http://schemas.microsoft.com/office/powerpoint/2010/main" val="5094684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81976CE-6A56-5645-AB0C-784ECE387CE6}" type="slidenum">
              <a:rPr lang="en-US"/>
              <a:pPr>
                <a:defRPr/>
              </a:pPr>
              <a:t>‹#›</a:t>
            </a:fld>
            <a:endParaRPr lang="en-US" sz="1400"/>
          </a:p>
        </p:txBody>
      </p:sp>
    </p:spTree>
    <p:extLst>
      <p:ext uri="{BB962C8B-B14F-4D97-AF65-F5344CB8AC3E}">
        <p14:creationId xmlns:p14="http://schemas.microsoft.com/office/powerpoint/2010/main" val="28736677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4C1DAD-F848-AC4D-B2CF-BFFADFC1A547}" type="slidenum">
              <a:rPr lang="en-US"/>
              <a:pPr>
                <a:defRPr/>
              </a:pPr>
              <a:t>‹#›</a:t>
            </a:fld>
            <a:endParaRPr lang="en-US" sz="1400"/>
          </a:p>
        </p:txBody>
      </p:sp>
    </p:spTree>
    <p:extLst>
      <p:ext uri="{BB962C8B-B14F-4D97-AF65-F5344CB8AC3E}">
        <p14:creationId xmlns:p14="http://schemas.microsoft.com/office/powerpoint/2010/main" val="7063606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07049E8-9BB0-1647-8094-74FAAF7B12E4}" type="slidenum">
              <a:rPr lang="en-US"/>
              <a:pPr>
                <a:defRPr/>
              </a:pPr>
              <a:t>‹#›</a:t>
            </a:fld>
            <a:endParaRPr lang="en-US" sz="1400"/>
          </a:p>
        </p:txBody>
      </p:sp>
    </p:spTree>
    <p:extLst>
      <p:ext uri="{BB962C8B-B14F-4D97-AF65-F5344CB8AC3E}">
        <p14:creationId xmlns:p14="http://schemas.microsoft.com/office/powerpoint/2010/main" val="2217722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126076-8D2F-1F44-A66F-11064277788C}" type="slidenum">
              <a:rPr lang="en-US"/>
              <a:pPr>
                <a:defRPr/>
              </a:pPr>
              <a:t>‹#›</a:t>
            </a:fld>
            <a:endParaRPr lang="en-US" sz="1400"/>
          </a:p>
        </p:txBody>
      </p:sp>
    </p:spTree>
    <p:extLst>
      <p:ext uri="{BB962C8B-B14F-4D97-AF65-F5344CB8AC3E}">
        <p14:creationId xmlns:p14="http://schemas.microsoft.com/office/powerpoint/2010/main" val="22615372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C14C28A-3F2F-C342-8F83-25EA3B21CDA0}" type="slidenum">
              <a:rPr lang="en-US"/>
              <a:pPr>
                <a:defRPr/>
              </a:pPr>
              <a:t>‹#›</a:t>
            </a:fld>
            <a:endParaRPr lang="en-US" sz="1400"/>
          </a:p>
        </p:txBody>
      </p:sp>
    </p:spTree>
    <p:extLst>
      <p:ext uri="{BB962C8B-B14F-4D97-AF65-F5344CB8AC3E}">
        <p14:creationId xmlns:p14="http://schemas.microsoft.com/office/powerpoint/2010/main" val="15829427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F7C377-5DD5-4246-9073-9224CC8E963E}" type="slidenum">
              <a:rPr lang="en-US"/>
              <a:pPr>
                <a:defRPr/>
              </a:pPr>
              <a:t>‹#›</a:t>
            </a:fld>
            <a:endParaRPr lang="en-US" sz="1400"/>
          </a:p>
        </p:txBody>
      </p:sp>
    </p:spTree>
    <p:extLst>
      <p:ext uri="{BB962C8B-B14F-4D97-AF65-F5344CB8AC3E}">
        <p14:creationId xmlns:p14="http://schemas.microsoft.com/office/powerpoint/2010/main" val="194116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B94183B-847F-1644-8162-7EBB3E286B08}" type="slidenum">
              <a:rPr lang="en-US"/>
              <a:pPr>
                <a:defRPr/>
              </a:pPr>
              <a:t>‹#›</a:t>
            </a:fld>
            <a:endParaRPr lang="en-US" sz="1400"/>
          </a:p>
        </p:txBody>
      </p:sp>
    </p:spTree>
    <p:extLst>
      <p:ext uri="{BB962C8B-B14F-4D97-AF65-F5344CB8AC3E}">
        <p14:creationId xmlns:p14="http://schemas.microsoft.com/office/powerpoint/2010/main" val="267303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227279228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215549056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0281968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4761224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203444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501102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3373122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18949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234853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949797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1746278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531698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553575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219618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3/30/26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60438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3/30/26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2021684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3/30/26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1773909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3/30/26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4219422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3/30/26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690079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3/30/26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584577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3/30/26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2625326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3/30/26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3429868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3/30/26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3805307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3/30/26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21655316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3/30/26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54176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42098564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3CB2F65-7AF7-4742-A393-2516CEC6BDA8}" type="slidenum">
              <a:rPr lang="en-US"/>
              <a:pPr>
                <a:defRPr/>
              </a:pPr>
              <a:t>‹#›</a:t>
            </a:fld>
            <a:endParaRPr lang="en-US"/>
          </a:p>
        </p:txBody>
      </p:sp>
    </p:spTree>
    <p:extLst>
      <p:ext uri="{BB962C8B-B14F-4D97-AF65-F5344CB8AC3E}">
        <p14:creationId xmlns:p14="http://schemas.microsoft.com/office/powerpoint/2010/main" val="3941237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6FA07EE-3810-204D-8813-6C3AAEBAE17B}" type="slidenum">
              <a:rPr lang="en-US"/>
              <a:pPr>
                <a:defRPr/>
              </a:pPr>
              <a:t>‹#›</a:t>
            </a:fld>
            <a:endParaRPr lang="en-US"/>
          </a:p>
        </p:txBody>
      </p:sp>
    </p:spTree>
    <p:extLst>
      <p:ext uri="{BB962C8B-B14F-4D97-AF65-F5344CB8AC3E}">
        <p14:creationId xmlns:p14="http://schemas.microsoft.com/office/powerpoint/2010/main" val="14498012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EDA49B5-7BDB-C947-A060-EFC45B223A70}" type="slidenum">
              <a:rPr lang="en-US"/>
              <a:pPr>
                <a:defRPr/>
              </a:pPr>
              <a:t>‹#›</a:t>
            </a:fld>
            <a:endParaRPr lang="en-US"/>
          </a:p>
        </p:txBody>
      </p:sp>
    </p:spTree>
    <p:extLst>
      <p:ext uri="{BB962C8B-B14F-4D97-AF65-F5344CB8AC3E}">
        <p14:creationId xmlns:p14="http://schemas.microsoft.com/office/powerpoint/2010/main" val="3316959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271EA60-6259-0147-8113-215544DB58EF}" type="slidenum">
              <a:rPr lang="en-US"/>
              <a:pPr>
                <a:defRPr/>
              </a:pPr>
              <a:t>‹#›</a:t>
            </a:fld>
            <a:endParaRPr lang="en-US"/>
          </a:p>
        </p:txBody>
      </p:sp>
    </p:spTree>
    <p:extLst>
      <p:ext uri="{BB962C8B-B14F-4D97-AF65-F5344CB8AC3E}">
        <p14:creationId xmlns:p14="http://schemas.microsoft.com/office/powerpoint/2010/main" val="9370872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539FBEA-1D62-3A41-9075-F18577D38C39}" type="slidenum">
              <a:rPr lang="en-US"/>
              <a:pPr>
                <a:defRPr/>
              </a:pPr>
              <a:t>‹#›</a:t>
            </a:fld>
            <a:endParaRPr lang="en-US"/>
          </a:p>
        </p:txBody>
      </p:sp>
    </p:spTree>
    <p:extLst>
      <p:ext uri="{BB962C8B-B14F-4D97-AF65-F5344CB8AC3E}">
        <p14:creationId xmlns:p14="http://schemas.microsoft.com/office/powerpoint/2010/main" val="2511334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BE3D28-AC4C-344B-8D53-6635D8F05550}" type="slidenum">
              <a:rPr lang="en-US"/>
              <a:pPr>
                <a:defRPr/>
              </a:pPr>
              <a:t>‹#›</a:t>
            </a:fld>
            <a:endParaRPr lang="en-US"/>
          </a:p>
        </p:txBody>
      </p:sp>
    </p:spTree>
    <p:extLst>
      <p:ext uri="{BB962C8B-B14F-4D97-AF65-F5344CB8AC3E}">
        <p14:creationId xmlns:p14="http://schemas.microsoft.com/office/powerpoint/2010/main" val="2039262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EBB20CE-0AF4-1E48-AA97-8AC81F81EE92}" type="slidenum">
              <a:rPr lang="en-US"/>
              <a:pPr>
                <a:defRPr/>
              </a:pPr>
              <a:t>‹#›</a:t>
            </a:fld>
            <a:endParaRPr lang="en-US"/>
          </a:p>
        </p:txBody>
      </p:sp>
    </p:spTree>
    <p:extLst>
      <p:ext uri="{BB962C8B-B14F-4D97-AF65-F5344CB8AC3E}">
        <p14:creationId xmlns:p14="http://schemas.microsoft.com/office/powerpoint/2010/main" val="8623903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A0B1325-28B8-D84B-8D94-13F349AF5D65}" type="slidenum">
              <a:rPr lang="en-US"/>
              <a:pPr>
                <a:defRPr/>
              </a:pPr>
              <a:t>‹#›</a:t>
            </a:fld>
            <a:endParaRPr lang="en-US"/>
          </a:p>
        </p:txBody>
      </p:sp>
    </p:spTree>
    <p:extLst>
      <p:ext uri="{BB962C8B-B14F-4D97-AF65-F5344CB8AC3E}">
        <p14:creationId xmlns:p14="http://schemas.microsoft.com/office/powerpoint/2010/main" val="10641651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05C0C8F-9B61-EA43-A7FF-AEA575690CB7}" type="slidenum">
              <a:rPr lang="en-US"/>
              <a:pPr>
                <a:defRPr/>
              </a:pPr>
              <a:t>‹#›</a:t>
            </a:fld>
            <a:endParaRPr lang="en-US"/>
          </a:p>
        </p:txBody>
      </p:sp>
    </p:spTree>
    <p:extLst>
      <p:ext uri="{BB962C8B-B14F-4D97-AF65-F5344CB8AC3E}">
        <p14:creationId xmlns:p14="http://schemas.microsoft.com/office/powerpoint/2010/main" val="1269442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5A13EBED-0235-B749-A322-02CD7B59C546}" type="slidenum">
              <a:rPr lang="en-US"/>
              <a:pPr>
                <a:defRPr/>
              </a:pPr>
              <a:t>‹#›</a:t>
            </a:fld>
            <a:endParaRPr lang="en-US"/>
          </a:p>
        </p:txBody>
      </p:sp>
    </p:spTree>
    <p:extLst>
      <p:ext uri="{BB962C8B-B14F-4D97-AF65-F5344CB8AC3E}">
        <p14:creationId xmlns:p14="http://schemas.microsoft.com/office/powerpoint/2010/main" val="4201624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4670895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3/30/26</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3393240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2297908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219220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1809927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669549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0759313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770940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14312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26016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784199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3374618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147303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2830977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741EE2AE-A698-EA48-BA65-B06B8E4A83CC}" type="datetime1">
              <a:rPr lang="en-US"/>
              <a:pPr>
                <a:defRPr/>
              </a:pPr>
              <a:t>3/30/26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E3D6C28C-5CEC-DC4B-8CB9-379EB21CF014}" type="slidenum">
              <a:rPr lang="en-US"/>
              <a:pPr>
                <a:defRPr/>
              </a:pPr>
              <a:t>‹#›</a:t>
            </a:fld>
            <a:endParaRPr lang="en-US"/>
          </a:p>
        </p:txBody>
      </p:sp>
    </p:spTree>
    <p:extLst>
      <p:ext uri="{BB962C8B-B14F-4D97-AF65-F5344CB8AC3E}">
        <p14:creationId xmlns:p14="http://schemas.microsoft.com/office/powerpoint/2010/main" val="663146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E816944A-2E4B-2D4E-AB69-BAA960C70E79}" type="datetime1">
              <a:rPr lang="en-US"/>
              <a:pPr>
                <a:defRPr/>
              </a:pPr>
              <a:t>3/30/26</a:t>
            </a:fld>
            <a:endParaRPr lang="en-US"/>
          </a:p>
        </p:txBody>
      </p:sp>
      <p:sp>
        <p:nvSpPr>
          <p:cNvPr id="5"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59D434C-4A38-5A43-8160-D6AD088CB755}" type="slidenum">
              <a:rPr lang="en-US"/>
              <a:pPr>
                <a:defRPr/>
              </a:pPr>
              <a:t>‹#›</a:t>
            </a:fld>
            <a:endParaRPr lang="en-US"/>
          </a:p>
        </p:txBody>
      </p:sp>
    </p:spTree>
    <p:extLst>
      <p:ext uri="{BB962C8B-B14F-4D97-AF65-F5344CB8AC3E}">
        <p14:creationId xmlns:p14="http://schemas.microsoft.com/office/powerpoint/2010/main" val="1938271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E05C384D-0A1A-774C-89DE-4FAB34BFC234}" type="datetime1">
              <a:rPr lang="en-US"/>
              <a:pPr>
                <a:defRPr/>
              </a:pPr>
              <a:t>3/30/26</a:t>
            </a:fld>
            <a:endParaRPr lang="en-US"/>
          </a:p>
        </p:txBody>
      </p:sp>
      <p:sp>
        <p:nvSpPr>
          <p:cNvPr id="3" name="Footer Placeholder 4"/>
          <p:cNvSpPr>
            <a:spLocks noGrp="1"/>
          </p:cNvSpPr>
          <p:nvPr>
            <p:ph type="ftr" sz="quarter" idx="11"/>
          </p:nvPr>
        </p:nvSpPr>
        <p:spPr/>
        <p:txBody>
          <a:bodyPr rtlCol="0"/>
          <a:lstStyle>
            <a:lvl1pPr defTabSz="914400" eaLnBrk="0" fontAlgn="auto" hangingPunct="0">
              <a:spcBef>
                <a:spcPts val="0"/>
              </a:spcBef>
              <a:spcAft>
                <a:spcPts val="0"/>
              </a:spcAft>
              <a:defRPr>
                <a:solidFill>
                  <a:prstClr val="black">
                    <a:tint val="75000"/>
                  </a:prstClr>
                </a:solidFill>
                <a:latin typeface="Calibri"/>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0EC77DFD-59EB-F849-A0CD-F620550AE042}" type="slidenum">
              <a:rPr lang="en-US"/>
              <a:pPr>
                <a:defRPr/>
              </a:pPr>
              <a:t>‹#›</a:t>
            </a:fld>
            <a:endParaRPr lang="en-US"/>
          </a:p>
        </p:txBody>
      </p:sp>
    </p:spTree>
    <p:extLst>
      <p:ext uri="{BB962C8B-B14F-4D97-AF65-F5344CB8AC3E}">
        <p14:creationId xmlns:p14="http://schemas.microsoft.com/office/powerpoint/2010/main" val="40189088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C70319BE-5873-E942-BDD7-78E1D236FB12}" type="datetime1">
              <a:rPr lang="en-US"/>
              <a:pPr>
                <a:defRPr/>
              </a:pPr>
              <a:t>3/30/26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98C8D76B-8100-A94F-97C8-E57E263A292A}" type="slidenum">
              <a:rPr lang="en-US"/>
              <a:pPr>
                <a:defRPr/>
              </a:pPr>
              <a:t>‹#›</a:t>
            </a:fld>
            <a:endParaRPr lang="en-US"/>
          </a:p>
        </p:txBody>
      </p:sp>
    </p:spTree>
    <p:extLst>
      <p:ext uri="{BB962C8B-B14F-4D97-AF65-F5344CB8AC3E}">
        <p14:creationId xmlns:p14="http://schemas.microsoft.com/office/powerpoint/2010/main" val="22663027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1239199-FD36-3F41-9961-342C2B4D7D8E}" type="datetime1">
              <a:rPr lang="en-US"/>
              <a:pPr>
                <a:defRPr/>
              </a:pPr>
              <a:t>3/30/26</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D2763BB6-F8F9-B948-850C-1CCF57C9869A}" type="slidenum">
              <a:rPr lang="en-US"/>
              <a:pPr>
                <a:defRPr/>
              </a:pPr>
              <a:t>‹#›</a:t>
            </a:fld>
            <a:endParaRPr lang="en-US"/>
          </a:p>
        </p:txBody>
      </p:sp>
    </p:spTree>
    <p:extLst>
      <p:ext uri="{BB962C8B-B14F-4D97-AF65-F5344CB8AC3E}">
        <p14:creationId xmlns:p14="http://schemas.microsoft.com/office/powerpoint/2010/main" val="2965990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3.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9.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20.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3.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24.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5.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6.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7.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8.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9.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30.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5.jpe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6.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theme" Target="../theme/theme34.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8.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5.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6.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0.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7.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theme" Target="../theme/theme3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slideLayout" Target="../slideLayouts/slideLayout381.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slideLayout" Target="../slideLayouts/slideLayout380.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41.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42.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3.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17.xml"/><Relationship Id="rId1" Type="http://schemas.openxmlformats.org/officeDocument/2006/relationships/slideLayout" Target="../slideLayouts/slideLayout41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5.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image" Target="../media/image3.jpe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theme" Target="../theme/theme46.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5.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7.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3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A7DF3427-08A1-E24F-A27E-7A85619C0809}" type="datetime1">
              <a:rPr lang="en-US"/>
              <a:pPr>
                <a:defRPr/>
              </a:pPr>
              <a:t>3/30/26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3609773-49B8-614F-9AD7-6876F4AE2D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EDD2AB50-3223-0643-A758-D74F75C656CC}" type="datetime1">
              <a:rPr lang="en-US"/>
              <a:pPr>
                <a:defRPr/>
              </a:pPr>
              <a:t>3/30/26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A8BB2714-B692-AD41-841D-7031D6F8E0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32" r:id="rId1"/>
    <p:sldLayoutId id="2147485633" r:id="rId2"/>
    <p:sldLayoutId id="2147485634" r:id="rId3"/>
    <p:sldLayoutId id="2147485635" r:id="rId4"/>
    <p:sldLayoutId id="2147485636" r:id="rId5"/>
    <p:sldLayoutId id="2147485637" r:id="rId6"/>
    <p:sldLayoutId id="2147485638" r:id="rId7"/>
    <p:sldLayoutId id="2147485639" r:id="rId8"/>
    <p:sldLayoutId id="2147485640" r:id="rId9"/>
    <p:sldLayoutId id="2147485641" r:id="rId10"/>
    <p:sldLayoutId id="21474856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FB4E8B0F-CE89-DD45-8B35-520116E012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643" r:id="rId1"/>
    <p:sldLayoutId id="2147485644" r:id="rId2"/>
    <p:sldLayoutId id="2147485645" r:id="rId3"/>
    <p:sldLayoutId id="2147485646" r:id="rId4"/>
    <p:sldLayoutId id="2147485647" r:id="rId5"/>
    <p:sldLayoutId id="2147485648" r:id="rId6"/>
    <p:sldLayoutId id="2147485649" r:id="rId7"/>
    <p:sldLayoutId id="2147485650" r:id="rId8"/>
    <p:sldLayoutId id="2147485651" r:id="rId9"/>
    <p:sldLayoutId id="2147485652" r:id="rId10"/>
    <p:sldLayoutId id="21474856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a:defRPr/>
            </a:pPr>
            <a:fld id="{9D0BEB1D-05AC-264A-9AEA-D90780F74C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67" r:id="rId1"/>
    <p:sldLayoutId id="2147485668" r:id="rId2"/>
    <p:sldLayoutId id="2147485669" r:id="rId3"/>
    <p:sldLayoutId id="2147485670" r:id="rId4"/>
    <p:sldLayoutId id="2147485671" r:id="rId5"/>
    <p:sldLayoutId id="2147485672" r:id="rId6"/>
    <p:sldLayoutId id="2147485673" r:id="rId7"/>
    <p:sldLayoutId id="2147485674" r:id="rId8"/>
    <p:sldLayoutId id="2147485675" r:id="rId9"/>
    <p:sldLayoutId id="2147485676" r:id="rId10"/>
    <p:sldLayoutId id="2147485677"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FB88AF7A-5686-2448-942B-36ADCA886B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8" r:id="rId1"/>
    <p:sldLayoutId id="2147485679" r:id="rId2"/>
    <p:sldLayoutId id="2147485680" r:id="rId3"/>
    <p:sldLayoutId id="2147485681" r:id="rId4"/>
    <p:sldLayoutId id="2147485682" r:id="rId5"/>
    <p:sldLayoutId id="2147485683" r:id="rId6"/>
    <p:sldLayoutId id="2147485684" r:id="rId7"/>
    <p:sldLayoutId id="2147485685" r:id="rId8"/>
    <p:sldLayoutId id="2147485686" r:id="rId9"/>
    <p:sldLayoutId id="2147485687" r:id="rId10"/>
    <p:sldLayoutId id="2147485688"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7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D641AB35-9EA1-214D-BA70-E7B440121B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128"/>
                <a:cs typeface="Osaka" charset="-128"/>
              </a:defRPr>
            </a:lvl1pPr>
          </a:lstStyle>
          <a:p>
            <a:pPr>
              <a:defRPr/>
            </a:pPr>
            <a:fld id="{B4EBC290-C1DA-7F41-8F83-9C352AE3B9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solidFill>
                <a:srgbClr val="003366"/>
              </a:solidFill>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a:defRPr/>
            </a:pPr>
            <a:fld id="{BAC375AF-42FD-0A48-AD90-ABF58A8A770E}" type="slidenum">
              <a:rPr lang="en-US"/>
              <a:pPr>
                <a:defRPr/>
              </a:pPr>
              <a:t>‹#›</a:t>
            </a:fld>
            <a:endParaRPr lang="en-US"/>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endParaRPr>
            </a:p>
          </p:txBody>
        </p:sp>
      </p:grpSp>
    </p:spTree>
  </p:cSld>
  <p:clrMap bg1="lt1" tx1="dk1" bg2="lt2" tx2="dk2" accent1="accent1" accent2="accent2" accent3="accent3" accent4="accent4" accent5="accent5" accent6="accent6" hlink="hlink" folHlink="folHlink"/>
  <p:sldLayoutIdLst>
    <p:sldLayoutId id="2147485701" r:id="rId1"/>
    <p:sldLayoutId id="2147485546" r:id="rId2"/>
    <p:sldLayoutId id="2147485547" r:id="rId3"/>
    <p:sldLayoutId id="2147485548" r:id="rId4"/>
    <p:sldLayoutId id="2147485549" r:id="rId5"/>
    <p:sldLayoutId id="2147485550" r:id="rId6"/>
    <p:sldLayoutId id="2147485551" r:id="rId7"/>
    <p:sldLayoutId id="2147485552" r:id="rId8"/>
    <p:sldLayoutId id="2147485553" r:id="rId9"/>
    <p:sldLayoutId id="2147485554" r:id="rId10"/>
    <p:sldLayoutId id="2147485555"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ea typeface="ＭＳ Ｐゴシック" charset="-128"/>
                <a:cs typeface="ＭＳ Ｐゴシック" charset="-128"/>
              </a:defRPr>
            </a:lvl1pPr>
          </a:lstStyle>
          <a:p>
            <a:pPr>
              <a:defRPr/>
            </a:pPr>
            <a:fld id="{28F3ADA8-37FB-464C-9742-B321BEC545F4}" type="slidenum">
              <a:rPr lang="en-US"/>
              <a:pPr>
                <a:defRPr/>
              </a:pPr>
              <a:t>‹#›</a:t>
            </a:fld>
            <a:endParaRPr lang="en-US"/>
          </a:p>
        </p:txBody>
      </p:sp>
      <p:sp>
        <p:nvSpPr>
          <p:cNvPr id="2160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160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16072" name="Group 8"/>
          <p:cNvGrpSpPr>
            <a:grpSpLocks/>
          </p:cNvGrpSpPr>
          <p:nvPr/>
        </p:nvGrpSpPr>
        <p:grpSpPr bwMode="auto">
          <a:xfrm>
            <a:off x="228600" y="457200"/>
            <a:ext cx="1246188" cy="1371600"/>
            <a:chOff x="144" y="288"/>
            <a:chExt cx="785" cy="864"/>
          </a:xfrm>
        </p:grpSpPr>
        <p:sp>
          <p:nvSpPr>
            <p:cNvPr id="2160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160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 id="214748571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Tree>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B52CD97B-BD76-B24C-9274-C42A07D568BD}" type="slidenum">
              <a:rPr lang="en-US"/>
              <a:pPr>
                <a:defRPr/>
              </a:pPr>
              <a:t>‹#›</a:t>
            </a:fld>
            <a:endParaRPr lang="en-US"/>
          </a:p>
        </p:txBody>
      </p:sp>
      <p:sp>
        <p:nvSpPr>
          <p:cNvPr id="2426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26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42696" name="Group 8"/>
          <p:cNvGrpSpPr>
            <a:grpSpLocks/>
          </p:cNvGrpSpPr>
          <p:nvPr/>
        </p:nvGrpSpPr>
        <p:grpSpPr bwMode="auto">
          <a:xfrm>
            <a:off x="228600" y="457200"/>
            <a:ext cx="1246188" cy="1371600"/>
            <a:chOff x="144" y="288"/>
            <a:chExt cx="785" cy="864"/>
          </a:xfrm>
        </p:grpSpPr>
        <p:sp>
          <p:nvSpPr>
            <p:cNvPr id="2426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6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sp>
          <p:nvSpPr>
            <p:cNvPr id="2427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5725" r:id="rId1"/>
    <p:sldLayoutId id="2147485726" r:id="rId2"/>
    <p:sldLayoutId id="2147485727" r:id="rId3"/>
    <p:sldLayoutId id="2147485728" r:id="rId4"/>
    <p:sldLayoutId id="2147485729" r:id="rId5"/>
    <p:sldLayoutId id="2147485730" r:id="rId6"/>
    <p:sldLayoutId id="2147485731" r:id="rId7"/>
    <p:sldLayoutId id="2147485732" r:id="rId8"/>
    <p:sldLayoutId id="2147485733" r:id="rId9"/>
    <p:sldLayoutId id="2147485734" r:id="rId10"/>
    <p:sldLayoutId id="2147485735" r:id="rId11"/>
    <p:sldLayoutId id="214748573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128"/>
                <a:cs typeface="ＭＳ Ｐゴシック" charset="-128"/>
              </a:defRPr>
            </a:lvl1pPr>
          </a:lstStyle>
          <a:p>
            <a:pPr>
              <a:defRPr/>
            </a:pPr>
            <a:fld id="{3D7F91A5-698D-C441-A9D3-124AABBC5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solidFill>
                  <a:srgbClr val="FFFFCC"/>
                </a:solidFill>
              </a:rPr>
              <a:pPr>
                <a:defRPr/>
              </a:pPr>
              <a:t>‹#›</a:t>
            </a:fld>
            <a:endParaRPr lang="en-US">
              <a:solidFill>
                <a:srgbClr val="FFFFCC"/>
              </a:solidFill>
            </a:endParaRPr>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895757"/>
      </p:ext>
    </p:extLst>
  </p:cSld>
  <p:clrMap bg1="dk2" tx1="lt1" bg2="dk1" tx2="lt2" accent1="accent1" accent2="accent2" accent3="accent3" accent4="accent4" accent5="accent5" accent6="accent6" hlink="hlink" folHlink="folHlink"/>
  <p:sldLayoutIdLst>
    <p:sldLayoutId id="2147485797" r:id="rId1"/>
    <p:sldLayoutId id="2147485798" r:id="rId2"/>
    <p:sldLayoutId id="2147485799" r:id="rId3"/>
    <p:sldLayoutId id="2147485800" r:id="rId4"/>
    <p:sldLayoutId id="2147485801" r:id="rId5"/>
    <p:sldLayoutId id="2147485802" r:id="rId6"/>
    <p:sldLayoutId id="2147485803" r:id="rId7"/>
    <p:sldLayoutId id="2147485804" r:id="rId8"/>
    <p:sldLayoutId id="2147485805" r:id="rId9"/>
    <p:sldLayoutId id="2147485806" r:id="rId10"/>
    <p:sldLayoutId id="2147485807" r:id="rId11"/>
    <p:sldLayoutId id="2147485808" r:id="rId12"/>
    <p:sldLayoutId id="214748580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3/30/26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52315539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7534074"/>
      </p:ext>
    </p:extLst>
  </p:cSld>
  <p:clrMap bg1="lt1" tx1="dk1" bg2="lt2" tx2="dk2" accent1="accent1" accent2="accent2" accent3="accent3" accent4="accent4" accent5="accent5" accent6="accent6" hlink="hlink" folHlink="folHlink"/>
  <p:sldLayoutIdLst>
    <p:sldLayoutId id="2147485823" r:id="rId1"/>
    <p:sldLayoutId id="2147485824" r:id="rId2"/>
    <p:sldLayoutId id="2147485825" r:id="rId3"/>
    <p:sldLayoutId id="2147485826" r:id="rId4"/>
    <p:sldLayoutId id="2147485827" r:id="rId5"/>
    <p:sldLayoutId id="2147485828" r:id="rId6"/>
    <p:sldLayoutId id="2147485829" r:id="rId7"/>
    <p:sldLayoutId id="2147485830" r:id="rId8"/>
    <p:sldLayoutId id="2147485831" r:id="rId9"/>
    <p:sldLayoutId id="2147485832" r:id="rId10"/>
    <p:sldLayoutId id="2147485833"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9154" name="Group 2"/>
          <p:cNvGrpSpPr>
            <a:grpSpLocks/>
          </p:cNvGrpSpPr>
          <p:nvPr/>
        </p:nvGrpSpPr>
        <p:grpSpPr bwMode="auto">
          <a:xfrm>
            <a:off x="0" y="-1588"/>
            <a:ext cx="9144000" cy="6859588"/>
            <a:chOff x="0" y="-1"/>
            <a:chExt cx="5760" cy="4321"/>
          </a:xfrm>
        </p:grpSpPr>
        <p:sp>
          <p:nvSpPr>
            <p:cNvPr id="49160"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1"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2"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49163" name="Group 6"/>
            <p:cNvGrpSpPr>
              <a:grpSpLocks/>
            </p:cNvGrpSpPr>
            <p:nvPr/>
          </p:nvGrpSpPr>
          <p:grpSpPr bwMode="auto">
            <a:xfrm>
              <a:off x="0" y="1014"/>
              <a:ext cx="5760" cy="261"/>
              <a:chOff x="0" y="115"/>
              <a:chExt cx="5760" cy="464"/>
            </a:xfrm>
          </p:grpSpPr>
          <p:sp>
            <p:nvSpPr>
              <p:cNvPr id="49164"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5"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6"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167"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49155"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6"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tx2"/>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tx2"/>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tx2"/>
                </a:solidFill>
                <a:latin typeface="Arial Black" charset="0"/>
              </a:defRPr>
            </a:lvl1pPr>
          </a:lstStyle>
          <a:p>
            <a:pPr>
              <a:defRPr/>
            </a:pPr>
            <a:fld id="{D0F7D48B-BB53-974C-8B7D-F59BD06AD3EA}" type="slidenum">
              <a:rPr lang="en-US"/>
              <a:pPr>
                <a:defRPr/>
              </a:pPr>
              <a:t>‹#›</a:t>
            </a:fld>
            <a:endParaRPr lang="en-US"/>
          </a:p>
        </p:txBody>
      </p:sp>
    </p:spTree>
    <p:extLst>
      <p:ext uri="{BB962C8B-B14F-4D97-AF65-F5344CB8AC3E}">
        <p14:creationId xmlns:p14="http://schemas.microsoft.com/office/powerpoint/2010/main" val="2649230827"/>
      </p:ext>
    </p:extLst>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pPr>
                <a:defRPr/>
              </a:pPr>
              <a:t>‹#›</a:t>
            </a:fld>
            <a:endParaRPr lang="en-US"/>
          </a:p>
        </p:txBody>
      </p:sp>
    </p:spTree>
    <p:extLst>
      <p:ext uri="{BB962C8B-B14F-4D97-AF65-F5344CB8AC3E}">
        <p14:creationId xmlns:p14="http://schemas.microsoft.com/office/powerpoint/2010/main" val="4082876470"/>
      </p:ext>
    </p:extLst>
  </p:cSld>
  <p:clrMap bg1="dk2" tx1="lt1" bg2="dk1" tx2="lt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pPr>
                <a:defRPr/>
              </a:pPr>
              <a:t>‹#›</a:t>
            </a:fld>
            <a:endParaRPr lang="en-US"/>
          </a:p>
        </p:txBody>
      </p:sp>
    </p:spTree>
    <p:extLst>
      <p:ext uri="{BB962C8B-B14F-4D97-AF65-F5344CB8AC3E}">
        <p14:creationId xmlns:p14="http://schemas.microsoft.com/office/powerpoint/2010/main" val="2997761195"/>
      </p:ext>
    </p:extLst>
  </p:cSld>
  <p:clrMap bg1="dk2" tx1="lt1" bg2="dk1" tx2="lt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 id="2147485893"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419B916-2D8E-3141-AADE-373A05E7A06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FC55E50E-CE2D-8043-9A02-6B8E30C6343D}" type="slidenum">
              <a:rPr lang="en-US"/>
              <a:pPr>
                <a:defRPr/>
              </a:pPr>
              <a:t>‹#›</a:t>
            </a:fld>
            <a:endParaRPr lang="en-US"/>
          </a:p>
        </p:txBody>
      </p:sp>
    </p:spTree>
    <p:extLst>
      <p:ext uri="{BB962C8B-B14F-4D97-AF65-F5344CB8AC3E}">
        <p14:creationId xmlns:p14="http://schemas.microsoft.com/office/powerpoint/2010/main" val="770193540"/>
      </p:ext>
    </p:extLst>
  </p:cSld>
  <p:clrMap bg1="dk2" tx1="lt1" bg2="dk1" tx2="lt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 id="21474859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7EAD64F1-5E18-6949-8A53-4928D1BF01CC}" type="slidenum">
              <a:rPr lang="en-US"/>
              <a:pPr>
                <a:defRPr/>
              </a:pPr>
              <a:t>‹#›</a:t>
            </a:fld>
            <a:endParaRPr lang="en-US"/>
          </a:p>
        </p:txBody>
      </p:sp>
    </p:spTree>
    <p:extLst>
      <p:ext uri="{BB962C8B-B14F-4D97-AF65-F5344CB8AC3E}">
        <p14:creationId xmlns:p14="http://schemas.microsoft.com/office/powerpoint/2010/main" val="3904105116"/>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76B6000-D7E1-EF4E-9316-7848F8EF51E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31177AA-F53A-3345-8FA9-B3650CF3397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BB1D429-12EA-6748-AA48-D5FFAE2BD2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C6AD61C-CFD3-CF46-9BF9-FCD140E373FF}" type="datetimeFigureOut">
              <a:rPr lang="en-US" altLang="en-US"/>
              <a:pPr>
                <a:defRPr/>
              </a:pPr>
              <a:t>3/30/26</a:t>
            </a:fld>
            <a:endParaRPr lang="en-US" altLang="en-US"/>
          </a:p>
        </p:txBody>
      </p:sp>
      <p:sp>
        <p:nvSpPr>
          <p:cNvPr id="5" name="Footer Placeholder 4">
            <a:extLst>
              <a:ext uri="{FF2B5EF4-FFF2-40B4-BE49-F238E27FC236}">
                <a16:creationId xmlns:a16="http://schemas.microsoft.com/office/drawing/2014/main" id="{143638E3-3EAC-CB40-90FD-3A8A46CFBE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4F45E56-EF53-1047-99BF-1F46CBC149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34802356-2BB3-1F4C-A568-CF6CE0E0DD68}" type="slidenum">
              <a:rPr lang="en-US" altLang="en-US"/>
              <a:pPr>
                <a:defRPr/>
              </a:pPr>
              <a:t>‹#›</a:t>
            </a:fld>
            <a:endParaRPr lang="en-US" altLang="en-US"/>
          </a:p>
        </p:txBody>
      </p:sp>
    </p:spTree>
    <p:extLst>
      <p:ext uri="{BB962C8B-B14F-4D97-AF65-F5344CB8AC3E}">
        <p14:creationId xmlns:p14="http://schemas.microsoft.com/office/powerpoint/2010/main" val="15635712"/>
      </p:ext>
    </p:extLst>
  </p:cSld>
  <p:clrMap bg1="lt1" tx1="dk1" bg2="lt2" tx2="dk2" accent1="accent1" accent2="accent2" accent3="accent3" accent4="accent4" accent5="accent5" accent6="accent6" hlink="hlink" folHlink="folHlink"/>
  <p:sldLayoutIdLst>
    <p:sldLayoutId id="2147485946" r:id="rId1"/>
    <p:sldLayoutId id="2147485947" r:id="rId2"/>
    <p:sldLayoutId id="2147485948" r:id="rId3"/>
    <p:sldLayoutId id="2147485949" r:id="rId4"/>
    <p:sldLayoutId id="2147485950" r:id="rId5"/>
    <p:sldLayoutId id="2147485951" r:id="rId6"/>
    <p:sldLayoutId id="2147485952" r:id="rId7"/>
    <p:sldLayoutId id="2147485953" r:id="rId8"/>
    <p:sldLayoutId id="2147485954" r:id="rId9"/>
    <p:sldLayoutId id="2147485955" r:id="rId10"/>
    <p:sldLayoutId id="214748595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926270"/>
      </p:ext>
    </p:extLst>
  </p:cSld>
  <p:clrMap bg1="lt1" tx1="dk1" bg2="lt2" tx2="dk2" accent1="accent1" accent2="accent2" accent3="accent3" accent4="accent4" accent5="accent5" accent6="accent6" hlink="hlink" folHlink="folHlink"/>
  <p:sldLayoutIdLst>
    <p:sldLayoutId id="2147485958" r:id="rId1"/>
    <p:sldLayoutId id="2147485959" r:id="rId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79360116"/>
      </p:ext>
    </p:extLst>
  </p:cSld>
  <p:clrMap bg1="lt1" tx1="dk1" bg2="lt2" tx2="dk2" accent1="accent1" accent2="accent2" accent3="accent3" accent4="accent4" accent5="accent5" accent6="accent6" hlink="hlink" folHlink="folHlink"/>
  <p:sldLayoutIdLst>
    <p:sldLayoutId id="2147485961" r:id="rId1"/>
    <p:sldLayoutId id="2147485962" r:id="rId2"/>
    <p:sldLayoutId id="2147485963" r:id="rId3"/>
    <p:sldLayoutId id="2147485964" r:id="rId4"/>
    <p:sldLayoutId id="2147485965" r:id="rId5"/>
    <p:sldLayoutId id="2147485966" r:id="rId6"/>
    <p:sldLayoutId id="2147485967" r:id="rId7"/>
    <p:sldLayoutId id="2147485968" r:id="rId8"/>
    <p:sldLayoutId id="2147485969" r:id="rId9"/>
    <p:sldLayoutId id="2147485970" r:id="rId10"/>
    <p:sldLayoutId id="214748597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23363" cy="6846888"/>
            <a:chOff x="0" y="0"/>
            <a:chExt cx="5747" cy="4313"/>
          </a:xfrm>
        </p:grpSpPr>
        <p:grpSp>
          <p:nvGrpSpPr>
            <p:cNvPr id="37896" name="Group 3"/>
            <p:cNvGrpSpPr>
              <a:grpSpLocks/>
            </p:cNvGrpSpPr>
            <p:nvPr/>
          </p:nvGrpSpPr>
          <p:grpSpPr bwMode="auto">
            <a:xfrm>
              <a:off x="0" y="0"/>
              <a:ext cx="2045" cy="1635"/>
              <a:chOff x="0" y="0"/>
              <a:chExt cx="2045" cy="1635"/>
            </a:xfrm>
          </p:grpSpPr>
          <p:sp>
            <p:nvSpPr>
              <p:cNvPr id="37916" name="Freeform 4"/>
              <p:cNvSpPr>
                <a:spLocks/>
              </p:cNvSpPr>
              <p:nvPr/>
            </p:nvSpPr>
            <p:spPr bwMode="ltGray">
              <a:xfrm>
                <a:off x="12" y="64"/>
                <a:ext cx="213" cy="189"/>
              </a:xfrm>
              <a:custGeom>
                <a:avLst/>
                <a:gdLst>
                  <a:gd name="T0" fmla="*/ 192 w 213"/>
                  <a:gd name="T1" fmla="*/ 174 h 189"/>
                  <a:gd name="T2" fmla="*/ 200 w 213"/>
                  <a:gd name="T3" fmla="*/ 170 h 189"/>
                  <a:gd name="T4" fmla="*/ 208 w 213"/>
                  <a:gd name="T5" fmla="*/ 166 h 189"/>
                  <a:gd name="T6" fmla="*/ 212 w 213"/>
                  <a:gd name="T7" fmla="*/ 156 h 189"/>
                  <a:gd name="T8" fmla="*/ 210 w 213"/>
                  <a:gd name="T9" fmla="*/ 144 h 189"/>
                  <a:gd name="T10" fmla="*/ 208 w 213"/>
                  <a:gd name="T11" fmla="*/ 136 h 189"/>
                  <a:gd name="T12" fmla="*/ 202 w 213"/>
                  <a:gd name="T13" fmla="*/ 128 h 189"/>
                  <a:gd name="T14" fmla="*/ 196 w 213"/>
                  <a:gd name="T15" fmla="*/ 122 h 189"/>
                  <a:gd name="T16" fmla="*/ 188 w 213"/>
                  <a:gd name="T17" fmla="*/ 114 h 189"/>
                  <a:gd name="T18" fmla="*/ 182 w 213"/>
                  <a:gd name="T19" fmla="*/ 106 h 189"/>
                  <a:gd name="T20" fmla="*/ 176 w 213"/>
                  <a:gd name="T21" fmla="*/ 96 h 189"/>
                  <a:gd name="T22" fmla="*/ 170 w 213"/>
                  <a:gd name="T23" fmla="*/ 86 h 189"/>
                  <a:gd name="T24" fmla="*/ 168 w 213"/>
                  <a:gd name="T25" fmla="*/ 72 h 189"/>
                  <a:gd name="T26" fmla="*/ 164 w 213"/>
                  <a:gd name="T27" fmla="*/ 64 h 189"/>
                  <a:gd name="T28" fmla="*/ 158 w 213"/>
                  <a:gd name="T29" fmla="*/ 56 h 189"/>
                  <a:gd name="T30" fmla="*/ 152 w 213"/>
                  <a:gd name="T31" fmla="*/ 50 h 189"/>
                  <a:gd name="T32" fmla="*/ 142 w 213"/>
                  <a:gd name="T33" fmla="*/ 42 h 189"/>
                  <a:gd name="T34" fmla="*/ 136 w 213"/>
                  <a:gd name="T35" fmla="*/ 34 h 189"/>
                  <a:gd name="T36" fmla="*/ 124 w 213"/>
                  <a:gd name="T37" fmla="*/ 20 h 189"/>
                  <a:gd name="T38" fmla="*/ 114 w 213"/>
                  <a:gd name="T39" fmla="*/ 14 h 189"/>
                  <a:gd name="T40" fmla="*/ 104 w 213"/>
                  <a:gd name="T41" fmla="*/ 6 h 189"/>
                  <a:gd name="T42" fmla="*/ 94 w 213"/>
                  <a:gd name="T43" fmla="*/ 0 h 189"/>
                  <a:gd name="T44" fmla="*/ 82 w 213"/>
                  <a:gd name="T45" fmla="*/ 0 h 189"/>
                  <a:gd name="T46" fmla="*/ 74 w 213"/>
                  <a:gd name="T47" fmla="*/ 0 h 189"/>
                  <a:gd name="T48" fmla="*/ 66 w 213"/>
                  <a:gd name="T49" fmla="*/ 0 h 189"/>
                  <a:gd name="T50" fmla="*/ 60 w 213"/>
                  <a:gd name="T51" fmla="*/ 6 h 189"/>
                  <a:gd name="T52" fmla="*/ 52 w 213"/>
                  <a:gd name="T53" fmla="*/ 10 h 189"/>
                  <a:gd name="T54" fmla="*/ 46 w 213"/>
                  <a:gd name="T55" fmla="*/ 16 h 189"/>
                  <a:gd name="T56" fmla="*/ 40 w 213"/>
                  <a:gd name="T57" fmla="*/ 22 h 189"/>
                  <a:gd name="T58" fmla="*/ 32 w 213"/>
                  <a:gd name="T59" fmla="*/ 28 h 189"/>
                  <a:gd name="T60" fmla="*/ 22 w 213"/>
                  <a:gd name="T61" fmla="*/ 36 h 189"/>
                  <a:gd name="T62" fmla="*/ 16 w 213"/>
                  <a:gd name="T63" fmla="*/ 44 h 189"/>
                  <a:gd name="T64" fmla="*/ 12 w 213"/>
                  <a:gd name="T65" fmla="*/ 52 h 189"/>
                  <a:gd name="T66" fmla="*/ 6 w 213"/>
                  <a:gd name="T67" fmla="*/ 58 h 189"/>
                  <a:gd name="T68" fmla="*/ 4 w 213"/>
                  <a:gd name="T69" fmla="*/ 66 h 189"/>
                  <a:gd name="T70" fmla="*/ 2 w 213"/>
                  <a:gd name="T71" fmla="*/ 74 h 189"/>
                  <a:gd name="T72" fmla="*/ 0 w 213"/>
                  <a:gd name="T73" fmla="*/ 84 h 189"/>
                  <a:gd name="T74" fmla="*/ 2 w 213"/>
                  <a:gd name="T75" fmla="*/ 94 h 189"/>
                  <a:gd name="T76" fmla="*/ 6 w 213"/>
                  <a:gd name="T77" fmla="*/ 102 h 189"/>
                  <a:gd name="T78" fmla="*/ 14 w 213"/>
                  <a:gd name="T79" fmla="*/ 110 h 189"/>
                  <a:gd name="T80" fmla="*/ 16 w 213"/>
                  <a:gd name="T81" fmla="*/ 118 h 189"/>
                  <a:gd name="T82" fmla="*/ 22 w 213"/>
                  <a:gd name="T83" fmla="*/ 124 h 189"/>
                  <a:gd name="T84" fmla="*/ 34 w 213"/>
                  <a:gd name="T85" fmla="*/ 134 h 189"/>
                  <a:gd name="T86" fmla="*/ 42 w 213"/>
                  <a:gd name="T87" fmla="*/ 138 h 189"/>
                  <a:gd name="T88" fmla="*/ 50 w 213"/>
                  <a:gd name="T89" fmla="*/ 142 h 189"/>
                  <a:gd name="T90" fmla="*/ 60 w 213"/>
                  <a:gd name="T91" fmla="*/ 148 h 189"/>
                  <a:gd name="T92" fmla="*/ 72 w 213"/>
                  <a:gd name="T93" fmla="*/ 150 h 189"/>
                  <a:gd name="T94" fmla="*/ 80 w 213"/>
                  <a:gd name="T95" fmla="*/ 154 h 189"/>
                  <a:gd name="T96" fmla="*/ 88 w 213"/>
                  <a:gd name="T97" fmla="*/ 160 h 189"/>
                  <a:gd name="T98" fmla="*/ 100 w 213"/>
                  <a:gd name="T99" fmla="*/ 166 h 189"/>
                  <a:gd name="T100" fmla="*/ 108 w 213"/>
                  <a:gd name="T101" fmla="*/ 168 h 189"/>
                  <a:gd name="T102" fmla="*/ 118 w 213"/>
                  <a:gd name="T103" fmla="*/ 170 h 189"/>
                  <a:gd name="T104" fmla="*/ 130 w 213"/>
                  <a:gd name="T105" fmla="*/ 172 h 189"/>
                  <a:gd name="T106" fmla="*/ 138 w 213"/>
                  <a:gd name="T107" fmla="*/ 172 h 189"/>
                  <a:gd name="T108" fmla="*/ 150 w 213"/>
                  <a:gd name="T109" fmla="*/ 176 h 189"/>
                  <a:gd name="T110" fmla="*/ 154 w 213"/>
                  <a:gd name="T111" fmla="*/ 184 h 189"/>
                  <a:gd name="T112" fmla="*/ 162 w 213"/>
                  <a:gd name="T113" fmla="*/ 186 h 189"/>
                  <a:gd name="T114" fmla="*/ 172 w 213"/>
                  <a:gd name="T115" fmla="*/ 188 h 189"/>
                  <a:gd name="T116" fmla="*/ 182 w 213"/>
                  <a:gd name="T117" fmla="*/ 188 h 189"/>
                  <a:gd name="T118" fmla="*/ 192 w 213"/>
                  <a:gd name="T119" fmla="*/ 182 h 189"/>
                  <a:gd name="T120" fmla="*/ 192 w 213"/>
                  <a:gd name="T121" fmla="*/ 178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3" h="189">
                    <a:moveTo>
                      <a:pt x="192" y="178"/>
                    </a:moveTo>
                    <a:lnTo>
                      <a:pt x="192" y="174"/>
                    </a:lnTo>
                    <a:lnTo>
                      <a:pt x="196" y="172"/>
                    </a:lnTo>
                    <a:lnTo>
                      <a:pt x="200" y="170"/>
                    </a:lnTo>
                    <a:lnTo>
                      <a:pt x="204" y="168"/>
                    </a:lnTo>
                    <a:lnTo>
                      <a:pt x="208" y="166"/>
                    </a:lnTo>
                    <a:lnTo>
                      <a:pt x="210" y="162"/>
                    </a:lnTo>
                    <a:lnTo>
                      <a:pt x="212" y="156"/>
                    </a:lnTo>
                    <a:lnTo>
                      <a:pt x="212" y="152"/>
                    </a:lnTo>
                    <a:lnTo>
                      <a:pt x="210" y="144"/>
                    </a:lnTo>
                    <a:lnTo>
                      <a:pt x="210" y="140"/>
                    </a:lnTo>
                    <a:lnTo>
                      <a:pt x="208" y="136"/>
                    </a:lnTo>
                    <a:lnTo>
                      <a:pt x="206" y="132"/>
                    </a:lnTo>
                    <a:lnTo>
                      <a:pt x="202" y="128"/>
                    </a:lnTo>
                    <a:lnTo>
                      <a:pt x="198" y="126"/>
                    </a:lnTo>
                    <a:lnTo>
                      <a:pt x="196" y="122"/>
                    </a:lnTo>
                    <a:lnTo>
                      <a:pt x="190" y="118"/>
                    </a:lnTo>
                    <a:lnTo>
                      <a:pt x="188" y="114"/>
                    </a:lnTo>
                    <a:lnTo>
                      <a:pt x="184" y="110"/>
                    </a:lnTo>
                    <a:lnTo>
                      <a:pt x="182" y="106"/>
                    </a:lnTo>
                    <a:lnTo>
                      <a:pt x="180" y="102"/>
                    </a:lnTo>
                    <a:lnTo>
                      <a:pt x="176" y="96"/>
                    </a:lnTo>
                    <a:lnTo>
                      <a:pt x="174" y="92"/>
                    </a:lnTo>
                    <a:lnTo>
                      <a:pt x="170" y="86"/>
                    </a:lnTo>
                    <a:lnTo>
                      <a:pt x="168" y="82"/>
                    </a:lnTo>
                    <a:lnTo>
                      <a:pt x="168" y="72"/>
                    </a:lnTo>
                    <a:lnTo>
                      <a:pt x="166" y="68"/>
                    </a:lnTo>
                    <a:lnTo>
                      <a:pt x="164" y="64"/>
                    </a:lnTo>
                    <a:lnTo>
                      <a:pt x="160" y="60"/>
                    </a:lnTo>
                    <a:lnTo>
                      <a:pt x="158" y="56"/>
                    </a:lnTo>
                    <a:lnTo>
                      <a:pt x="154" y="54"/>
                    </a:lnTo>
                    <a:lnTo>
                      <a:pt x="152" y="50"/>
                    </a:lnTo>
                    <a:lnTo>
                      <a:pt x="148" y="48"/>
                    </a:lnTo>
                    <a:lnTo>
                      <a:pt x="142" y="42"/>
                    </a:lnTo>
                    <a:lnTo>
                      <a:pt x="138" y="38"/>
                    </a:lnTo>
                    <a:lnTo>
                      <a:pt x="136" y="34"/>
                    </a:lnTo>
                    <a:lnTo>
                      <a:pt x="126" y="24"/>
                    </a:lnTo>
                    <a:lnTo>
                      <a:pt x="124" y="20"/>
                    </a:lnTo>
                    <a:lnTo>
                      <a:pt x="118" y="16"/>
                    </a:lnTo>
                    <a:lnTo>
                      <a:pt x="114" y="14"/>
                    </a:lnTo>
                    <a:lnTo>
                      <a:pt x="108" y="8"/>
                    </a:lnTo>
                    <a:lnTo>
                      <a:pt x="104" y="6"/>
                    </a:lnTo>
                    <a:lnTo>
                      <a:pt x="102" y="2"/>
                    </a:lnTo>
                    <a:lnTo>
                      <a:pt x="94" y="0"/>
                    </a:lnTo>
                    <a:lnTo>
                      <a:pt x="90" y="0"/>
                    </a:lnTo>
                    <a:lnTo>
                      <a:pt x="82" y="0"/>
                    </a:lnTo>
                    <a:lnTo>
                      <a:pt x="78" y="0"/>
                    </a:lnTo>
                    <a:lnTo>
                      <a:pt x="74" y="0"/>
                    </a:lnTo>
                    <a:lnTo>
                      <a:pt x="70" y="0"/>
                    </a:lnTo>
                    <a:lnTo>
                      <a:pt x="66" y="0"/>
                    </a:lnTo>
                    <a:lnTo>
                      <a:pt x="64" y="4"/>
                    </a:lnTo>
                    <a:lnTo>
                      <a:pt x="60" y="6"/>
                    </a:lnTo>
                    <a:lnTo>
                      <a:pt x="56" y="8"/>
                    </a:lnTo>
                    <a:lnTo>
                      <a:pt x="52" y="10"/>
                    </a:lnTo>
                    <a:lnTo>
                      <a:pt x="50" y="14"/>
                    </a:lnTo>
                    <a:lnTo>
                      <a:pt x="46" y="16"/>
                    </a:lnTo>
                    <a:lnTo>
                      <a:pt x="42" y="18"/>
                    </a:lnTo>
                    <a:lnTo>
                      <a:pt x="40" y="22"/>
                    </a:lnTo>
                    <a:lnTo>
                      <a:pt x="36" y="24"/>
                    </a:lnTo>
                    <a:lnTo>
                      <a:pt x="32" y="28"/>
                    </a:lnTo>
                    <a:lnTo>
                      <a:pt x="26" y="34"/>
                    </a:lnTo>
                    <a:lnTo>
                      <a:pt x="22" y="36"/>
                    </a:lnTo>
                    <a:lnTo>
                      <a:pt x="20" y="40"/>
                    </a:lnTo>
                    <a:lnTo>
                      <a:pt x="16" y="44"/>
                    </a:lnTo>
                    <a:lnTo>
                      <a:pt x="14" y="48"/>
                    </a:lnTo>
                    <a:lnTo>
                      <a:pt x="12" y="52"/>
                    </a:lnTo>
                    <a:lnTo>
                      <a:pt x="8" y="54"/>
                    </a:lnTo>
                    <a:lnTo>
                      <a:pt x="6" y="58"/>
                    </a:lnTo>
                    <a:lnTo>
                      <a:pt x="4" y="62"/>
                    </a:lnTo>
                    <a:lnTo>
                      <a:pt x="4" y="66"/>
                    </a:lnTo>
                    <a:lnTo>
                      <a:pt x="2" y="70"/>
                    </a:lnTo>
                    <a:lnTo>
                      <a:pt x="2" y="74"/>
                    </a:lnTo>
                    <a:lnTo>
                      <a:pt x="0" y="80"/>
                    </a:lnTo>
                    <a:lnTo>
                      <a:pt x="0" y="84"/>
                    </a:lnTo>
                    <a:lnTo>
                      <a:pt x="0" y="90"/>
                    </a:lnTo>
                    <a:lnTo>
                      <a:pt x="2" y="94"/>
                    </a:lnTo>
                    <a:lnTo>
                      <a:pt x="4" y="98"/>
                    </a:lnTo>
                    <a:lnTo>
                      <a:pt x="6" y="102"/>
                    </a:lnTo>
                    <a:lnTo>
                      <a:pt x="10" y="104"/>
                    </a:lnTo>
                    <a:lnTo>
                      <a:pt x="14" y="110"/>
                    </a:lnTo>
                    <a:lnTo>
                      <a:pt x="14" y="114"/>
                    </a:lnTo>
                    <a:lnTo>
                      <a:pt x="16" y="118"/>
                    </a:lnTo>
                    <a:lnTo>
                      <a:pt x="20" y="120"/>
                    </a:lnTo>
                    <a:lnTo>
                      <a:pt x="22" y="124"/>
                    </a:lnTo>
                    <a:lnTo>
                      <a:pt x="26" y="128"/>
                    </a:lnTo>
                    <a:lnTo>
                      <a:pt x="34" y="134"/>
                    </a:lnTo>
                    <a:lnTo>
                      <a:pt x="38" y="136"/>
                    </a:lnTo>
                    <a:lnTo>
                      <a:pt x="42" y="138"/>
                    </a:lnTo>
                    <a:lnTo>
                      <a:pt x="46" y="140"/>
                    </a:lnTo>
                    <a:lnTo>
                      <a:pt x="50" y="142"/>
                    </a:lnTo>
                    <a:lnTo>
                      <a:pt x="56" y="146"/>
                    </a:lnTo>
                    <a:lnTo>
                      <a:pt x="60" y="148"/>
                    </a:lnTo>
                    <a:lnTo>
                      <a:pt x="68" y="150"/>
                    </a:lnTo>
                    <a:lnTo>
                      <a:pt x="72" y="150"/>
                    </a:lnTo>
                    <a:lnTo>
                      <a:pt x="76" y="152"/>
                    </a:lnTo>
                    <a:lnTo>
                      <a:pt x="80" y="154"/>
                    </a:lnTo>
                    <a:lnTo>
                      <a:pt x="84" y="158"/>
                    </a:lnTo>
                    <a:lnTo>
                      <a:pt x="88" y="160"/>
                    </a:lnTo>
                    <a:lnTo>
                      <a:pt x="96" y="164"/>
                    </a:lnTo>
                    <a:lnTo>
                      <a:pt x="100" y="166"/>
                    </a:lnTo>
                    <a:lnTo>
                      <a:pt x="104" y="166"/>
                    </a:lnTo>
                    <a:lnTo>
                      <a:pt x="108" y="168"/>
                    </a:lnTo>
                    <a:lnTo>
                      <a:pt x="114" y="170"/>
                    </a:lnTo>
                    <a:lnTo>
                      <a:pt x="118" y="170"/>
                    </a:lnTo>
                    <a:lnTo>
                      <a:pt x="122" y="172"/>
                    </a:lnTo>
                    <a:lnTo>
                      <a:pt x="130" y="172"/>
                    </a:lnTo>
                    <a:lnTo>
                      <a:pt x="134" y="172"/>
                    </a:lnTo>
                    <a:lnTo>
                      <a:pt x="138" y="172"/>
                    </a:lnTo>
                    <a:lnTo>
                      <a:pt x="146" y="174"/>
                    </a:lnTo>
                    <a:lnTo>
                      <a:pt x="150" y="176"/>
                    </a:lnTo>
                    <a:lnTo>
                      <a:pt x="152" y="180"/>
                    </a:lnTo>
                    <a:lnTo>
                      <a:pt x="154" y="184"/>
                    </a:lnTo>
                    <a:lnTo>
                      <a:pt x="158" y="184"/>
                    </a:lnTo>
                    <a:lnTo>
                      <a:pt x="162" y="186"/>
                    </a:lnTo>
                    <a:lnTo>
                      <a:pt x="168" y="186"/>
                    </a:lnTo>
                    <a:lnTo>
                      <a:pt x="172" y="188"/>
                    </a:lnTo>
                    <a:lnTo>
                      <a:pt x="176" y="188"/>
                    </a:lnTo>
                    <a:lnTo>
                      <a:pt x="182" y="188"/>
                    </a:lnTo>
                    <a:lnTo>
                      <a:pt x="186" y="186"/>
                    </a:lnTo>
                    <a:lnTo>
                      <a:pt x="192" y="182"/>
                    </a:lnTo>
                    <a:lnTo>
                      <a:pt x="192" y="17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7" name="Freeform 5"/>
              <p:cNvSpPr>
                <a:spLocks/>
              </p:cNvSpPr>
              <p:nvPr/>
            </p:nvSpPr>
            <p:spPr bwMode="ltGray">
              <a:xfrm>
                <a:off x="256" y="276"/>
                <a:ext cx="107" cy="95"/>
              </a:xfrm>
              <a:custGeom>
                <a:avLst/>
                <a:gdLst>
                  <a:gd name="T0" fmla="*/ 48 w 107"/>
                  <a:gd name="T1" fmla="*/ 92 h 95"/>
                  <a:gd name="T2" fmla="*/ 56 w 107"/>
                  <a:gd name="T3" fmla="*/ 92 h 95"/>
                  <a:gd name="T4" fmla="*/ 64 w 107"/>
                  <a:gd name="T5" fmla="*/ 90 h 95"/>
                  <a:gd name="T6" fmla="*/ 72 w 107"/>
                  <a:gd name="T7" fmla="*/ 90 h 95"/>
                  <a:gd name="T8" fmla="*/ 80 w 107"/>
                  <a:gd name="T9" fmla="*/ 90 h 95"/>
                  <a:gd name="T10" fmla="*/ 88 w 107"/>
                  <a:gd name="T11" fmla="*/ 88 h 95"/>
                  <a:gd name="T12" fmla="*/ 96 w 107"/>
                  <a:gd name="T13" fmla="*/ 88 h 95"/>
                  <a:gd name="T14" fmla="*/ 104 w 107"/>
                  <a:gd name="T15" fmla="*/ 84 h 95"/>
                  <a:gd name="T16" fmla="*/ 106 w 107"/>
                  <a:gd name="T17" fmla="*/ 76 h 95"/>
                  <a:gd name="T18" fmla="*/ 106 w 107"/>
                  <a:gd name="T19" fmla="*/ 68 h 95"/>
                  <a:gd name="T20" fmla="*/ 104 w 107"/>
                  <a:gd name="T21" fmla="*/ 60 h 95"/>
                  <a:gd name="T22" fmla="*/ 100 w 107"/>
                  <a:gd name="T23" fmla="*/ 54 h 95"/>
                  <a:gd name="T24" fmla="*/ 96 w 107"/>
                  <a:gd name="T25" fmla="*/ 44 h 95"/>
                  <a:gd name="T26" fmla="*/ 90 w 107"/>
                  <a:gd name="T27" fmla="*/ 38 h 95"/>
                  <a:gd name="T28" fmla="*/ 72 w 107"/>
                  <a:gd name="T29" fmla="*/ 22 h 95"/>
                  <a:gd name="T30" fmla="*/ 64 w 107"/>
                  <a:gd name="T31" fmla="*/ 18 h 95"/>
                  <a:gd name="T32" fmla="*/ 56 w 107"/>
                  <a:gd name="T33" fmla="*/ 10 h 95"/>
                  <a:gd name="T34" fmla="*/ 48 w 107"/>
                  <a:gd name="T35" fmla="*/ 4 h 95"/>
                  <a:gd name="T36" fmla="*/ 38 w 107"/>
                  <a:gd name="T37" fmla="*/ 0 h 95"/>
                  <a:gd name="T38" fmla="*/ 30 w 107"/>
                  <a:gd name="T39" fmla="*/ 0 h 95"/>
                  <a:gd name="T40" fmla="*/ 20 w 107"/>
                  <a:gd name="T41" fmla="*/ 2 h 95"/>
                  <a:gd name="T42" fmla="*/ 12 w 107"/>
                  <a:gd name="T43" fmla="*/ 4 h 95"/>
                  <a:gd name="T44" fmla="*/ 6 w 107"/>
                  <a:gd name="T45" fmla="*/ 12 h 95"/>
                  <a:gd name="T46" fmla="*/ 4 w 107"/>
                  <a:gd name="T47" fmla="*/ 20 h 95"/>
                  <a:gd name="T48" fmla="*/ 0 w 107"/>
                  <a:gd name="T49" fmla="*/ 28 h 95"/>
                  <a:gd name="T50" fmla="*/ 0 w 107"/>
                  <a:gd name="T51" fmla="*/ 38 h 95"/>
                  <a:gd name="T52" fmla="*/ 0 w 107"/>
                  <a:gd name="T53" fmla="*/ 50 h 95"/>
                  <a:gd name="T54" fmla="*/ 2 w 107"/>
                  <a:gd name="T55" fmla="*/ 60 h 95"/>
                  <a:gd name="T56" fmla="*/ 2 w 107"/>
                  <a:gd name="T57" fmla="*/ 68 h 95"/>
                  <a:gd name="T58" fmla="*/ 8 w 107"/>
                  <a:gd name="T59" fmla="*/ 72 h 95"/>
                  <a:gd name="T60" fmla="*/ 16 w 107"/>
                  <a:gd name="T61" fmla="*/ 76 h 95"/>
                  <a:gd name="T62" fmla="*/ 22 w 107"/>
                  <a:gd name="T63" fmla="*/ 84 h 95"/>
                  <a:gd name="T64" fmla="*/ 30 w 107"/>
                  <a:gd name="T65" fmla="*/ 88 h 95"/>
                  <a:gd name="T66" fmla="*/ 40 w 107"/>
                  <a:gd name="T67" fmla="*/ 94 h 95"/>
                  <a:gd name="T68" fmla="*/ 48 w 107"/>
                  <a:gd name="T69" fmla="*/ 94 h 95"/>
                  <a:gd name="T70" fmla="*/ 56 w 107"/>
                  <a:gd name="T71" fmla="*/ 94 h 95"/>
                  <a:gd name="T72" fmla="*/ 66 w 107"/>
                  <a:gd name="T73" fmla="*/ 94 h 95"/>
                  <a:gd name="T74" fmla="*/ 74 w 107"/>
                  <a:gd name="T75" fmla="*/ 94 h 95"/>
                  <a:gd name="T76" fmla="*/ 82 w 107"/>
                  <a:gd name="T77" fmla="*/ 90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7" h="95">
                    <a:moveTo>
                      <a:pt x="40" y="92"/>
                    </a:moveTo>
                    <a:lnTo>
                      <a:pt x="48" y="92"/>
                    </a:lnTo>
                    <a:lnTo>
                      <a:pt x="52" y="92"/>
                    </a:lnTo>
                    <a:lnTo>
                      <a:pt x="56" y="92"/>
                    </a:lnTo>
                    <a:lnTo>
                      <a:pt x="60" y="92"/>
                    </a:lnTo>
                    <a:lnTo>
                      <a:pt x="64" y="90"/>
                    </a:lnTo>
                    <a:lnTo>
                      <a:pt x="68" y="90"/>
                    </a:lnTo>
                    <a:lnTo>
                      <a:pt x="72" y="90"/>
                    </a:lnTo>
                    <a:lnTo>
                      <a:pt x="76" y="90"/>
                    </a:lnTo>
                    <a:lnTo>
                      <a:pt x="80" y="90"/>
                    </a:lnTo>
                    <a:lnTo>
                      <a:pt x="84" y="88"/>
                    </a:lnTo>
                    <a:lnTo>
                      <a:pt x="88" y="88"/>
                    </a:lnTo>
                    <a:lnTo>
                      <a:pt x="92" y="88"/>
                    </a:lnTo>
                    <a:lnTo>
                      <a:pt x="96" y="88"/>
                    </a:lnTo>
                    <a:lnTo>
                      <a:pt x="100" y="86"/>
                    </a:lnTo>
                    <a:lnTo>
                      <a:pt x="104" y="84"/>
                    </a:lnTo>
                    <a:lnTo>
                      <a:pt x="106" y="80"/>
                    </a:lnTo>
                    <a:lnTo>
                      <a:pt x="106" y="76"/>
                    </a:lnTo>
                    <a:lnTo>
                      <a:pt x="106" y="72"/>
                    </a:lnTo>
                    <a:lnTo>
                      <a:pt x="106" y="68"/>
                    </a:lnTo>
                    <a:lnTo>
                      <a:pt x="104" y="64"/>
                    </a:lnTo>
                    <a:lnTo>
                      <a:pt x="104" y="60"/>
                    </a:lnTo>
                    <a:lnTo>
                      <a:pt x="104" y="56"/>
                    </a:lnTo>
                    <a:lnTo>
                      <a:pt x="100" y="54"/>
                    </a:lnTo>
                    <a:lnTo>
                      <a:pt x="98" y="50"/>
                    </a:lnTo>
                    <a:lnTo>
                      <a:pt x="96" y="44"/>
                    </a:lnTo>
                    <a:lnTo>
                      <a:pt x="92" y="42"/>
                    </a:lnTo>
                    <a:lnTo>
                      <a:pt x="90" y="38"/>
                    </a:lnTo>
                    <a:lnTo>
                      <a:pt x="76" y="26"/>
                    </a:lnTo>
                    <a:lnTo>
                      <a:pt x="72" y="22"/>
                    </a:lnTo>
                    <a:lnTo>
                      <a:pt x="68" y="20"/>
                    </a:lnTo>
                    <a:lnTo>
                      <a:pt x="64" y="18"/>
                    </a:lnTo>
                    <a:lnTo>
                      <a:pt x="62" y="14"/>
                    </a:lnTo>
                    <a:lnTo>
                      <a:pt x="56" y="10"/>
                    </a:lnTo>
                    <a:lnTo>
                      <a:pt x="52" y="8"/>
                    </a:lnTo>
                    <a:lnTo>
                      <a:pt x="48" y="4"/>
                    </a:lnTo>
                    <a:lnTo>
                      <a:pt x="42" y="2"/>
                    </a:lnTo>
                    <a:lnTo>
                      <a:pt x="38" y="0"/>
                    </a:lnTo>
                    <a:lnTo>
                      <a:pt x="34" y="0"/>
                    </a:lnTo>
                    <a:lnTo>
                      <a:pt x="30" y="0"/>
                    </a:lnTo>
                    <a:lnTo>
                      <a:pt x="26" y="0"/>
                    </a:lnTo>
                    <a:lnTo>
                      <a:pt x="20" y="2"/>
                    </a:lnTo>
                    <a:lnTo>
                      <a:pt x="16" y="2"/>
                    </a:lnTo>
                    <a:lnTo>
                      <a:pt x="12" y="4"/>
                    </a:lnTo>
                    <a:lnTo>
                      <a:pt x="10" y="8"/>
                    </a:lnTo>
                    <a:lnTo>
                      <a:pt x="6" y="12"/>
                    </a:lnTo>
                    <a:lnTo>
                      <a:pt x="6" y="16"/>
                    </a:lnTo>
                    <a:lnTo>
                      <a:pt x="4" y="20"/>
                    </a:lnTo>
                    <a:lnTo>
                      <a:pt x="2" y="24"/>
                    </a:lnTo>
                    <a:lnTo>
                      <a:pt x="0" y="28"/>
                    </a:lnTo>
                    <a:lnTo>
                      <a:pt x="0" y="34"/>
                    </a:lnTo>
                    <a:lnTo>
                      <a:pt x="0" y="38"/>
                    </a:lnTo>
                    <a:lnTo>
                      <a:pt x="0" y="42"/>
                    </a:lnTo>
                    <a:lnTo>
                      <a:pt x="0" y="50"/>
                    </a:lnTo>
                    <a:lnTo>
                      <a:pt x="0" y="54"/>
                    </a:lnTo>
                    <a:lnTo>
                      <a:pt x="2" y="60"/>
                    </a:lnTo>
                    <a:lnTo>
                      <a:pt x="2" y="64"/>
                    </a:lnTo>
                    <a:lnTo>
                      <a:pt x="2" y="68"/>
                    </a:lnTo>
                    <a:lnTo>
                      <a:pt x="4" y="72"/>
                    </a:lnTo>
                    <a:lnTo>
                      <a:pt x="8" y="72"/>
                    </a:lnTo>
                    <a:lnTo>
                      <a:pt x="12" y="74"/>
                    </a:lnTo>
                    <a:lnTo>
                      <a:pt x="16" y="76"/>
                    </a:lnTo>
                    <a:lnTo>
                      <a:pt x="20" y="80"/>
                    </a:lnTo>
                    <a:lnTo>
                      <a:pt x="22" y="84"/>
                    </a:lnTo>
                    <a:lnTo>
                      <a:pt x="26" y="86"/>
                    </a:lnTo>
                    <a:lnTo>
                      <a:pt x="30" y="88"/>
                    </a:lnTo>
                    <a:lnTo>
                      <a:pt x="34" y="90"/>
                    </a:lnTo>
                    <a:lnTo>
                      <a:pt x="40" y="94"/>
                    </a:lnTo>
                    <a:lnTo>
                      <a:pt x="44" y="94"/>
                    </a:lnTo>
                    <a:lnTo>
                      <a:pt x="48" y="94"/>
                    </a:lnTo>
                    <a:lnTo>
                      <a:pt x="52" y="94"/>
                    </a:lnTo>
                    <a:lnTo>
                      <a:pt x="56" y="94"/>
                    </a:lnTo>
                    <a:lnTo>
                      <a:pt x="60" y="94"/>
                    </a:lnTo>
                    <a:lnTo>
                      <a:pt x="66" y="94"/>
                    </a:lnTo>
                    <a:lnTo>
                      <a:pt x="70" y="94"/>
                    </a:lnTo>
                    <a:lnTo>
                      <a:pt x="74" y="94"/>
                    </a:lnTo>
                    <a:lnTo>
                      <a:pt x="78" y="92"/>
                    </a:lnTo>
                    <a:lnTo>
                      <a:pt x="82" y="90"/>
                    </a:lnTo>
                    <a:lnTo>
                      <a:pt x="84" y="8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8" name="Freeform 6"/>
              <p:cNvSpPr>
                <a:spLocks/>
              </p:cNvSpPr>
              <p:nvPr/>
            </p:nvSpPr>
            <p:spPr bwMode="ltGray">
              <a:xfrm>
                <a:off x="0" y="296"/>
                <a:ext cx="159" cy="113"/>
              </a:xfrm>
              <a:custGeom>
                <a:avLst/>
                <a:gdLst>
                  <a:gd name="T0" fmla="*/ 148 w 159"/>
                  <a:gd name="T1" fmla="*/ 96 h 113"/>
                  <a:gd name="T2" fmla="*/ 152 w 159"/>
                  <a:gd name="T3" fmla="*/ 90 h 113"/>
                  <a:gd name="T4" fmla="*/ 148 w 159"/>
                  <a:gd name="T5" fmla="*/ 82 h 113"/>
                  <a:gd name="T6" fmla="*/ 142 w 159"/>
                  <a:gd name="T7" fmla="*/ 76 h 113"/>
                  <a:gd name="T8" fmla="*/ 134 w 159"/>
                  <a:gd name="T9" fmla="*/ 72 h 113"/>
                  <a:gd name="T10" fmla="*/ 128 w 159"/>
                  <a:gd name="T11" fmla="*/ 62 h 113"/>
                  <a:gd name="T12" fmla="*/ 122 w 159"/>
                  <a:gd name="T13" fmla="*/ 54 h 113"/>
                  <a:gd name="T14" fmla="*/ 116 w 159"/>
                  <a:gd name="T15" fmla="*/ 48 h 113"/>
                  <a:gd name="T16" fmla="*/ 108 w 159"/>
                  <a:gd name="T17" fmla="*/ 42 h 113"/>
                  <a:gd name="T18" fmla="*/ 102 w 159"/>
                  <a:gd name="T19" fmla="*/ 34 h 113"/>
                  <a:gd name="T20" fmla="*/ 88 w 159"/>
                  <a:gd name="T21" fmla="*/ 24 h 113"/>
                  <a:gd name="T22" fmla="*/ 80 w 159"/>
                  <a:gd name="T23" fmla="*/ 16 h 113"/>
                  <a:gd name="T24" fmla="*/ 72 w 159"/>
                  <a:gd name="T25" fmla="*/ 10 h 113"/>
                  <a:gd name="T26" fmla="*/ 62 w 159"/>
                  <a:gd name="T27" fmla="*/ 4 h 113"/>
                  <a:gd name="T28" fmla="*/ 50 w 159"/>
                  <a:gd name="T29" fmla="*/ 0 h 113"/>
                  <a:gd name="T30" fmla="*/ 42 w 159"/>
                  <a:gd name="T31" fmla="*/ 0 h 113"/>
                  <a:gd name="T32" fmla="*/ 34 w 159"/>
                  <a:gd name="T33" fmla="*/ 4 h 113"/>
                  <a:gd name="T34" fmla="*/ 28 w 159"/>
                  <a:gd name="T35" fmla="*/ 12 h 113"/>
                  <a:gd name="T36" fmla="*/ 22 w 159"/>
                  <a:gd name="T37" fmla="*/ 18 h 113"/>
                  <a:gd name="T38" fmla="*/ 14 w 159"/>
                  <a:gd name="T39" fmla="*/ 24 h 113"/>
                  <a:gd name="T40" fmla="*/ 10 w 159"/>
                  <a:gd name="T41" fmla="*/ 32 h 113"/>
                  <a:gd name="T42" fmla="*/ 4 w 159"/>
                  <a:gd name="T43" fmla="*/ 40 h 113"/>
                  <a:gd name="T44" fmla="*/ 0 w 159"/>
                  <a:gd name="T45" fmla="*/ 48 h 113"/>
                  <a:gd name="T46" fmla="*/ 0 w 159"/>
                  <a:gd name="T47" fmla="*/ 56 h 113"/>
                  <a:gd name="T48" fmla="*/ 0 w 159"/>
                  <a:gd name="T49" fmla="*/ 64 h 113"/>
                  <a:gd name="T50" fmla="*/ 0 w 159"/>
                  <a:gd name="T51" fmla="*/ 72 h 113"/>
                  <a:gd name="T52" fmla="*/ 4 w 159"/>
                  <a:gd name="T53" fmla="*/ 78 h 113"/>
                  <a:gd name="T54" fmla="*/ 12 w 159"/>
                  <a:gd name="T55" fmla="*/ 86 h 113"/>
                  <a:gd name="T56" fmla="*/ 20 w 159"/>
                  <a:gd name="T57" fmla="*/ 90 h 113"/>
                  <a:gd name="T58" fmla="*/ 30 w 159"/>
                  <a:gd name="T59" fmla="*/ 92 h 113"/>
                  <a:gd name="T60" fmla="*/ 36 w 159"/>
                  <a:gd name="T61" fmla="*/ 96 h 113"/>
                  <a:gd name="T62" fmla="*/ 42 w 159"/>
                  <a:gd name="T63" fmla="*/ 102 h 113"/>
                  <a:gd name="T64" fmla="*/ 48 w 159"/>
                  <a:gd name="T65" fmla="*/ 108 h 113"/>
                  <a:gd name="T66" fmla="*/ 56 w 159"/>
                  <a:gd name="T67" fmla="*/ 108 h 113"/>
                  <a:gd name="T68" fmla="*/ 64 w 159"/>
                  <a:gd name="T69" fmla="*/ 110 h 113"/>
                  <a:gd name="T70" fmla="*/ 72 w 159"/>
                  <a:gd name="T71" fmla="*/ 110 h 113"/>
                  <a:gd name="T72" fmla="*/ 82 w 159"/>
                  <a:gd name="T73" fmla="*/ 110 h 113"/>
                  <a:gd name="T74" fmla="*/ 92 w 159"/>
                  <a:gd name="T75" fmla="*/ 108 h 113"/>
                  <a:gd name="T76" fmla="*/ 102 w 159"/>
                  <a:gd name="T77" fmla="*/ 108 h 113"/>
                  <a:gd name="T78" fmla="*/ 114 w 159"/>
                  <a:gd name="T79" fmla="*/ 110 h 113"/>
                  <a:gd name="T80" fmla="*/ 124 w 159"/>
                  <a:gd name="T81" fmla="*/ 110 h 113"/>
                  <a:gd name="T82" fmla="*/ 132 w 159"/>
                  <a:gd name="T83" fmla="*/ 110 h 113"/>
                  <a:gd name="T84" fmla="*/ 142 w 159"/>
                  <a:gd name="T85" fmla="*/ 110 h 113"/>
                  <a:gd name="T86" fmla="*/ 150 w 159"/>
                  <a:gd name="T87" fmla="*/ 112 h 113"/>
                  <a:gd name="T88" fmla="*/ 158 w 159"/>
                  <a:gd name="T89" fmla="*/ 110 h 113"/>
                  <a:gd name="T90" fmla="*/ 158 w 159"/>
                  <a:gd name="T91" fmla="*/ 102 h 1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9" h="113">
                    <a:moveTo>
                      <a:pt x="156" y="98"/>
                    </a:moveTo>
                    <a:lnTo>
                      <a:pt x="148" y="96"/>
                    </a:lnTo>
                    <a:lnTo>
                      <a:pt x="152" y="94"/>
                    </a:lnTo>
                    <a:lnTo>
                      <a:pt x="152" y="90"/>
                    </a:lnTo>
                    <a:lnTo>
                      <a:pt x="150" y="86"/>
                    </a:lnTo>
                    <a:lnTo>
                      <a:pt x="148" y="82"/>
                    </a:lnTo>
                    <a:lnTo>
                      <a:pt x="144" y="80"/>
                    </a:lnTo>
                    <a:lnTo>
                      <a:pt x="142" y="76"/>
                    </a:lnTo>
                    <a:lnTo>
                      <a:pt x="138" y="74"/>
                    </a:lnTo>
                    <a:lnTo>
                      <a:pt x="134" y="72"/>
                    </a:lnTo>
                    <a:lnTo>
                      <a:pt x="130" y="66"/>
                    </a:lnTo>
                    <a:lnTo>
                      <a:pt x="128" y="62"/>
                    </a:lnTo>
                    <a:lnTo>
                      <a:pt x="126" y="58"/>
                    </a:lnTo>
                    <a:lnTo>
                      <a:pt x="122" y="54"/>
                    </a:lnTo>
                    <a:lnTo>
                      <a:pt x="118" y="52"/>
                    </a:lnTo>
                    <a:lnTo>
                      <a:pt x="116" y="48"/>
                    </a:lnTo>
                    <a:lnTo>
                      <a:pt x="112" y="44"/>
                    </a:lnTo>
                    <a:lnTo>
                      <a:pt x="108" y="42"/>
                    </a:lnTo>
                    <a:lnTo>
                      <a:pt x="104" y="38"/>
                    </a:lnTo>
                    <a:lnTo>
                      <a:pt x="102" y="34"/>
                    </a:lnTo>
                    <a:lnTo>
                      <a:pt x="98" y="32"/>
                    </a:lnTo>
                    <a:lnTo>
                      <a:pt x="88" y="24"/>
                    </a:lnTo>
                    <a:lnTo>
                      <a:pt x="86" y="20"/>
                    </a:lnTo>
                    <a:lnTo>
                      <a:pt x="80" y="16"/>
                    </a:lnTo>
                    <a:lnTo>
                      <a:pt x="76" y="14"/>
                    </a:lnTo>
                    <a:lnTo>
                      <a:pt x="72" y="10"/>
                    </a:lnTo>
                    <a:lnTo>
                      <a:pt x="68" y="8"/>
                    </a:lnTo>
                    <a:lnTo>
                      <a:pt x="62" y="4"/>
                    </a:lnTo>
                    <a:lnTo>
                      <a:pt x="58" y="2"/>
                    </a:lnTo>
                    <a:lnTo>
                      <a:pt x="50" y="0"/>
                    </a:lnTo>
                    <a:lnTo>
                      <a:pt x="46" y="0"/>
                    </a:lnTo>
                    <a:lnTo>
                      <a:pt x="42" y="0"/>
                    </a:lnTo>
                    <a:lnTo>
                      <a:pt x="38" y="0"/>
                    </a:lnTo>
                    <a:lnTo>
                      <a:pt x="34" y="4"/>
                    </a:lnTo>
                    <a:lnTo>
                      <a:pt x="30" y="8"/>
                    </a:lnTo>
                    <a:lnTo>
                      <a:pt x="28" y="12"/>
                    </a:lnTo>
                    <a:lnTo>
                      <a:pt x="24" y="14"/>
                    </a:lnTo>
                    <a:lnTo>
                      <a:pt x="22" y="18"/>
                    </a:lnTo>
                    <a:lnTo>
                      <a:pt x="18" y="20"/>
                    </a:lnTo>
                    <a:lnTo>
                      <a:pt x="14" y="24"/>
                    </a:lnTo>
                    <a:lnTo>
                      <a:pt x="12" y="28"/>
                    </a:lnTo>
                    <a:lnTo>
                      <a:pt x="10" y="32"/>
                    </a:lnTo>
                    <a:lnTo>
                      <a:pt x="8" y="36"/>
                    </a:lnTo>
                    <a:lnTo>
                      <a:pt x="4" y="40"/>
                    </a:lnTo>
                    <a:lnTo>
                      <a:pt x="2" y="44"/>
                    </a:lnTo>
                    <a:lnTo>
                      <a:pt x="0" y="48"/>
                    </a:lnTo>
                    <a:lnTo>
                      <a:pt x="0" y="52"/>
                    </a:lnTo>
                    <a:lnTo>
                      <a:pt x="0" y="56"/>
                    </a:lnTo>
                    <a:lnTo>
                      <a:pt x="0" y="60"/>
                    </a:lnTo>
                    <a:lnTo>
                      <a:pt x="0" y="64"/>
                    </a:lnTo>
                    <a:lnTo>
                      <a:pt x="0" y="68"/>
                    </a:lnTo>
                    <a:lnTo>
                      <a:pt x="0" y="72"/>
                    </a:lnTo>
                    <a:lnTo>
                      <a:pt x="0" y="76"/>
                    </a:lnTo>
                    <a:lnTo>
                      <a:pt x="4" y="78"/>
                    </a:lnTo>
                    <a:lnTo>
                      <a:pt x="8" y="82"/>
                    </a:lnTo>
                    <a:lnTo>
                      <a:pt x="12" y="86"/>
                    </a:lnTo>
                    <a:lnTo>
                      <a:pt x="16" y="86"/>
                    </a:lnTo>
                    <a:lnTo>
                      <a:pt x="20" y="90"/>
                    </a:lnTo>
                    <a:lnTo>
                      <a:pt x="26" y="92"/>
                    </a:lnTo>
                    <a:lnTo>
                      <a:pt x="30" y="92"/>
                    </a:lnTo>
                    <a:lnTo>
                      <a:pt x="34" y="92"/>
                    </a:lnTo>
                    <a:lnTo>
                      <a:pt x="36" y="96"/>
                    </a:lnTo>
                    <a:lnTo>
                      <a:pt x="40" y="98"/>
                    </a:lnTo>
                    <a:lnTo>
                      <a:pt x="42" y="102"/>
                    </a:lnTo>
                    <a:lnTo>
                      <a:pt x="44" y="106"/>
                    </a:lnTo>
                    <a:lnTo>
                      <a:pt x="48" y="108"/>
                    </a:lnTo>
                    <a:lnTo>
                      <a:pt x="52" y="108"/>
                    </a:lnTo>
                    <a:lnTo>
                      <a:pt x="56" y="108"/>
                    </a:lnTo>
                    <a:lnTo>
                      <a:pt x="60" y="108"/>
                    </a:lnTo>
                    <a:lnTo>
                      <a:pt x="64" y="110"/>
                    </a:lnTo>
                    <a:lnTo>
                      <a:pt x="68" y="110"/>
                    </a:lnTo>
                    <a:lnTo>
                      <a:pt x="72" y="110"/>
                    </a:lnTo>
                    <a:lnTo>
                      <a:pt x="76" y="110"/>
                    </a:lnTo>
                    <a:lnTo>
                      <a:pt x="82" y="110"/>
                    </a:lnTo>
                    <a:lnTo>
                      <a:pt x="86" y="110"/>
                    </a:lnTo>
                    <a:lnTo>
                      <a:pt x="92" y="108"/>
                    </a:lnTo>
                    <a:lnTo>
                      <a:pt x="96" y="108"/>
                    </a:lnTo>
                    <a:lnTo>
                      <a:pt x="102" y="108"/>
                    </a:lnTo>
                    <a:lnTo>
                      <a:pt x="106" y="108"/>
                    </a:lnTo>
                    <a:lnTo>
                      <a:pt x="114" y="110"/>
                    </a:lnTo>
                    <a:lnTo>
                      <a:pt x="118" y="110"/>
                    </a:lnTo>
                    <a:lnTo>
                      <a:pt x="124" y="110"/>
                    </a:lnTo>
                    <a:lnTo>
                      <a:pt x="128" y="110"/>
                    </a:lnTo>
                    <a:lnTo>
                      <a:pt x="132" y="110"/>
                    </a:lnTo>
                    <a:lnTo>
                      <a:pt x="136" y="110"/>
                    </a:lnTo>
                    <a:lnTo>
                      <a:pt x="142" y="110"/>
                    </a:lnTo>
                    <a:lnTo>
                      <a:pt x="146" y="112"/>
                    </a:lnTo>
                    <a:lnTo>
                      <a:pt x="150" y="112"/>
                    </a:lnTo>
                    <a:lnTo>
                      <a:pt x="154" y="110"/>
                    </a:lnTo>
                    <a:lnTo>
                      <a:pt x="158" y="110"/>
                    </a:lnTo>
                    <a:lnTo>
                      <a:pt x="158" y="106"/>
                    </a:lnTo>
                    <a:lnTo>
                      <a:pt x="158" y="102"/>
                    </a:lnTo>
                    <a:lnTo>
                      <a:pt x="156" y="9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9" name="Freeform 7"/>
              <p:cNvSpPr>
                <a:spLocks/>
              </p:cNvSpPr>
              <p:nvPr/>
            </p:nvSpPr>
            <p:spPr bwMode="ltGray">
              <a:xfrm>
                <a:off x="258" y="278"/>
                <a:ext cx="101" cy="87"/>
              </a:xfrm>
              <a:custGeom>
                <a:avLst/>
                <a:gdLst>
                  <a:gd name="T0" fmla="*/ 50 w 101"/>
                  <a:gd name="T1" fmla="*/ 86 h 87"/>
                  <a:gd name="T2" fmla="*/ 58 w 101"/>
                  <a:gd name="T3" fmla="*/ 84 h 87"/>
                  <a:gd name="T4" fmla="*/ 68 w 101"/>
                  <a:gd name="T5" fmla="*/ 82 h 87"/>
                  <a:gd name="T6" fmla="*/ 78 w 101"/>
                  <a:gd name="T7" fmla="*/ 82 h 87"/>
                  <a:gd name="T8" fmla="*/ 88 w 101"/>
                  <a:gd name="T9" fmla="*/ 80 h 87"/>
                  <a:gd name="T10" fmla="*/ 96 w 101"/>
                  <a:gd name="T11" fmla="*/ 78 h 87"/>
                  <a:gd name="T12" fmla="*/ 100 w 101"/>
                  <a:gd name="T13" fmla="*/ 70 h 87"/>
                  <a:gd name="T14" fmla="*/ 100 w 101"/>
                  <a:gd name="T15" fmla="*/ 62 h 87"/>
                  <a:gd name="T16" fmla="*/ 96 w 101"/>
                  <a:gd name="T17" fmla="*/ 52 h 87"/>
                  <a:gd name="T18" fmla="*/ 90 w 101"/>
                  <a:gd name="T19" fmla="*/ 44 h 87"/>
                  <a:gd name="T20" fmla="*/ 82 w 101"/>
                  <a:gd name="T21" fmla="*/ 40 h 87"/>
                  <a:gd name="T22" fmla="*/ 74 w 101"/>
                  <a:gd name="T23" fmla="*/ 34 h 87"/>
                  <a:gd name="T24" fmla="*/ 66 w 101"/>
                  <a:gd name="T25" fmla="*/ 26 h 87"/>
                  <a:gd name="T26" fmla="*/ 58 w 101"/>
                  <a:gd name="T27" fmla="*/ 18 h 87"/>
                  <a:gd name="T28" fmla="*/ 52 w 101"/>
                  <a:gd name="T29" fmla="*/ 12 h 87"/>
                  <a:gd name="T30" fmla="*/ 44 w 101"/>
                  <a:gd name="T31" fmla="*/ 8 h 87"/>
                  <a:gd name="T32" fmla="*/ 34 w 101"/>
                  <a:gd name="T33" fmla="*/ 2 h 87"/>
                  <a:gd name="T34" fmla="*/ 26 w 101"/>
                  <a:gd name="T35" fmla="*/ 0 h 87"/>
                  <a:gd name="T36" fmla="*/ 18 w 101"/>
                  <a:gd name="T37" fmla="*/ 0 h 87"/>
                  <a:gd name="T38" fmla="*/ 12 w 101"/>
                  <a:gd name="T39" fmla="*/ 6 h 87"/>
                  <a:gd name="T40" fmla="*/ 6 w 101"/>
                  <a:gd name="T41" fmla="*/ 12 h 87"/>
                  <a:gd name="T42" fmla="*/ 4 w 101"/>
                  <a:gd name="T43" fmla="*/ 20 h 87"/>
                  <a:gd name="T44" fmla="*/ 2 w 101"/>
                  <a:gd name="T45" fmla="*/ 28 h 87"/>
                  <a:gd name="T46" fmla="*/ 0 w 101"/>
                  <a:gd name="T47" fmla="*/ 38 h 87"/>
                  <a:gd name="T48" fmla="*/ 0 w 101"/>
                  <a:gd name="T49" fmla="*/ 50 h 87"/>
                  <a:gd name="T50" fmla="*/ 2 w 101"/>
                  <a:gd name="T51" fmla="*/ 58 h 87"/>
                  <a:gd name="T52" fmla="*/ 6 w 101"/>
                  <a:gd name="T53" fmla="*/ 62 h 87"/>
                  <a:gd name="T54" fmla="*/ 12 w 101"/>
                  <a:gd name="T55" fmla="*/ 66 h 87"/>
                  <a:gd name="T56" fmla="*/ 18 w 101"/>
                  <a:gd name="T57" fmla="*/ 74 h 87"/>
                  <a:gd name="T58" fmla="*/ 26 w 101"/>
                  <a:gd name="T59" fmla="*/ 78 h 87"/>
                  <a:gd name="T60" fmla="*/ 34 w 101"/>
                  <a:gd name="T61" fmla="*/ 84 h 87"/>
                  <a:gd name="T62" fmla="*/ 46 w 101"/>
                  <a:gd name="T63" fmla="*/ 86 h 87"/>
                  <a:gd name="T64" fmla="*/ 54 w 101"/>
                  <a:gd name="T65" fmla="*/ 86 h 87"/>
                  <a:gd name="T66" fmla="*/ 62 w 101"/>
                  <a:gd name="T67" fmla="*/ 84 h 87"/>
                  <a:gd name="T68" fmla="*/ 72 w 101"/>
                  <a:gd name="T69" fmla="*/ 80 h 87"/>
                  <a:gd name="T70" fmla="*/ 78 w 101"/>
                  <a:gd name="T71" fmla="*/ 82 h 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87">
                    <a:moveTo>
                      <a:pt x="46" y="86"/>
                    </a:moveTo>
                    <a:lnTo>
                      <a:pt x="50" y="86"/>
                    </a:lnTo>
                    <a:lnTo>
                      <a:pt x="54" y="86"/>
                    </a:lnTo>
                    <a:lnTo>
                      <a:pt x="58" y="84"/>
                    </a:lnTo>
                    <a:lnTo>
                      <a:pt x="64" y="82"/>
                    </a:lnTo>
                    <a:lnTo>
                      <a:pt x="68" y="82"/>
                    </a:lnTo>
                    <a:lnTo>
                      <a:pt x="74" y="82"/>
                    </a:lnTo>
                    <a:lnTo>
                      <a:pt x="78" y="82"/>
                    </a:lnTo>
                    <a:lnTo>
                      <a:pt x="84" y="80"/>
                    </a:lnTo>
                    <a:lnTo>
                      <a:pt x="88" y="80"/>
                    </a:lnTo>
                    <a:lnTo>
                      <a:pt x="92" y="80"/>
                    </a:lnTo>
                    <a:lnTo>
                      <a:pt x="96" y="78"/>
                    </a:lnTo>
                    <a:lnTo>
                      <a:pt x="98" y="74"/>
                    </a:lnTo>
                    <a:lnTo>
                      <a:pt x="100" y="70"/>
                    </a:lnTo>
                    <a:lnTo>
                      <a:pt x="100" y="66"/>
                    </a:lnTo>
                    <a:lnTo>
                      <a:pt x="100" y="62"/>
                    </a:lnTo>
                    <a:lnTo>
                      <a:pt x="100" y="58"/>
                    </a:lnTo>
                    <a:lnTo>
                      <a:pt x="96" y="52"/>
                    </a:lnTo>
                    <a:lnTo>
                      <a:pt x="92" y="48"/>
                    </a:lnTo>
                    <a:lnTo>
                      <a:pt x="90" y="44"/>
                    </a:lnTo>
                    <a:lnTo>
                      <a:pt x="86" y="42"/>
                    </a:lnTo>
                    <a:lnTo>
                      <a:pt x="82" y="40"/>
                    </a:lnTo>
                    <a:lnTo>
                      <a:pt x="80" y="36"/>
                    </a:lnTo>
                    <a:lnTo>
                      <a:pt x="74" y="34"/>
                    </a:lnTo>
                    <a:lnTo>
                      <a:pt x="70" y="28"/>
                    </a:lnTo>
                    <a:lnTo>
                      <a:pt x="66" y="26"/>
                    </a:lnTo>
                    <a:lnTo>
                      <a:pt x="64" y="22"/>
                    </a:lnTo>
                    <a:lnTo>
                      <a:pt x="58" y="18"/>
                    </a:lnTo>
                    <a:lnTo>
                      <a:pt x="54" y="16"/>
                    </a:lnTo>
                    <a:lnTo>
                      <a:pt x="52" y="12"/>
                    </a:lnTo>
                    <a:lnTo>
                      <a:pt x="48" y="10"/>
                    </a:lnTo>
                    <a:lnTo>
                      <a:pt x="44" y="8"/>
                    </a:lnTo>
                    <a:lnTo>
                      <a:pt x="40" y="6"/>
                    </a:lnTo>
                    <a:lnTo>
                      <a:pt x="34" y="2"/>
                    </a:lnTo>
                    <a:lnTo>
                      <a:pt x="30" y="0"/>
                    </a:lnTo>
                    <a:lnTo>
                      <a:pt x="26" y="0"/>
                    </a:lnTo>
                    <a:lnTo>
                      <a:pt x="22" y="0"/>
                    </a:lnTo>
                    <a:lnTo>
                      <a:pt x="18" y="0"/>
                    </a:lnTo>
                    <a:lnTo>
                      <a:pt x="16" y="4"/>
                    </a:lnTo>
                    <a:lnTo>
                      <a:pt x="12" y="6"/>
                    </a:lnTo>
                    <a:lnTo>
                      <a:pt x="10" y="10"/>
                    </a:lnTo>
                    <a:lnTo>
                      <a:pt x="6" y="12"/>
                    </a:lnTo>
                    <a:lnTo>
                      <a:pt x="4" y="16"/>
                    </a:lnTo>
                    <a:lnTo>
                      <a:pt x="4" y="20"/>
                    </a:lnTo>
                    <a:lnTo>
                      <a:pt x="2" y="24"/>
                    </a:lnTo>
                    <a:lnTo>
                      <a:pt x="2" y="28"/>
                    </a:lnTo>
                    <a:lnTo>
                      <a:pt x="0" y="34"/>
                    </a:lnTo>
                    <a:lnTo>
                      <a:pt x="0" y="38"/>
                    </a:lnTo>
                    <a:lnTo>
                      <a:pt x="0" y="46"/>
                    </a:lnTo>
                    <a:lnTo>
                      <a:pt x="0" y="50"/>
                    </a:lnTo>
                    <a:lnTo>
                      <a:pt x="0" y="54"/>
                    </a:lnTo>
                    <a:lnTo>
                      <a:pt x="2" y="58"/>
                    </a:lnTo>
                    <a:lnTo>
                      <a:pt x="2" y="62"/>
                    </a:lnTo>
                    <a:lnTo>
                      <a:pt x="6" y="62"/>
                    </a:lnTo>
                    <a:lnTo>
                      <a:pt x="10" y="62"/>
                    </a:lnTo>
                    <a:lnTo>
                      <a:pt x="12" y="66"/>
                    </a:lnTo>
                    <a:lnTo>
                      <a:pt x="14" y="70"/>
                    </a:lnTo>
                    <a:lnTo>
                      <a:pt x="18" y="74"/>
                    </a:lnTo>
                    <a:lnTo>
                      <a:pt x="22" y="76"/>
                    </a:lnTo>
                    <a:lnTo>
                      <a:pt x="26" y="78"/>
                    </a:lnTo>
                    <a:lnTo>
                      <a:pt x="30" y="82"/>
                    </a:lnTo>
                    <a:lnTo>
                      <a:pt x="34" y="84"/>
                    </a:lnTo>
                    <a:lnTo>
                      <a:pt x="38" y="86"/>
                    </a:lnTo>
                    <a:lnTo>
                      <a:pt x="46" y="86"/>
                    </a:lnTo>
                    <a:lnTo>
                      <a:pt x="50" y="86"/>
                    </a:lnTo>
                    <a:lnTo>
                      <a:pt x="54" y="86"/>
                    </a:lnTo>
                    <a:lnTo>
                      <a:pt x="58" y="84"/>
                    </a:lnTo>
                    <a:lnTo>
                      <a:pt x="62" y="84"/>
                    </a:lnTo>
                    <a:lnTo>
                      <a:pt x="68" y="80"/>
                    </a:lnTo>
                    <a:lnTo>
                      <a:pt x="72" y="80"/>
                    </a:lnTo>
                    <a:lnTo>
                      <a:pt x="76" y="82"/>
                    </a:lnTo>
                    <a:lnTo>
                      <a:pt x="78" y="8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0" name="Freeform 8"/>
              <p:cNvSpPr>
                <a:spLocks/>
              </p:cNvSpPr>
              <p:nvPr/>
            </p:nvSpPr>
            <p:spPr bwMode="ltGray">
              <a:xfrm>
                <a:off x="240" y="630"/>
                <a:ext cx="65" cy="75"/>
              </a:xfrm>
              <a:custGeom>
                <a:avLst/>
                <a:gdLst>
                  <a:gd name="T0" fmla="*/ 18 w 65"/>
                  <a:gd name="T1" fmla="*/ 0 h 75"/>
                  <a:gd name="T2" fmla="*/ 22 w 65"/>
                  <a:gd name="T3" fmla="*/ 0 h 75"/>
                  <a:gd name="T4" fmla="*/ 26 w 65"/>
                  <a:gd name="T5" fmla="*/ 2 h 75"/>
                  <a:gd name="T6" fmla="*/ 30 w 65"/>
                  <a:gd name="T7" fmla="*/ 2 h 75"/>
                  <a:gd name="T8" fmla="*/ 34 w 65"/>
                  <a:gd name="T9" fmla="*/ 4 h 75"/>
                  <a:gd name="T10" fmla="*/ 36 w 65"/>
                  <a:gd name="T11" fmla="*/ 8 h 75"/>
                  <a:gd name="T12" fmla="*/ 38 w 65"/>
                  <a:gd name="T13" fmla="*/ 12 h 75"/>
                  <a:gd name="T14" fmla="*/ 42 w 65"/>
                  <a:gd name="T15" fmla="*/ 14 h 75"/>
                  <a:gd name="T16" fmla="*/ 46 w 65"/>
                  <a:gd name="T17" fmla="*/ 18 h 75"/>
                  <a:gd name="T18" fmla="*/ 48 w 65"/>
                  <a:gd name="T19" fmla="*/ 22 h 75"/>
                  <a:gd name="T20" fmla="*/ 52 w 65"/>
                  <a:gd name="T21" fmla="*/ 24 h 75"/>
                  <a:gd name="T22" fmla="*/ 54 w 65"/>
                  <a:gd name="T23" fmla="*/ 28 h 75"/>
                  <a:gd name="T24" fmla="*/ 56 w 65"/>
                  <a:gd name="T25" fmla="*/ 32 h 75"/>
                  <a:gd name="T26" fmla="*/ 60 w 65"/>
                  <a:gd name="T27" fmla="*/ 34 h 75"/>
                  <a:gd name="T28" fmla="*/ 62 w 65"/>
                  <a:gd name="T29" fmla="*/ 38 h 75"/>
                  <a:gd name="T30" fmla="*/ 64 w 65"/>
                  <a:gd name="T31" fmla="*/ 42 h 75"/>
                  <a:gd name="T32" fmla="*/ 64 w 65"/>
                  <a:gd name="T33" fmla="*/ 46 h 75"/>
                  <a:gd name="T34" fmla="*/ 64 w 65"/>
                  <a:gd name="T35" fmla="*/ 50 h 75"/>
                  <a:gd name="T36" fmla="*/ 58 w 65"/>
                  <a:gd name="T37" fmla="*/ 50 h 75"/>
                  <a:gd name="T38" fmla="*/ 54 w 65"/>
                  <a:gd name="T39" fmla="*/ 52 h 75"/>
                  <a:gd name="T40" fmla="*/ 50 w 65"/>
                  <a:gd name="T41" fmla="*/ 54 h 75"/>
                  <a:gd name="T42" fmla="*/ 50 w 65"/>
                  <a:gd name="T43" fmla="*/ 58 h 75"/>
                  <a:gd name="T44" fmla="*/ 46 w 65"/>
                  <a:gd name="T45" fmla="*/ 62 h 75"/>
                  <a:gd name="T46" fmla="*/ 44 w 65"/>
                  <a:gd name="T47" fmla="*/ 66 h 75"/>
                  <a:gd name="T48" fmla="*/ 42 w 65"/>
                  <a:gd name="T49" fmla="*/ 70 h 75"/>
                  <a:gd name="T50" fmla="*/ 38 w 65"/>
                  <a:gd name="T51" fmla="*/ 72 h 75"/>
                  <a:gd name="T52" fmla="*/ 34 w 65"/>
                  <a:gd name="T53" fmla="*/ 74 h 75"/>
                  <a:gd name="T54" fmla="*/ 30 w 65"/>
                  <a:gd name="T55" fmla="*/ 74 h 75"/>
                  <a:gd name="T56" fmla="*/ 26 w 65"/>
                  <a:gd name="T57" fmla="*/ 74 h 75"/>
                  <a:gd name="T58" fmla="*/ 22 w 65"/>
                  <a:gd name="T59" fmla="*/ 74 h 75"/>
                  <a:gd name="T60" fmla="*/ 18 w 65"/>
                  <a:gd name="T61" fmla="*/ 74 h 75"/>
                  <a:gd name="T62" fmla="*/ 14 w 65"/>
                  <a:gd name="T63" fmla="*/ 72 h 75"/>
                  <a:gd name="T64" fmla="*/ 10 w 65"/>
                  <a:gd name="T65" fmla="*/ 68 h 75"/>
                  <a:gd name="T66" fmla="*/ 6 w 65"/>
                  <a:gd name="T67" fmla="*/ 66 h 75"/>
                  <a:gd name="T68" fmla="*/ 2 w 65"/>
                  <a:gd name="T69" fmla="*/ 64 h 75"/>
                  <a:gd name="T70" fmla="*/ 0 w 65"/>
                  <a:gd name="T71" fmla="*/ 60 h 75"/>
                  <a:gd name="T72" fmla="*/ 0 w 65"/>
                  <a:gd name="T73" fmla="*/ 54 h 75"/>
                  <a:gd name="T74" fmla="*/ 0 w 65"/>
                  <a:gd name="T75" fmla="*/ 50 h 75"/>
                  <a:gd name="T76" fmla="*/ 0 w 65"/>
                  <a:gd name="T77" fmla="*/ 46 h 75"/>
                  <a:gd name="T78" fmla="*/ 0 w 65"/>
                  <a:gd name="T79" fmla="*/ 42 h 75"/>
                  <a:gd name="T80" fmla="*/ 0 w 65"/>
                  <a:gd name="T81" fmla="*/ 36 h 75"/>
                  <a:gd name="T82" fmla="*/ 0 w 65"/>
                  <a:gd name="T83" fmla="*/ 32 h 75"/>
                  <a:gd name="T84" fmla="*/ 0 w 65"/>
                  <a:gd name="T85" fmla="*/ 28 h 75"/>
                  <a:gd name="T86" fmla="*/ 0 w 65"/>
                  <a:gd name="T87" fmla="*/ 24 h 75"/>
                  <a:gd name="T88" fmla="*/ 4 w 65"/>
                  <a:gd name="T89" fmla="*/ 22 h 75"/>
                  <a:gd name="T90" fmla="*/ 10 w 65"/>
                  <a:gd name="T91" fmla="*/ 20 h 75"/>
                  <a:gd name="T92" fmla="*/ 12 w 65"/>
                  <a:gd name="T93" fmla="*/ 16 h 75"/>
                  <a:gd name="T94" fmla="*/ 14 w 65"/>
                  <a:gd name="T95" fmla="*/ 12 h 75"/>
                  <a:gd name="T96" fmla="*/ 16 w 65"/>
                  <a:gd name="T97" fmla="*/ 8 h 75"/>
                  <a:gd name="T98" fmla="*/ 18 w 65"/>
                  <a:gd name="T99" fmla="*/ 4 h 75"/>
                  <a:gd name="T100" fmla="*/ 20 w 65"/>
                  <a:gd name="T101" fmla="*/ 0 h 75"/>
                  <a:gd name="T102" fmla="*/ 18 w 65"/>
                  <a:gd name="T103" fmla="*/ 0 h 7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 h="75">
                    <a:moveTo>
                      <a:pt x="18" y="0"/>
                    </a:moveTo>
                    <a:lnTo>
                      <a:pt x="22" y="0"/>
                    </a:lnTo>
                    <a:lnTo>
                      <a:pt x="26" y="2"/>
                    </a:lnTo>
                    <a:lnTo>
                      <a:pt x="30" y="2"/>
                    </a:lnTo>
                    <a:lnTo>
                      <a:pt x="34" y="4"/>
                    </a:lnTo>
                    <a:lnTo>
                      <a:pt x="36" y="8"/>
                    </a:lnTo>
                    <a:lnTo>
                      <a:pt x="38" y="12"/>
                    </a:lnTo>
                    <a:lnTo>
                      <a:pt x="42" y="14"/>
                    </a:lnTo>
                    <a:lnTo>
                      <a:pt x="46" y="18"/>
                    </a:lnTo>
                    <a:lnTo>
                      <a:pt x="48" y="22"/>
                    </a:lnTo>
                    <a:lnTo>
                      <a:pt x="52" y="24"/>
                    </a:lnTo>
                    <a:lnTo>
                      <a:pt x="54" y="28"/>
                    </a:lnTo>
                    <a:lnTo>
                      <a:pt x="56" y="32"/>
                    </a:lnTo>
                    <a:lnTo>
                      <a:pt x="60" y="34"/>
                    </a:lnTo>
                    <a:lnTo>
                      <a:pt x="62" y="38"/>
                    </a:lnTo>
                    <a:lnTo>
                      <a:pt x="64" y="42"/>
                    </a:lnTo>
                    <a:lnTo>
                      <a:pt x="64" y="46"/>
                    </a:lnTo>
                    <a:lnTo>
                      <a:pt x="64" y="50"/>
                    </a:lnTo>
                    <a:lnTo>
                      <a:pt x="58" y="50"/>
                    </a:lnTo>
                    <a:lnTo>
                      <a:pt x="54" y="52"/>
                    </a:lnTo>
                    <a:lnTo>
                      <a:pt x="50" y="54"/>
                    </a:lnTo>
                    <a:lnTo>
                      <a:pt x="50" y="58"/>
                    </a:lnTo>
                    <a:lnTo>
                      <a:pt x="46" y="62"/>
                    </a:lnTo>
                    <a:lnTo>
                      <a:pt x="44" y="66"/>
                    </a:lnTo>
                    <a:lnTo>
                      <a:pt x="42" y="70"/>
                    </a:lnTo>
                    <a:lnTo>
                      <a:pt x="38" y="72"/>
                    </a:lnTo>
                    <a:lnTo>
                      <a:pt x="34" y="74"/>
                    </a:lnTo>
                    <a:lnTo>
                      <a:pt x="30" y="74"/>
                    </a:lnTo>
                    <a:lnTo>
                      <a:pt x="26" y="74"/>
                    </a:lnTo>
                    <a:lnTo>
                      <a:pt x="22" y="74"/>
                    </a:lnTo>
                    <a:lnTo>
                      <a:pt x="18" y="74"/>
                    </a:lnTo>
                    <a:lnTo>
                      <a:pt x="14" y="72"/>
                    </a:lnTo>
                    <a:lnTo>
                      <a:pt x="10" y="68"/>
                    </a:lnTo>
                    <a:lnTo>
                      <a:pt x="6" y="66"/>
                    </a:lnTo>
                    <a:lnTo>
                      <a:pt x="2" y="64"/>
                    </a:lnTo>
                    <a:lnTo>
                      <a:pt x="0" y="60"/>
                    </a:lnTo>
                    <a:lnTo>
                      <a:pt x="0" y="54"/>
                    </a:lnTo>
                    <a:lnTo>
                      <a:pt x="0" y="50"/>
                    </a:lnTo>
                    <a:lnTo>
                      <a:pt x="0" y="46"/>
                    </a:lnTo>
                    <a:lnTo>
                      <a:pt x="0" y="42"/>
                    </a:lnTo>
                    <a:lnTo>
                      <a:pt x="0" y="36"/>
                    </a:lnTo>
                    <a:lnTo>
                      <a:pt x="0" y="32"/>
                    </a:lnTo>
                    <a:lnTo>
                      <a:pt x="0" y="28"/>
                    </a:lnTo>
                    <a:lnTo>
                      <a:pt x="0" y="24"/>
                    </a:lnTo>
                    <a:lnTo>
                      <a:pt x="4" y="22"/>
                    </a:lnTo>
                    <a:lnTo>
                      <a:pt x="10" y="20"/>
                    </a:lnTo>
                    <a:lnTo>
                      <a:pt x="12" y="16"/>
                    </a:lnTo>
                    <a:lnTo>
                      <a:pt x="14" y="12"/>
                    </a:lnTo>
                    <a:lnTo>
                      <a:pt x="16" y="8"/>
                    </a:lnTo>
                    <a:lnTo>
                      <a:pt x="18" y="4"/>
                    </a:lnTo>
                    <a:lnTo>
                      <a:pt x="20" y="0"/>
                    </a:lnTo>
                    <a:lnTo>
                      <a:pt x="1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1" name="Freeform 9"/>
              <p:cNvSpPr>
                <a:spLocks/>
              </p:cNvSpPr>
              <p:nvPr/>
            </p:nvSpPr>
            <p:spPr bwMode="ltGray">
              <a:xfrm>
                <a:off x="338" y="494"/>
                <a:ext cx="135" cy="157"/>
              </a:xfrm>
              <a:custGeom>
                <a:avLst/>
                <a:gdLst>
                  <a:gd name="T0" fmla="*/ 62 w 135"/>
                  <a:gd name="T1" fmla="*/ 0 h 157"/>
                  <a:gd name="T2" fmla="*/ 70 w 135"/>
                  <a:gd name="T3" fmla="*/ 6 h 157"/>
                  <a:gd name="T4" fmla="*/ 78 w 135"/>
                  <a:gd name="T5" fmla="*/ 12 h 157"/>
                  <a:gd name="T6" fmla="*/ 88 w 135"/>
                  <a:gd name="T7" fmla="*/ 22 h 157"/>
                  <a:gd name="T8" fmla="*/ 100 w 135"/>
                  <a:gd name="T9" fmla="*/ 34 h 157"/>
                  <a:gd name="T10" fmla="*/ 108 w 135"/>
                  <a:gd name="T11" fmla="*/ 44 h 157"/>
                  <a:gd name="T12" fmla="*/ 112 w 135"/>
                  <a:gd name="T13" fmla="*/ 52 h 157"/>
                  <a:gd name="T14" fmla="*/ 122 w 135"/>
                  <a:gd name="T15" fmla="*/ 60 h 157"/>
                  <a:gd name="T16" fmla="*/ 128 w 135"/>
                  <a:gd name="T17" fmla="*/ 68 h 157"/>
                  <a:gd name="T18" fmla="*/ 132 w 135"/>
                  <a:gd name="T19" fmla="*/ 76 h 157"/>
                  <a:gd name="T20" fmla="*/ 134 w 135"/>
                  <a:gd name="T21" fmla="*/ 84 h 157"/>
                  <a:gd name="T22" fmla="*/ 134 w 135"/>
                  <a:gd name="T23" fmla="*/ 96 h 157"/>
                  <a:gd name="T24" fmla="*/ 134 w 135"/>
                  <a:gd name="T25" fmla="*/ 104 h 157"/>
                  <a:gd name="T26" fmla="*/ 134 w 135"/>
                  <a:gd name="T27" fmla="*/ 112 h 157"/>
                  <a:gd name="T28" fmla="*/ 130 w 135"/>
                  <a:gd name="T29" fmla="*/ 122 h 157"/>
                  <a:gd name="T30" fmla="*/ 124 w 135"/>
                  <a:gd name="T31" fmla="*/ 128 h 157"/>
                  <a:gd name="T32" fmla="*/ 120 w 135"/>
                  <a:gd name="T33" fmla="*/ 136 h 157"/>
                  <a:gd name="T34" fmla="*/ 110 w 135"/>
                  <a:gd name="T35" fmla="*/ 146 h 157"/>
                  <a:gd name="T36" fmla="*/ 102 w 135"/>
                  <a:gd name="T37" fmla="*/ 152 h 157"/>
                  <a:gd name="T38" fmla="*/ 94 w 135"/>
                  <a:gd name="T39" fmla="*/ 154 h 157"/>
                  <a:gd name="T40" fmla="*/ 86 w 135"/>
                  <a:gd name="T41" fmla="*/ 156 h 157"/>
                  <a:gd name="T42" fmla="*/ 78 w 135"/>
                  <a:gd name="T43" fmla="*/ 156 h 157"/>
                  <a:gd name="T44" fmla="*/ 64 w 135"/>
                  <a:gd name="T45" fmla="*/ 156 h 157"/>
                  <a:gd name="T46" fmla="*/ 52 w 135"/>
                  <a:gd name="T47" fmla="*/ 156 h 157"/>
                  <a:gd name="T48" fmla="*/ 44 w 135"/>
                  <a:gd name="T49" fmla="*/ 150 h 157"/>
                  <a:gd name="T50" fmla="*/ 36 w 135"/>
                  <a:gd name="T51" fmla="*/ 142 h 157"/>
                  <a:gd name="T52" fmla="*/ 26 w 135"/>
                  <a:gd name="T53" fmla="*/ 134 h 157"/>
                  <a:gd name="T54" fmla="*/ 20 w 135"/>
                  <a:gd name="T55" fmla="*/ 126 h 157"/>
                  <a:gd name="T56" fmla="*/ 14 w 135"/>
                  <a:gd name="T57" fmla="*/ 120 h 157"/>
                  <a:gd name="T58" fmla="*/ 10 w 135"/>
                  <a:gd name="T59" fmla="*/ 112 h 157"/>
                  <a:gd name="T60" fmla="*/ 4 w 135"/>
                  <a:gd name="T61" fmla="*/ 106 h 157"/>
                  <a:gd name="T62" fmla="*/ 2 w 135"/>
                  <a:gd name="T63" fmla="*/ 98 h 157"/>
                  <a:gd name="T64" fmla="*/ 2 w 135"/>
                  <a:gd name="T65" fmla="*/ 90 h 157"/>
                  <a:gd name="T66" fmla="*/ 2 w 135"/>
                  <a:gd name="T67" fmla="*/ 82 h 157"/>
                  <a:gd name="T68" fmla="*/ 0 w 135"/>
                  <a:gd name="T69" fmla="*/ 72 h 157"/>
                  <a:gd name="T70" fmla="*/ 2 w 135"/>
                  <a:gd name="T71" fmla="*/ 62 h 157"/>
                  <a:gd name="T72" fmla="*/ 6 w 135"/>
                  <a:gd name="T73" fmla="*/ 54 h 157"/>
                  <a:gd name="T74" fmla="*/ 16 w 135"/>
                  <a:gd name="T75" fmla="*/ 48 h 157"/>
                  <a:gd name="T76" fmla="*/ 22 w 135"/>
                  <a:gd name="T77" fmla="*/ 40 h 157"/>
                  <a:gd name="T78" fmla="*/ 26 w 135"/>
                  <a:gd name="T79" fmla="*/ 30 h 157"/>
                  <a:gd name="T80" fmla="*/ 30 w 135"/>
                  <a:gd name="T81" fmla="*/ 22 h 157"/>
                  <a:gd name="T82" fmla="*/ 38 w 135"/>
                  <a:gd name="T83" fmla="*/ 16 h 157"/>
                  <a:gd name="T84" fmla="*/ 46 w 135"/>
                  <a:gd name="T85" fmla="*/ 10 h 157"/>
                  <a:gd name="T86" fmla="*/ 54 w 135"/>
                  <a:gd name="T87" fmla="*/ 6 h 157"/>
                  <a:gd name="T88" fmla="*/ 60 w 135"/>
                  <a:gd name="T89" fmla="*/ 0 h 1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5" h="157">
                    <a:moveTo>
                      <a:pt x="58" y="0"/>
                    </a:moveTo>
                    <a:lnTo>
                      <a:pt x="62" y="0"/>
                    </a:lnTo>
                    <a:lnTo>
                      <a:pt x="66" y="2"/>
                    </a:lnTo>
                    <a:lnTo>
                      <a:pt x="70" y="6"/>
                    </a:lnTo>
                    <a:lnTo>
                      <a:pt x="74" y="8"/>
                    </a:lnTo>
                    <a:lnTo>
                      <a:pt x="78" y="12"/>
                    </a:lnTo>
                    <a:lnTo>
                      <a:pt x="82" y="14"/>
                    </a:lnTo>
                    <a:lnTo>
                      <a:pt x="88" y="22"/>
                    </a:lnTo>
                    <a:lnTo>
                      <a:pt x="90" y="26"/>
                    </a:lnTo>
                    <a:lnTo>
                      <a:pt x="100" y="34"/>
                    </a:lnTo>
                    <a:lnTo>
                      <a:pt x="104" y="36"/>
                    </a:lnTo>
                    <a:lnTo>
                      <a:pt x="108" y="44"/>
                    </a:lnTo>
                    <a:lnTo>
                      <a:pt x="110" y="48"/>
                    </a:lnTo>
                    <a:lnTo>
                      <a:pt x="112" y="52"/>
                    </a:lnTo>
                    <a:lnTo>
                      <a:pt x="118" y="56"/>
                    </a:lnTo>
                    <a:lnTo>
                      <a:pt x="122" y="60"/>
                    </a:lnTo>
                    <a:lnTo>
                      <a:pt x="126" y="64"/>
                    </a:lnTo>
                    <a:lnTo>
                      <a:pt x="128" y="68"/>
                    </a:lnTo>
                    <a:lnTo>
                      <a:pt x="130" y="72"/>
                    </a:lnTo>
                    <a:lnTo>
                      <a:pt x="132" y="76"/>
                    </a:lnTo>
                    <a:lnTo>
                      <a:pt x="134" y="80"/>
                    </a:lnTo>
                    <a:lnTo>
                      <a:pt x="134" y="84"/>
                    </a:lnTo>
                    <a:lnTo>
                      <a:pt x="134" y="88"/>
                    </a:lnTo>
                    <a:lnTo>
                      <a:pt x="134" y="96"/>
                    </a:lnTo>
                    <a:lnTo>
                      <a:pt x="134" y="100"/>
                    </a:lnTo>
                    <a:lnTo>
                      <a:pt x="134" y="104"/>
                    </a:lnTo>
                    <a:lnTo>
                      <a:pt x="134" y="108"/>
                    </a:lnTo>
                    <a:lnTo>
                      <a:pt x="134" y="112"/>
                    </a:lnTo>
                    <a:lnTo>
                      <a:pt x="132" y="116"/>
                    </a:lnTo>
                    <a:lnTo>
                      <a:pt x="130" y="122"/>
                    </a:lnTo>
                    <a:lnTo>
                      <a:pt x="128" y="126"/>
                    </a:lnTo>
                    <a:lnTo>
                      <a:pt x="124" y="128"/>
                    </a:lnTo>
                    <a:lnTo>
                      <a:pt x="122" y="132"/>
                    </a:lnTo>
                    <a:lnTo>
                      <a:pt x="120" y="136"/>
                    </a:lnTo>
                    <a:lnTo>
                      <a:pt x="116" y="140"/>
                    </a:lnTo>
                    <a:lnTo>
                      <a:pt x="110" y="146"/>
                    </a:lnTo>
                    <a:lnTo>
                      <a:pt x="106" y="150"/>
                    </a:lnTo>
                    <a:lnTo>
                      <a:pt x="102" y="152"/>
                    </a:lnTo>
                    <a:lnTo>
                      <a:pt x="98" y="154"/>
                    </a:lnTo>
                    <a:lnTo>
                      <a:pt x="94" y="154"/>
                    </a:lnTo>
                    <a:lnTo>
                      <a:pt x="90" y="156"/>
                    </a:lnTo>
                    <a:lnTo>
                      <a:pt x="86" y="156"/>
                    </a:lnTo>
                    <a:lnTo>
                      <a:pt x="82" y="156"/>
                    </a:lnTo>
                    <a:lnTo>
                      <a:pt x="78" y="156"/>
                    </a:lnTo>
                    <a:lnTo>
                      <a:pt x="74" y="156"/>
                    </a:lnTo>
                    <a:lnTo>
                      <a:pt x="64" y="156"/>
                    </a:lnTo>
                    <a:lnTo>
                      <a:pt x="60" y="156"/>
                    </a:lnTo>
                    <a:lnTo>
                      <a:pt x="52" y="156"/>
                    </a:lnTo>
                    <a:lnTo>
                      <a:pt x="48" y="152"/>
                    </a:lnTo>
                    <a:lnTo>
                      <a:pt x="44" y="150"/>
                    </a:lnTo>
                    <a:lnTo>
                      <a:pt x="40" y="146"/>
                    </a:lnTo>
                    <a:lnTo>
                      <a:pt x="36" y="142"/>
                    </a:lnTo>
                    <a:lnTo>
                      <a:pt x="32" y="140"/>
                    </a:lnTo>
                    <a:lnTo>
                      <a:pt x="26" y="134"/>
                    </a:lnTo>
                    <a:lnTo>
                      <a:pt x="22" y="130"/>
                    </a:lnTo>
                    <a:lnTo>
                      <a:pt x="20" y="126"/>
                    </a:lnTo>
                    <a:lnTo>
                      <a:pt x="16" y="124"/>
                    </a:lnTo>
                    <a:lnTo>
                      <a:pt x="14" y="120"/>
                    </a:lnTo>
                    <a:lnTo>
                      <a:pt x="12" y="116"/>
                    </a:lnTo>
                    <a:lnTo>
                      <a:pt x="10" y="112"/>
                    </a:lnTo>
                    <a:lnTo>
                      <a:pt x="8" y="108"/>
                    </a:lnTo>
                    <a:lnTo>
                      <a:pt x="4" y="106"/>
                    </a:lnTo>
                    <a:lnTo>
                      <a:pt x="4" y="102"/>
                    </a:lnTo>
                    <a:lnTo>
                      <a:pt x="2" y="98"/>
                    </a:lnTo>
                    <a:lnTo>
                      <a:pt x="2" y="94"/>
                    </a:lnTo>
                    <a:lnTo>
                      <a:pt x="2" y="90"/>
                    </a:lnTo>
                    <a:lnTo>
                      <a:pt x="2" y="86"/>
                    </a:lnTo>
                    <a:lnTo>
                      <a:pt x="2" y="82"/>
                    </a:lnTo>
                    <a:lnTo>
                      <a:pt x="0" y="76"/>
                    </a:lnTo>
                    <a:lnTo>
                      <a:pt x="0" y="72"/>
                    </a:lnTo>
                    <a:lnTo>
                      <a:pt x="0" y="66"/>
                    </a:lnTo>
                    <a:lnTo>
                      <a:pt x="2" y="62"/>
                    </a:lnTo>
                    <a:lnTo>
                      <a:pt x="4" y="58"/>
                    </a:lnTo>
                    <a:lnTo>
                      <a:pt x="6" y="54"/>
                    </a:lnTo>
                    <a:lnTo>
                      <a:pt x="12" y="52"/>
                    </a:lnTo>
                    <a:lnTo>
                      <a:pt x="16" y="48"/>
                    </a:lnTo>
                    <a:lnTo>
                      <a:pt x="20" y="44"/>
                    </a:lnTo>
                    <a:lnTo>
                      <a:pt x="22" y="40"/>
                    </a:lnTo>
                    <a:lnTo>
                      <a:pt x="24" y="34"/>
                    </a:lnTo>
                    <a:lnTo>
                      <a:pt x="26" y="30"/>
                    </a:lnTo>
                    <a:lnTo>
                      <a:pt x="28" y="26"/>
                    </a:lnTo>
                    <a:lnTo>
                      <a:pt x="30" y="22"/>
                    </a:lnTo>
                    <a:lnTo>
                      <a:pt x="34" y="22"/>
                    </a:lnTo>
                    <a:lnTo>
                      <a:pt x="38" y="16"/>
                    </a:lnTo>
                    <a:lnTo>
                      <a:pt x="40" y="12"/>
                    </a:lnTo>
                    <a:lnTo>
                      <a:pt x="46" y="10"/>
                    </a:lnTo>
                    <a:lnTo>
                      <a:pt x="50" y="8"/>
                    </a:lnTo>
                    <a:lnTo>
                      <a:pt x="54" y="6"/>
                    </a:lnTo>
                    <a:lnTo>
                      <a:pt x="56" y="2"/>
                    </a:lnTo>
                    <a:lnTo>
                      <a:pt x="60" y="0"/>
                    </a:lnTo>
                    <a:lnTo>
                      <a:pt x="5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2" name="Freeform 10"/>
              <p:cNvSpPr>
                <a:spLocks/>
              </p:cNvSpPr>
              <p:nvPr/>
            </p:nvSpPr>
            <p:spPr bwMode="ltGray">
              <a:xfrm>
                <a:off x="382" y="340"/>
                <a:ext cx="29" cy="21"/>
              </a:xfrm>
              <a:custGeom>
                <a:avLst/>
                <a:gdLst>
                  <a:gd name="T0" fmla="*/ 8 w 29"/>
                  <a:gd name="T1" fmla="*/ 0 h 21"/>
                  <a:gd name="T2" fmla="*/ 12 w 29"/>
                  <a:gd name="T3" fmla="*/ 0 h 21"/>
                  <a:gd name="T4" fmla="*/ 18 w 29"/>
                  <a:gd name="T5" fmla="*/ 0 h 21"/>
                  <a:gd name="T6" fmla="*/ 22 w 29"/>
                  <a:gd name="T7" fmla="*/ 2 h 21"/>
                  <a:gd name="T8" fmla="*/ 24 w 29"/>
                  <a:gd name="T9" fmla="*/ 6 h 21"/>
                  <a:gd name="T10" fmla="*/ 26 w 29"/>
                  <a:gd name="T11" fmla="*/ 10 h 21"/>
                  <a:gd name="T12" fmla="*/ 28 w 29"/>
                  <a:gd name="T13" fmla="*/ 14 h 21"/>
                  <a:gd name="T14" fmla="*/ 24 w 29"/>
                  <a:gd name="T15" fmla="*/ 16 h 21"/>
                  <a:gd name="T16" fmla="*/ 20 w 29"/>
                  <a:gd name="T17" fmla="*/ 18 h 21"/>
                  <a:gd name="T18" fmla="*/ 16 w 29"/>
                  <a:gd name="T19" fmla="*/ 20 h 21"/>
                  <a:gd name="T20" fmla="*/ 10 w 29"/>
                  <a:gd name="T21" fmla="*/ 20 h 21"/>
                  <a:gd name="T22" fmla="*/ 6 w 29"/>
                  <a:gd name="T23" fmla="*/ 18 h 21"/>
                  <a:gd name="T24" fmla="*/ 4 w 29"/>
                  <a:gd name="T25" fmla="*/ 14 h 21"/>
                  <a:gd name="T26" fmla="*/ 0 w 29"/>
                  <a:gd name="T27" fmla="*/ 10 h 21"/>
                  <a:gd name="T28" fmla="*/ 0 w 29"/>
                  <a:gd name="T29" fmla="*/ 6 h 21"/>
                  <a:gd name="T30" fmla="*/ 4 w 29"/>
                  <a:gd name="T31" fmla="*/ 4 h 21"/>
                  <a:gd name="T32" fmla="*/ 6 w 29"/>
                  <a:gd name="T33" fmla="*/ 0 h 21"/>
                  <a:gd name="T34" fmla="*/ 8 w 29"/>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21">
                    <a:moveTo>
                      <a:pt x="8" y="0"/>
                    </a:moveTo>
                    <a:lnTo>
                      <a:pt x="12" y="0"/>
                    </a:lnTo>
                    <a:lnTo>
                      <a:pt x="18" y="0"/>
                    </a:lnTo>
                    <a:lnTo>
                      <a:pt x="22" y="2"/>
                    </a:lnTo>
                    <a:lnTo>
                      <a:pt x="24" y="6"/>
                    </a:lnTo>
                    <a:lnTo>
                      <a:pt x="26" y="10"/>
                    </a:lnTo>
                    <a:lnTo>
                      <a:pt x="28" y="14"/>
                    </a:lnTo>
                    <a:lnTo>
                      <a:pt x="24" y="16"/>
                    </a:lnTo>
                    <a:lnTo>
                      <a:pt x="20" y="18"/>
                    </a:lnTo>
                    <a:lnTo>
                      <a:pt x="16" y="20"/>
                    </a:lnTo>
                    <a:lnTo>
                      <a:pt x="10" y="20"/>
                    </a:lnTo>
                    <a:lnTo>
                      <a:pt x="6" y="18"/>
                    </a:lnTo>
                    <a:lnTo>
                      <a:pt x="4" y="14"/>
                    </a:lnTo>
                    <a:lnTo>
                      <a:pt x="0" y="10"/>
                    </a:lnTo>
                    <a:lnTo>
                      <a:pt x="0" y="6"/>
                    </a:lnTo>
                    <a:lnTo>
                      <a:pt x="4" y="4"/>
                    </a:lnTo>
                    <a:lnTo>
                      <a:pt x="6" y="0"/>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3" name="Freeform 11"/>
              <p:cNvSpPr>
                <a:spLocks/>
              </p:cNvSpPr>
              <p:nvPr/>
            </p:nvSpPr>
            <p:spPr bwMode="ltGray">
              <a:xfrm>
                <a:off x="644" y="246"/>
                <a:ext cx="117" cy="75"/>
              </a:xfrm>
              <a:custGeom>
                <a:avLst/>
                <a:gdLst>
                  <a:gd name="T0" fmla="*/ 4 w 117"/>
                  <a:gd name="T1" fmla="*/ 16 h 75"/>
                  <a:gd name="T2" fmla="*/ 6 w 117"/>
                  <a:gd name="T3" fmla="*/ 8 h 75"/>
                  <a:gd name="T4" fmla="*/ 12 w 117"/>
                  <a:gd name="T5" fmla="*/ 0 h 75"/>
                  <a:gd name="T6" fmla="*/ 20 w 117"/>
                  <a:gd name="T7" fmla="*/ 0 h 75"/>
                  <a:gd name="T8" fmla="*/ 28 w 117"/>
                  <a:gd name="T9" fmla="*/ 0 h 75"/>
                  <a:gd name="T10" fmla="*/ 38 w 117"/>
                  <a:gd name="T11" fmla="*/ 0 h 75"/>
                  <a:gd name="T12" fmla="*/ 46 w 117"/>
                  <a:gd name="T13" fmla="*/ 0 h 75"/>
                  <a:gd name="T14" fmla="*/ 54 w 117"/>
                  <a:gd name="T15" fmla="*/ 0 h 75"/>
                  <a:gd name="T16" fmla="*/ 58 w 117"/>
                  <a:gd name="T17" fmla="*/ 8 h 75"/>
                  <a:gd name="T18" fmla="*/ 64 w 117"/>
                  <a:gd name="T19" fmla="*/ 16 h 75"/>
                  <a:gd name="T20" fmla="*/ 72 w 117"/>
                  <a:gd name="T21" fmla="*/ 24 h 75"/>
                  <a:gd name="T22" fmla="*/ 78 w 117"/>
                  <a:gd name="T23" fmla="*/ 30 h 75"/>
                  <a:gd name="T24" fmla="*/ 86 w 117"/>
                  <a:gd name="T25" fmla="*/ 32 h 75"/>
                  <a:gd name="T26" fmla="*/ 94 w 117"/>
                  <a:gd name="T27" fmla="*/ 32 h 75"/>
                  <a:gd name="T28" fmla="*/ 102 w 117"/>
                  <a:gd name="T29" fmla="*/ 36 h 75"/>
                  <a:gd name="T30" fmla="*/ 104 w 117"/>
                  <a:gd name="T31" fmla="*/ 44 h 75"/>
                  <a:gd name="T32" fmla="*/ 110 w 117"/>
                  <a:gd name="T33" fmla="*/ 50 h 75"/>
                  <a:gd name="T34" fmla="*/ 112 w 117"/>
                  <a:gd name="T35" fmla="*/ 58 h 75"/>
                  <a:gd name="T36" fmla="*/ 112 w 117"/>
                  <a:gd name="T37" fmla="*/ 62 h 75"/>
                  <a:gd name="T38" fmla="*/ 104 w 117"/>
                  <a:gd name="T39" fmla="*/ 70 h 75"/>
                  <a:gd name="T40" fmla="*/ 96 w 117"/>
                  <a:gd name="T41" fmla="*/ 72 h 75"/>
                  <a:gd name="T42" fmla="*/ 88 w 117"/>
                  <a:gd name="T43" fmla="*/ 74 h 75"/>
                  <a:gd name="T44" fmla="*/ 78 w 117"/>
                  <a:gd name="T45" fmla="*/ 74 h 75"/>
                  <a:gd name="T46" fmla="*/ 70 w 117"/>
                  <a:gd name="T47" fmla="*/ 74 h 75"/>
                  <a:gd name="T48" fmla="*/ 58 w 117"/>
                  <a:gd name="T49" fmla="*/ 72 h 75"/>
                  <a:gd name="T50" fmla="*/ 50 w 117"/>
                  <a:gd name="T51" fmla="*/ 66 h 75"/>
                  <a:gd name="T52" fmla="*/ 42 w 117"/>
                  <a:gd name="T53" fmla="*/ 64 h 75"/>
                  <a:gd name="T54" fmla="*/ 34 w 117"/>
                  <a:gd name="T55" fmla="*/ 64 h 75"/>
                  <a:gd name="T56" fmla="*/ 24 w 117"/>
                  <a:gd name="T57" fmla="*/ 60 h 75"/>
                  <a:gd name="T58" fmla="*/ 16 w 117"/>
                  <a:gd name="T59" fmla="*/ 60 h 75"/>
                  <a:gd name="T60" fmla="*/ 8 w 117"/>
                  <a:gd name="T61" fmla="*/ 54 h 75"/>
                  <a:gd name="T62" fmla="*/ 4 w 117"/>
                  <a:gd name="T63" fmla="*/ 46 h 75"/>
                  <a:gd name="T64" fmla="*/ 0 w 117"/>
                  <a:gd name="T65" fmla="*/ 38 h 75"/>
                  <a:gd name="T66" fmla="*/ 0 w 117"/>
                  <a:gd name="T67" fmla="*/ 30 h 75"/>
                  <a:gd name="T68" fmla="*/ 0 w 117"/>
                  <a:gd name="T69" fmla="*/ 22 h 75"/>
                  <a:gd name="T70" fmla="*/ 4 w 117"/>
                  <a:gd name="T71" fmla="*/ 16 h 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75">
                    <a:moveTo>
                      <a:pt x="2" y="20"/>
                    </a:moveTo>
                    <a:lnTo>
                      <a:pt x="4" y="16"/>
                    </a:lnTo>
                    <a:lnTo>
                      <a:pt x="4" y="12"/>
                    </a:lnTo>
                    <a:lnTo>
                      <a:pt x="6" y="8"/>
                    </a:lnTo>
                    <a:lnTo>
                      <a:pt x="8" y="4"/>
                    </a:lnTo>
                    <a:lnTo>
                      <a:pt x="12" y="0"/>
                    </a:lnTo>
                    <a:lnTo>
                      <a:pt x="16" y="0"/>
                    </a:lnTo>
                    <a:lnTo>
                      <a:pt x="20" y="0"/>
                    </a:lnTo>
                    <a:lnTo>
                      <a:pt x="24" y="0"/>
                    </a:lnTo>
                    <a:lnTo>
                      <a:pt x="28" y="0"/>
                    </a:lnTo>
                    <a:lnTo>
                      <a:pt x="34" y="0"/>
                    </a:lnTo>
                    <a:lnTo>
                      <a:pt x="38" y="0"/>
                    </a:lnTo>
                    <a:lnTo>
                      <a:pt x="42" y="0"/>
                    </a:lnTo>
                    <a:lnTo>
                      <a:pt x="46" y="0"/>
                    </a:lnTo>
                    <a:lnTo>
                      <a:pt x="50" y="0"/>
                    </a:lnTo>
                    <a:lnTo>
                      <a:pt x="54" y="0"/>
                    </a:lnTo>
                    <a:lnTo>
                      <a:pt x="56" y="4"/>
                    </a:lnTo>
                    <a:lnTo>
                      <a:pt x="58" y="8"/>
                    </a:lnTo>
                    <a:lnTo>
                      <a:pt x="62" y="12"/>
                    </a:lnTo>
                    <a:lnTo>
                      <a:pt x="64" y="16"/>
                    </a:lnTo>
                    <a:lnTo>
                      <a:pt x="68" y="20"/>
                    </a:lnTo>
                    <a:lnTo>
                      <a:pt x="72" y="24"/>
                    </a:lnTo>
                    <a:lnTo>
                      <a:pt x="76" y="26"/>
                    </a:lnTo>
                    <a:lnTo>
                      <a:pt x="78" y="30"/>
                    </a:lnTo>
                    <a:lnTo>
                      <a:pt x="82" y="30"/>
                    </a:lnTo>
                    <a:lnTo>
                      <a:pt x="86" y="32"/>
                    </a:lnTo>
                    <a:lnTo>
                      <a:pt x="90" y="32"/>
                    </a:lnTo>
                    <a:lnTo>
                      <a:pt x="94" y="32"/>
                    </a:lnTo>
                    <a:lnTo>
                      <a:pt x="98" y="32"/>
                    </a:lnTo>
                    <a:lnTo>
                      <a:pt x="102" y="36"/>
                    </a:lnTo>
                    <a:lnTo>
                      <a:pt x="104" y="40"/>
                    </a:lnTo>
                    <a:lnTo>
                      <a:pt x="104" y="44"/>
                    </a:lnTo>
                    <a:lnTo>
                      <a:pt x="108" y="46"/>
                    </a:lnTo>
                    <a:lnTo>
                      <a:pt x="110" y="50"/>
                    </a:lnTo>
                    <a:lnTo>
                      <a:pt x="112" y="54"/>
                    </a:lnTo>
                    <a:lnTo>
                      <a:pt x="112" y="58"/>
                    </a:lnTo>
                    <a:lnTo>
                      <a:pt x="116" y="62"/>
                    </a:lnTo>
                    <a:lnTo>
                      <a:pt x="112" y="62"/>
                    </a:lnTo>
                    <a:lnTo>
                      <a:pt x="106" y="66"/>
                    </a:lnTo>
                    <a:lnTo>
                      <a:pt x="104" y="70"/>
                    </a:lnTo>
                    <a:lnTo>
                      <a:pt x="100" y="72"/>
                    </a:lnTo>
                    <a:lnTo>
                      <a:pt x="96" y="72"/>
                    </a:lnTo>
                    <a:lnTo>
                      <a:pt x="92" y="74"/>
                    </a:lnTo>
                    <a:lnTo>
                      <a:pt x="88" y="74"/>
                    </a:lnTo>
                    <a:lnTo>
                      <a:pt x="84" y="74"/>
                    </a:lnTo>
                    <a:lnTo>
                      <a:pt x="78" y="74"/>
                    </a:lnTo>
                    <a:lnTo>
                      <a:pt x="74" y="74"/>
                    </a:lnTo>
                    <a:lnTo>
                      <a:pt x="70" y="74"/>
                    </a:lnTo>
                    <a:lnTo>
                      <a:pt x="64" y="74"/>
                    </a:lnTo>
                    <a:lnTo>
                      <a:pt x="58" y="72"/>
                    </a:lnTo>
                    <a:lnTo>
                      <a:pt x="54" y="70"/>
                    </a:lnTo>
                    <a:lnTo>
                      <a:pt x="50" y="66"/>
                    </a:lnTo>
                    <a:lnTo>
                      <a:pt x="46" y="66"/>
                    </a:lnTo>
                    <a:lnTo>
                      <a:pt x="42" y="64"/>
                    </a:lnTo>
                    <a:lnTo>
                      <a:pt x="38" y="64"/>
                    </a:lnTo>
                    <a:lnTo>
                      <a:pt x="34" y="64"/>
                    </a:lnTo>
                    <a:lnTo>
                      <a:pt x="30" y="62"/>
                    </a:lnTo>
                    <a:lnTo>
                      <a:pt x="24" y="60"/>
                    </a:lnTo>
                    <a:lnTo>
                      <a:pt x="20" y="60"/>
                    </a:lnTo>
                    <a:lnTo>
                      <a:pt x="16" y="60"/>
                    </a:lnTo>
                    <a:lnTo>
                      <a:pt x="12" y="58"/>
                    </a:lnTo>
                    <a:lnTo>
                      <a:pt x="8" y="54"/>
                    </a:lnTo>
                    <a:lnTo>
                      <a:pt x="4" y="50"/>
                    </a:lnTo>
                    <a:lnTo>
                      <a:pt x="4" y="46"/>
                    </a:lnTo>
                    <a:lnTo>
                      <a:pt x="0" y="42"/>
                    </a:lnTo>
                    <a:lnTo>
                      <a:pt x="0" y="38"/>
                    </a:lnTo>
                    <a:lnTo>
                      <a:pt x="0" y="34"/>
                    </a:lnTo>
                    <a:lnTo>
                      <a:pt x="0" y="30"/>
                    </a:lnTo>
                    <a:lnTo>
                      <a:pt x="0" y="26"/>
                    </a:lnTo>
                    <a:lnTo>
                      <a:pt x="0" y="22"/>
                    </a:lnTo>
                    <a:lnTo>
                      <a:pt x="4" y="20"/>
                    </a:lnTo>
                    <a:lnTo>
                      <a:pt x="4" y="16"/>
                    </a:lnTo>
                    <a:lnTo>
                      <a:pt x="2" y="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4" name="Freeform 12"/>
              <p:cNvSpPr>
                <a:spLocks/>
              </p:cNvSpPr>
              <p:nvPr/>
            </p:nvSpPr>
            <p:spPr bwMode="ltGray">
              <a:xfrm>
                <a:off x="952" y="128"/>
                <a:ext cx="93" cy="121"/>
              </a:xfrm>
              <a:custGeom>
                <a:avLst/>
                <a:gdLst>
                  <a:gd name="T0" fmla="*/ 58 w 93"/>
                  <a:gd name="T1" fmla="*/ 116 h 121"/>
                  <a:gd name="T2" fmla="*/ 62 w 93"/>
                  <a:gd name="T3" fmla="*/ 108 h 121"/>
                  <a:gd name="T4" fmla="*/ 66 w 93"/>
                  <a:gd name="T5" fmla="*/ 100 h 121"/>
                  <a:gd name="T6" fmla="*/ 72 w 93"/>
                  <a:gd name="T7" fmla="*/ 90 h 121"/>
                  <a:gd name="T8" fmla="*/ 80 w 93"/>
                  <a:gd name="T9" fmla="*/ 80 h 121"/>
                  <a:gd name="T10" fmla="*/ 84 w 93"/>
                  <a:gd name="T11" fmla="*/ 72 h 121"/>
                  <a:gd name="T12" fmla="*/ 86 w 93"/>
                  <a:gd name="T13" fmla="*/ 64 h 121"/>
                  <a:gd name="T14" fmla="*/ 88 w 93"/>
                  <a:gd name="T15" fmla="*/ 56 h 121"/>
                  <a:gd name="T16" fmla="*/ 90 w 93"/>
                  <a:gd name="T17" fmla="*/ 48 h 121"/>
                  <a:gd name="T18" fmla="*/ 92 w 93"/>
                  <a:gd name="T19" fmla="*/ 30 h 121"/>
                  <a:gd name="T20" fmla="*/ 88 w 93"/>
                  <a:gd name="T21" fmla="*/ 22 h 121"/>
                  <a:gd name="T22" fmla="*/ 82 w 93"/>
                  <a:gd name="T23" fmla="*/ 12 h 121"/>
                  <a:gd name="T24" fmla="*/ 74 w 93"/>
                  <a:gd name="T25" fmla="*/ 8 h 121"/>
                  <a:gd name="T26" fmla="*/ 66 w 93"/>
                  <a:gd name="T27" fmla="*/ 2 h 121"/>
                  <a:gd name="T28" fmla="*/ 56 w 93"/>
                  <a:gd name="T29" fmla="*/ 0 h 121"/>
                  <a:gd name="T30" fmla="*/ 44 w 93"/>
                  <a:gd name="T31" fmla="*/ 0 h 121"/>
                  <a:gd name="T32" fmla="*/ 36 w 93"/>
                  <a:gd name="T33" fmla="*/ 6 h 121"/>
                  <a:gd name="T34" fmla="*/ 28 w 93"/>
                  <a:gd name="T35" fmla="*/ 10 h 121"/>
                  <a:gd name="T36" fmla="*/ 20 w 93"/>
                  <a:gd name="T37" fmla="*/ 12 h 121"/>
                  <a:gd name="T38" fmla="*/ 12 w 93"/>
                  <a:gd name="T39" fmla="*/ 16 h 121"/>
                  <a:gd name="T40" fmla="*/ 6 w 93"/>
                  <a:gd name="T41" fmla="*/ 22 h 121"/>
                  <a:gd name="T42" fmla="*/ 0 w 93"/>
                  <a:gd name="T43" fmla="*/ 28 h 121"/>
                  <a:gd name="T44" fmla="*/ 0 w 93"/>
                  <a:gd name="T45" fmla="*/ 36 h 121"/>
                  <a:gd name="T46" fmla="*/ 0 w 93"/>
                  <a:gd name="T47" fmla="*/ 44 h 121"/>
                  <a:gd name="T48" fmla="*/ 2 w 93"/>
                  <a:gd name="T49" fmla="*/ 52 h 121"/>
                  <a:gd name="T50" fmla="*/ 4 w 93"/>
                  <a:gd name="T51" fmla="*/ 60 h 121"/>
                  <a:gd name="T52" fmla="*/ 8 w 93"/>
                  <a:gd name="T53" fmla="*/ 68 h 121"/>
                  <a:gd name="T54" fmla="*/ 18 w 93"/>
                  <a:gd name="T55" fmla="*/ 76 h 121"/>
                  <a:gd name="T56" fmla="*/ 24 w 93"/>
                  <a:gd name="T57" fmla="*/ 82 h 121"/>
                  <a:gd name="T58" fmla="*/ 28 w 93"/>
                  <a:gd name="T59" fmla="*/ 88 h 121"/>
                  <a:gd name="T60" fmla="*/ 30 w 93"/>
                  <a:gd name="T61" fmla="*/ 98 h 121"/>
                  <a:gd name="T62" fmla="*/ 36 w 93"/>
                  <a:gd name="T63" fmla="*/ 108 h 121"/>
                  <a:gd name="T64" fmla="*/ 42 w 93"/>
                  <a:gd name="T65" fmla="*/ 114 h 121"/>
                  <a:gd name="T66" fmla="*/ 48 w 93"/>
                  <a:gd name="T67" fmla="*/ 120 h 121"/>
                  <a:gd name="T68" fmla="*/ 56 w 93"/>
                  <a:gd name="T69" fmla="*/ 12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3" h="121">
                    <a:moveTo>
                      <a:pt x="56" y="120"/>
                    </a:moveTo>
                    <a:lnTo>
                      <a:pt x="58" y="116"/>
                    </a:lnTo>
                    <a:lnTo>
                      <a:pt x="60" y="112"/>
                    </a:lnTo>
                    <a:lnTo>
                      <a:pt x="62" y="108"/>
                    </a:lnTo>
                    <a:lnTo>
                      <a:pt x="64" y="104"/>
                    </a:lnTo>
                    <a:lnTo>
                      <a:pt x="66" y="100"/>
                    </a:lnTo>
                    <a:lnTo>
                      <a:pt x="68" y="96"/>
                    </a:lnTo>
                    <a:lnTo>
                      <a:pt x="72" y="90"/>
                    </a:lnTo>
                    <a:lnTo>
                      <a:pt x="74" y="86"/>
                    </a:lnTo>
                    <a:lnTo>
                      <a:pt x="80" y="80"/>
                    </a:lnTo>
                    <a:lnTo>
                      <a:pt x="82" y="76"/>
                    </a:lnTo>
                    <a:lnTo>
                      <a:pt x="84" y="72"/>
                    </a:lnTo>
                    <a:lnTo>
                      <a:pt x="84" y="68"/>
                    </a:lnTo>
                    <a:lnTo>
                      <a:pt x="86" y="64"/>
                    </a:lnTo>
                    <a:lnTo>
                      <a:pt x="86" y="60"/>
                    </a:lnTo>
                    <a:lnTo>
                      <a:pt x="88" y="56"/>
                    </a:lnTo>
                    <a:lnTo>
                      <a:pt x="90" y="52"/>
                    </a:lnTo>
                    <a:lnTo>
                      <a:pt x="90" y="48"/>
                    </a:lnTo>
                    <a:lnTo>
                      <a:pt x="90" y="44"/>
                    </a:lnTo>
                    <a:lnTo>
                      <a:pt x="92" y="30"/>
                    </a:lnTo>
                    <a:lnTo>
                      <a:pt x="90" y="26"/>
                    </a:lnTo>
                    <a:lnTo>
                      <a:pt x="88" y="22"/>
                    </a:lnTo>
                    <a:lnTo>
                      <a:pt x="86" y="18"/>
                    </a:lnTo>
                    <a:lnTo>
                      <a:pt x="82" y="12"/>
                    </a:lnTo>
                    <a:lnTo>
                      <a:pt x="78" y="10"/>
                    </a:lnTo>
                    <a:lnTo>
                      <a:pt x="74" y="8"/>
                    </a:lnTo>
                    <a:lnTo>
                      <a:pt x="70" y="4"/>
                    </a:lnTo>
                    <a:lnTo>
                      <a:pt x="66" y="2"/>
                    </a:lnTo>
                    <a:lnTo>
                      <a:pt x="62" y="0"/>
                    </a:lnTo>
                    <a:lnTo>
                      <a:pt x="56" y="0"/>
                    </a:lnTo>
                    <a:lnTo>
                      <a:pt x="52" y="0"/>
                    </a:lnTo>
                    <a:lnTo>
                      <a:pt x="44" y="0"/>
                    </a:lnTo>
                    <a:lnTo>
                      <a:pt x="40" y="2"/>
                    </a:lnTo>
                    <a:lnTo>
                      <a:pt x="36" y="6"/>
                    </a:lnTo>
                    <a:lnTo>
                      <a:pt x="32" y="8"/>
                    </a:lnTo>
                    <a:lnTo>
                      <a:pt x="28" y="10"/>
                    </a:lnTo>
                    <a:lnTo>
                      <a:pt x="24" y="12"/>
                    </a:lnTo>
                    <a:lnTo>
                      <a:pt x="20" y="12"/>
                    </a:lnTo>
                    <a:lnTo>
                      <a:pt x="16" y="14"/>
                    </a:lnTo>
                    <a:lnTo>
                      <a:pt x="12" y="16"/>
                    </a:lnTo>
                    <a:lnTo>
                      <a:pt x="8" y="18"/>
                    </a:lnTo>
                    <a:lnTo>
                      <a:pt x="6" y="22"/>
                    </a:lnTo>
                    <a:lnTo>
                      <a:pt x="2" y="24"/>
                    </a:lnTo>
                    <a:lnTo>
                      <a:pt x="0" y="28"/>
                    </a:lnTo>
                    <a:lnTo>
                      <a:pt x="0" y="32"/>
                    </a:lnTo>
                    <a:lnTo>
                      <a:pt x="0" y="36"/>
                    </a:lnTo>
                    <a:lnTo>
                      <a:pt x="0" y="40"/>
                    </a:lnTo>
                    <a:lnTo>
                      <a:pt x="0" y="44"/>
                    </a:lnTo>
                    <a:lnTo>
                      <a:pt x="0" y="48"/>
                    </a:lnTo>
                    <a:lnTo>
                      <a:pt x="2" y="52"/>
                    </a:lnTo>
                    <a:lnTo>
                      <a:pt x="2" y="56"/>
                    </a:lnTo>
                    <a:lnTo>
                      <a:pt x="4" y="60"/>
                    </a:lnTo>
                    <a:lnTo>
                      <a:pt x="6" y="64"/>
                    </a:lnTo>
                    <a:lnTo>
                      <a:pt x="8" y="68"/>
                    </a:lnTo>
                    <a:lnTo>
                      <a:pt x="14" y="74"/>
                    </a:lnTo>
                    <a:lnTo>
                      <a:pt x="18" y="76"/>
                    </a:lnTo>
                    <a:lnTo>
                      <a:pt x="20" y="80"/>
                    </a:lnTo>
                    <a:lnTo>
                      <a:pt x="24" y="82"/>
                    </a:lnTo>
                    <a:lnTo>
                      <a:pt x="28" y="84"/>
                    </a:lnTo>
                    <a:lnTo>
                      <a:pt x="28" y="88"/>
                    </a:lnTo>
                    <a:lnTo>
                      <a:pt x="30" y="94"/>
                    </a:lnTo>
                    <a:lnTo>
                      <a:pt x="30" y="98"/>
                    </a:lnTo>
                    <a:lnTo>
                      <a:pt x="34" y="104"/>
                    </a:lnTo>
                    <a:lnTo>
                      <a:pt x="36" y="108"/>
                    </a:lnTo>
                    <a:lnTo>
                      <a:pt x="40" y="110"/>
                    </a:lnTo>
                    <a:lnTo>
                      <a:pt x="42" y="114"/>
                    </a:lnTo>
                    <a:lnTo>
                      <a:pt x="44" y="118"/>
                    </a:lnTo>
                    <a:lnTo>
                      <a:pt x="48" y="120"/>
                    </a:lnTo>
                    <a:lnTo>
                      <a:pt x="52" y="120"/>
                    </a:lnTo>
                    <a:lnTo>
                      <a:pt x="56" y="12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5" name="Freeform 13"/>
              <p:cNvSpPr>
                <a:spLocks/>
              </p:cNvSpPr>
              <p:nvPr/>
            </p:nvSpPr>
            <p:spPr bwMode="ltGray">
              <a:xfrm>
                <a:off x="1140" y="302"/>
                <a:ext cx="31" cy="35"/>
              </a:xfrm>
              <a:custGeom>
                <a:avLst/>
                <a:gdLst>
                  <a:gd name="T0" fmla="*/ 6 w 31"/>
                  <a:gd name="T1" fmla="*/ 0 h 35"/>
                  <a:gd name="T2" fmla="*/ 10 w 31"/>
                  <a:gd name="T3" fmla="*/ 2 h 35"/>
                  <a:gd name="T4" fmla="*/ 14 w 31"/>
                  <a:gd name="T5" fmla="*/ 2 h 35"/>
                  <a:gd name="T6" fmla="*/ 18 w 31"/>
                  <a:gd name="T7" fmla="*/ 2 h 35"/>
                  <a:gd name="T8" fmla="*/ 24 w 31"/>
                  <a:gd name="T9" fmla="*/ 6 h 35"/>
                  <a:gd name="T10" fmla="*/ 26 w 31"/>
                  <a:gd name="T11" fmla="*/ 10 h 35"/>
                  <a:gd name="T12" fmla="*/ 28 w 31"/>
                  <a:gd name="T13" fmla="*/ 14 h 35"/>
                  <a:gd name="T14" fmla="*/ 30 w 31"/>
                  <a:gd name="T15" fmla="*/ 18 h 35"/>
                  <a:gd name="T16" fmla="*/ 30 w 31"/>
                  <a:gd name="T17" fmla="*/ 22 h 35"/>
                  <a:gd name="T18" fmla="*/ 30 w 31"/>
                  <a:gd name="T19" fmla="*/ 26 h 35"/>
                  <a:gd name="T20" fmla="*/ 28 w 31"/>
                  <a:gd name="T21" fmla="*/ 30 h 35"/>
                  <a:gd name="T22" fmla="*/ 24 w 31"/>
                  <a:gd name="T23" fmla="*/ 32 h 35"/>
                  <a:gd name="T24" fmla="*/ 18 w 31"/>
                  <a:gd name="T25" fmla="*/ 34 h 35"/>
                  <a:gd name="T26" fmla="*/ 14 w 31"/>
                  <a:gd name="T27" fmla="*/ 32 h 35"/>
                  <a:gd name="T28" fmla="*/ 10 w 31"/>
                  <a:gd name="T29" fmla="*/ 30 h 35"/>
                  <a:gd name="T30" fmla="*/ 8 w 31"/>
                  <a:gd name="T31" fmla="*/ 26 h 35"/>
                  <a:gd name="T32" fmla="*/ 4 w 31"/>
                  <a:gd name="T33" fmla="*/ 24 h 35"/>
                  <a:gd name="T34" fmla="*/ 0 w 31"/>
                  <a:gd name="T35" fmla="*/ 22 h 35"/>
                  <a:gd name="T36" fmla="*/ 0 w 31"/>
                  <a:gd name="T37" fmla="*/ 18 h 35"/>
                  <a:gd name="T38" fmla="*/ 0 w 31"/>
                  <a:gd name="T39" fmla="*/ 14 h 35"/>
                  <a:gd name="T40" fmla="*/ 0 w 31"/>
                  <a:gd name="T41" fmla="*/ 10 h 35"/>
                  <a:gd name="T42" fmla="*/ 0 w 31"/>
                  <a:gd name="T43" fmla="*/ 6 h 35"/>
                  <a:gd name="T44" fmla="*/ 4 w 31"/>
                  <a:gd name="T45" fmla="*/ 2 h 35"/>
                  <a:gd name="T46" fmla="*/ 6 w 31"/>
                  <a:gd name="T47" fmla="*/ 0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35">
                    <a:moveTo>
                      <a:pt x="6" y="0"/>
                    </a:moveTo>
                    <a:lnTo>
                      <a:pt x="10" y="2"/>
                    </a:lnTo>
                    <a:lnTo>
                      <a:pt x="14" y="2"/>
                    </a:lnTo>
                    <a:lnTo>
                      <a:pt x="18" y="2"/>
                    </a:lnTo>
                    <a:lnTo>
                      <a:pt x="24" y="6"/>
                    </a:lnTo>
                    <a:lnTo>
                      <a:pt x="26" y="10"/>
                    </a:lnTo>
                    <a:lnTo>
                      <a:pt x="28" y="14"/>
                    </a:lnTo>
                    <a:lnTo>
                      <a:pt x="30" y="18"/>
                    </a:lnTo>
                    <a:lnTo>
                      <a:pt x="30" y="22"/>
                    </a:lnTo>
                    <a:lnTo>
                      <a:pt x="30" y="26"/>
                    </a:lnTo>
                    <a:lnTo>
                      <a:pt x="28" y="30"/>
                    </a:lnTo>
                    <a:lnTo>
                      <a:pt x="24" y="32"/>
                    </a:lnTo>
                    <a:lnTo>
                      <a:pt x="18" y="34"/>
                    </a:lnTo>
                    <a:lnTo>
                      <a:pt x="14" y="32"/>
                    </a:lnTo>
                    <a:lnTo>
                      <a:pt x="10" y="30"/>
                    </a:lnTo>
                    <a:lnTo>
                      <a:pt x="8" y="26"/>
                    </a:lnTo>
                    <a:lnTo>
                      <a:pt x="4" y="24"/>
                    </a:lnTo>
                    <a:lnTo>
                      <a:pt x="0" y="22"/>
                    </a:lnTo>
                    <a:lnTo>
                      <a:pt x="0" y="18"/>
                    </a:lnTo>
                    <a:lnTo>
                      <a:pt x="0" y="14"/>
                    </a:lnTo>
                    <a:lnTo>
                      <a:pt x="0" y="10"/>
                    </a:lnTo>
                    <a:lnTo>
                      <a:pt x="0" y="6"/>
                    </a:lnTo>
                    <a:lnTo>
                      <a:pt x="4" y="2"/>
                    </a:lnTo>
                    <a:lnTo>
                      <a:pt x="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6" name="Freeform 14"/>
              <p:cNvSpPr>
                <a:spLocks/>
              </p:cNvSpPr>
              <p:nvPr/>
            </p:nvSpPr>
            <p:spPr bwMode="ltGray">
              <a:xfrm>
                <a:off x="1124" y="0"/>
                <a:ext cx="219" cy="235"/>
              </a:xfrm>
              <a:custGeom>
                <a:avLst/>
                <a:gdLst>
                  <a:gd name="T0" fmla="*/ 86 w 219"/>
                  <a:gd name="T1" fmla="*/ 234 h 235"/>
                  <a:gd name="T2" fmla="*/ 98 w 219"/>
                  <a:gd name="T3" fmla="*/ 234 h 235"/>
                  <a:gd name="T4" fmla="*/ 112 w 219"/>
                  <a:gd name="T5" fmla="*/ 230 h 235"/>
                  <a:gd name="T6" fmla="*/ 126 w 219"/>
                  <a:gd name="T7" fmla="*/ 218 h 235"/>
                  <a:gd name="T8" fmla="*/ 138 w 219"/>
                  <a:gd name="T9" fmla="*/ 204 h 235"/>
                  <a:gd name="T10" fmla="*/ 146 w 219"/>
                  <a:gd name="T11" fmla="*/ 190 h 235"/>
                  <a:gd name="T12" fmla="*/ 146 w 219"/>
                  <a:gd name="T13" fmla="*/ 182 h 235"/>
                  <a:gd name="T14" fmla="*/ 150 w 219"/>
                  <a:gd name="T15" fmla="*/ 168 h 235"/>
                  <a:gd name="T16" fmla="*/ 160 w 219"/>
                  <a:gd name="T17" fmla="*/ 158 h 235"/>
                  <a:gd name="T18" fmla="*/ 176 w 219"/>
                  <a:gd name="T19" fmla="*/ 142 h 235"/>
                  <a:gd name="T20" fmla="*/ 186 w 219"/>
                  <a:gd name="T21" fmla="*/ 126 h 235"/>
                  <a:gd name="T22" fmla="*/ 196 w 219"/>
                  <a:gd name="T23" fmla="*/ 118 h 235"/>
                  <a:gd name="T24" fmla="*/ 210 w 219"/>
                  <a:gd name="T25" fmla="*/ 108 h 235"/>
                  <a:gd name="T26" fmla="*/ 218 w 219"/>
                  <a:gd name="T27" fmla="*/ 94 h 235"/>
                  <a:gd name="T28" fmla="*/ 218 w 219"/>
                  <a:gd name="T29" fmla="*/ 72 h 235"/>
                  <a:gd name="T30" fmla="*/ 216 w 219"/>
                  <a:gd name="T31" fmla="*/ 60 h 235"/>
                  <a:gd name="T32" fmla="*/ 200 w 219"/>
                  <a:gd name="T33" fmla="*/ 48 h 235"/>
                  <a:gd name="T34" fmla="*/ 188 w 219"/>
                  <a:gd name="T35" fmla="*/ 44 h 235"/>
                  <a:gd name="T36" fmla="*/ 172 w 219"/>
                  <a:gd name="T37" fmla="*/ 32 h 235"/>
                  <a:gd name="T38" fmla="*/ 162 w 219"/>
                  <a:gd name="T39" fmla="*/ 22 h 235"/>
                  <a:gd name="T40" fmla="*/ 144 w 219"/>
                  <a:gd name="T41" fmla="*/ 12 h 235"/>
                  <a:gd name="T42" fmla="*/ 132 w 219"/>
                  <a:gd name="T43" fmla="*/ 8 h 235"/>
                  <a:gd name="T44" fmla="*/ 114 w 219"/>
                  <a:gd name="T45" fmla="*/ 2 h 235"/>
                  <a:gd name="T46" fmla="*/ 98 w 219"/>
                  <a:gd name="T47" fmla="*/ 0 h 235"/>
                  <a:gd name="T48" fmla="*/ 80 w 219"/>
                  <a:gd name="T49" fmla="*/ 0 h 235"/>
                  <a:gd name="T50" fmla="*/ 68 w 219"/>
                  <a:gd name="T51" fmla="*/ 0 h 235"/>
                  <a:gd name="T52" fmla="*/ 52 w 219"/>
                  <a:gd name="T53" fmla="*/ 6 h 235"/>
                  <a:gd name="T54" fmla="*/ 40 w 219"/>
                  <a:gd name="T55" fmla="*/ 16 h 235"/>
                  <a:gd name="T56" fmla="*/ 26 w 219"/>
                  <a:gd name="T57" fmla="*/ 28 h 235"/>
                  <a:gd name="T58" fmla="*/ 16 w 219"/>
                  <a:gd name="T59" fmla="*/ 38 h 235"/>
                  <a:gd name="T60" fmla="*/ 6 w 219"/>
                  <a:gd name="T61" fmla="*/ 48 h 235"/>
                  <a:gd name="T62" fmla="*/ 2 w 219"/>
                  <a:gd name="T63" fmla="*/ 60 h 235"/>
                  <a:gd name="T64" fmla="*/ 0 w 219"/>
                  <a:gd name="T65" fmla="*/ 72 h 235"/>
                  <a:gd name="T66" fmla="*/ 0 w 219"/>
                  <a:gd name="T67" fmla="*/ 86 h 235"/>
                  <a:gd name="T68" fmla="*/ 0 w 219"/>
                  <a:gd name="T69" fmla="*/ 102 h 235"/>
                  <a:gd name="T70" fmla="*/ 4 w 219"/>
                  <a:gd name="T71" fmla="*/ 116 h 235"/>
                  <a:gd name="T72" fmla="*/ 10 w 219"/>
                  <a:gd name="T73" fmla="*/ 126 h 235"/>
                  <a:gd name="T74" fmla="*/ 22 w 219"/>
                  <a:gd name="T75" fmla="*/ 142 h 235"/>
                  <a:gd name="T76" fmla="*/ 26 w 219"/>
                  <a:gd name="T77" fmla="*/ 154 h 235"/>
                  <a:gd name="T78" fmla="*/ 34 w 219"/>
                  <a:gd name="T79" fmla="*/ 166 h 235"/>
                  <a:gd name="T80" fmla="*/ 38 w 219"/>
                  <a:gd name="T81" fmla="*/ 180 h 235"/>
                  <a:gd name="T82" fmla="*/ 38 w 219"/>
                  <a:gd name="T83" fmla="*/ 194 h 235"/>
                  <a:gd name="T84" fmla="*/ 42 w 219"/>
                  <a:gd name="T85" fmla="*/ 208 h 235"/>
                  <a:gd name="T86" fmla="*/ 52 w 219"/>
                  <a:gd name="T87" fmla="*/ 216 h 235"/>
                  <a:gd name="T88" fmla="*/ 64 w 219"/>
                  <a:gd name="T89" fmla="*/ 222 h 235"/>
                  <a:gd name="T90" fmla="*/ 76 w 219"/>
                  <a:gd name="T91" fmla="*/ 230 h 2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9" h="235">
                    <a:moveTo>
                      <a:pt x="74" y="230"/>
                    </a:moveTo>
                    <a:lnTo>
                      <a:pt x="82" y="232"/>
                    </a:lnTo>
                    <a:lnTo>
                      <a:pt x="86" y="234"/>
                    </a:lnTo>
                    <a:lnTo>
                      <a:pt x="90" y="234"/>
                    </a:lnTo>
                    <a:lnTo>
                      <a:pt x="94" y="234"/>
                    </a:lnTo>
                    <a:lnTo>
                      <a:pt x="98" y="234"/>
                    </a:lnTo>
                    <a:lnTo>
                      <a:pt x="104" y="234"/>
                    </a:lnTo>
                    <a:lnTo>
                      <a:pt x="108" y="232"/>
                    </a:lnTo>
                    <a:lnTo>
                      <a:pt x="112" y="230"/>
                    </a:lnTo>
                    <a:lnTo>
                      <a:pt x="120" y="228"/>
                    </a:lnTo>
                    <a:lnTo>
                      <a:pt x="122" y="224"/>
                    </a:lnTo>
                    <a:lnTo>
                      <a:pt x="126" y="218"/>
                    </a:lnTo>
                    <a:lnTo>
                      <a:pt x="130" y="214"/>
                    </a:lnTo>
                    <a:lnTo>
                      <a:pt x="136" y="208"/>
                    </a:lnTo>
                    <a:lnTo>
                      <a:pt x="138" y="204"/>
                    </a:lnTo>
                    <a:lnTo>
                      <a:pt x="142" y="198"/>
                    </a:lnTo>
                    <a:lnTo>
                      <a:pt x="144" y="194"/>
                    </a:lnTo>
                    <a:lnTo>
                      <a:pt x="146" y="190"/>
                    </a:lnTo>
                    <a:lnTo>
                      <a:pt x="148" y="186"/>
                    </a:lnTo>
                    <a:lnTo>
                      <a:pt x="150" y="182"/>
                    </a:lnTo>
                    <a:lnTo>
                      <a:pt x="146" y="182"/>
                    </a:lnTo>
                    <a:lnTo>
                      <a:pt x="146" y="176"/>
                    </a:lnTo>
                    <a:lnTo>
                      <a:pt x="148" y="172"/>
                    </a:lnTo>
                    <a:lnTo>
                      <a:pt x="150" y="168"/>
                    </a:lnTo>
                    <a:lnTo>
                      <a:pt x="154" y="164"/>
                    </a:lnTo>
                    <a:lnTo>
                      <a:pt x="156" y="160"/>
                    </a:lnTo>
                    <a:lnTo>
                      <a:pt x="160" y="158"/>
                    </a:lnTo>
                    <a:lnTo>
                      <a:pt x="164" y="156"/>
                    </a:lnTo>
                    <a:lnTo>
                      <a:pt x="172" y="146"/>
                    </a:lnTo>
                    <a:lnTo>
                      <a:pt x="176" y="142"/>
                    </a:lnTo>
                    <a:lnTo>
                      <a:pt x="178" y="138"/>
                    </a:lnTo>
                    <a:lnTo>
                      <a:pt x="180" y="134"/>
                    </a:lnTo>
                    <a:lnTo>
                      <a:pt x="186" y="126"/>
                    </a:lnTo>
                    <a:lnTo>
                      <a:pt x="190" y="124"/>
                    </a:lnTo>
                    <a:lnTo>
                      <a:pt x="194" y="122"/>
                    </a:lnTo>
                    <a:lnTo>
                      <a:pt x="196" y="118"/>
                    </a:lnTo>
                    <a:lnTo>
                      <a:pt x="200" y="116"/>
                    </a:lnTo>
                    <a:lnTo>
                      <a:pt x="206" y="110"/>
                    </a:lnTo>
                    <a:lnTo>
                      <a:pt x="210" y="108"/>
                    </a:lnTo>
                    <a:lnTo>
                      <a:pt x="212" y="104"/>
                    </a:lnTo>
                    <a:lnTo>
                      <a:pt x="216" y="100"/>
                    </a:lnTo>
                    <a:lnTo>
                      <a:pt x="218" y="94"/>
                    </a:lnTo>
                    <a:lnTo>
                      <a:pt x="218" y="90"/>
                    </a:lnTo>
                    <a:lnTo>
                      <a:pt x="218" y="80"/>
                    </a:lnTo>
                    <a:lnTo>
                      <a:pt x="218" y="72"/>
                    </a:lnTo>
                    <a:lnTo>
                      <a:pt x="218" y="68"/>
                    </a:lnTo>
                    <a:lnTo>
                      <a:pt x="218" y="64"/>
                    </a:lnTo>
                    <a:lnTo>
                      <a:pt x="216" y="60"/>
                    </a:lnTo>
                    <a:lnTo>
                      <a:pt x="212" y="56"/>
                    </a:lnTo>
                    <a:lnTo>
                      <a:pt x="208" y="54"/>
                    </a:lnTo>
                    <a:lnTo>
                      <a:pt x="200" y="48"/>
                    </a:lnTo>
                    <a:lnTo>
                      <a:pt x="196" y="46"/>
                    </a:lnTo>
                    <a:lnTo>
                      <a:pt x="192" y="46"/>
                    </a:lnTo>
                    <a:lnTo>
                      <a:pt x="188" y="44"/>
                    </a:lnTo>
                    <a:lnTo>
                      <a:pt x="178" y="38"/>
                    </a:lnTo>
                    <a:lnTo>
                      <a:pt x="174" y="36"/>
                    </a:lnTo>
                    <a:lnTo>
                      <a:pt x="172" y="32"/>
                    </a:lnTo>
                    <a:lnTo>
                      <a:pt x="168" y="28"/>
                    </a:lnTo>
                    <a:lnTo>
                      <a:pt x="164" y="26"/>
                    </a:lnTo>
                    <a:lnTo>
                      <a:pt x="162" y="22"/>
                    </a:lnTo>
                    <a:lnTo>
                      <a:pt x="158" y="20"/>
                    </a:lnTo>
                    <a:lnTo>
                      <a:pt x="148" y="14"/>
                    </a:lnTo>
                    <a:lnTo>
                      <a:pt x="144" y="12"/>
                    </a:lnTo>
                    <a:lnTo>
                      <a:pt x="140" y="10"/>
                    </a:lnTo>
                    <a:lnTo>
                      <a:pt x="136" y="8"/>
                    </a:lnTo>
                    <a:lnTo>
                      <a:pt x="132" y="8"/>
                    </a:lnTo>
                    <a:lnTo>
                      <a:pt x="122" y="4"/>
                    </a:lnTo>
                    <a:lnTo>
                      <a:pt x="118" y="4"/>
                    </a:lnTo>
                    <a:lnTo>
                      <a:pt x="114" y="2"/>
                    </a:lnTo>
                    <a:lnTo>
                      <a:pt x="110" y="2"/>
                    </a:lnTo>
                    <a:lnTo>
                      <a:pt x="106" y="2"/>
                    </a:lnTo>
                    <a:lnTo>
                      <a:pt x="98" y="0"/>
                    </a:lnTo>
                    <a:lnTo>
                      <a:pt x="94" y="0"/>
                    </a:lnTo>
                    <a:lnTo>
                      <a:pt x="90" y="0"/>
                    </a:lnTo>
                    <a:lnTo>
                      <a:pt x="80" y="0"/>
                    </a:lnTo>
                    <a:lnTo>
                      <a:pt x="76" y="0"/>
                    </a:lnTo>
                    <a:lnTo>
                      <a:pt x="72" y="0"/>
                    </a:lnTo>
                    <a:lnTo>
                      <a:pt x="68" y="0"/>
                    </a:lnTo>
                    <a:lnTo>
                      <a:pt x="64" y="2"/>
                    </a:lnTo>
                    <a:lnTo>
                      <a:pt x="56" y="4"/>
                    </a:lnTo>
                    <a:lnTo>
                      <a:pt x="52" y="6"/>
                    </a:lnTo>
                    <a:lnTo>
                      <a:pt x="46" y="10"/>
                    </a:lnTo>
                    <a:lnTo>
                      <a:pt x="42" y="12"/>
                    </a:lnTo>
                    <a:lnTo>
                      <a:pt x="40" y="16"/>
                    </a:lnTo>
                    <a:lnTo>
                      <a:pt x="32" y="22"/>
                    </a:lnTo>
                    <a:lnTo>
                      <a:pt x="28" y="24"/>
                    </a:lnTo>
                    <a:lnTo>
                      <a:pt x="26" y="28"/>
                    </a:lnTo>
                    <a:lnTo>
                      <a:pt x="20" y="30"/>
                    </a:lnTo>
                    <a:lnTo>
                      <a:pt x="18" y="34"/>
                    </a:lnTo>
                    <a:lnTo>
                      <a:pt x="16" y="38"/>
                    </a:lnTo>
                    <a:lnTo>
                      <a:pt x="12" y="42"/>
                    </a:lnTo>
                    <a:lnTo>
                      <a:pt x="10" y="46"/>
                    </a:lnTo>
                    <a:lnTo>
                      <a:pt x="6" y="48"/>
                    </a:lnTo>
                    <a:lnTo>
                      <a:pt x="4" y="52"/>
                    </a:lnTo>
                    <a:lnTo>
                      <a:pt x="4" y="56"/>
                    </a:lnTo>
                    <a:lnTo>
                      <a:pt x="2" y="60"/>
                    </a:lnTo>
                    <a:lnTo>
                      <a:pt x="2" y="64"/>
                    </a:lnTo>
                    <a:lnTo>
                      <a:pt x="2" y="68"/>
                    </a:lnTo>
                    <a:lnTo>
                      <a:pt x="0" y="72"/>
                    </a:lnTo>
                    <a:lnTo>
                      <a:pt x="0" y="76"/>
                    </a:lnTo>
                    <a:lnTo>
                      <a:pt x="0" y="82"/>
                    </a:lnTo>
                    <a:lnTo>
                      <a:pt x="0" y="86"/>
                    </a:lnTo>
                    <a:lnTo>
                      <a:pt x="0" y="90"/>
                    </a:lnTo>
                    <a:lnTo>
                      <a:pt x="0" y="94"/>
                    </a:lnTo>
                    <a:lnTo>
                      <a:pt x="0" y="102"/>
                    </a:lnTo>
                    <a:lnTo>
                      <a:pt x="0" y="106"/>
                    </a:lnTo>
                    <a:lnTo>
                      <a:pt x="2" y="110"/>
                    </a:lnTo>
                    <a:lnTo>
                      <a:pt x="4" y="116"/>
                    </a:lnTo>
                    <a:lnTo>
                      <a:pt x="6" y="120"/>
                    </a:lnTo>
                    <a:lnTo>
                      <a:pt x="10" y="122"/>
                    </a:lnTo>
                    <a:lnTo>
                      <a:pt x="10" y="126"/>
                    </a:lnTo>
                    <a:lnTo>
                      <a:pt x="14" y="132"/>
                    </a:lnTo>
                    <a:lnTo>
                      <a:pt x="18" y="136"/>
                    </a:lnTo>
                    <a:lnTo>
                      <a:pt x="22" y="142"/>
                    </a:lnTo>
                    <a:lnTo>
                      <a:pt x="22" y="146"/>
                    </a:lnTo>
                    <a:lnTo>
                      <a:pt x="24" y="150"/>
                    </a:lnTo>
                    <a:lnTo>
                      <a:pt x="26" y="154"/>
                    </a:lnTo>
                    <a:lnTo>
                      <a:pt x="30" y="158"/>
                    </a:lnTo>
                    <a:lnTo>
                      <a:pt x="30" y="162"/>
                    </a:lnTo>
                    <a:lnTo>
                      <a:pt x="34" y="166"/>
                    </a:lnTo>
                    <a:lnTo>
                      <a:pt x="34" y="170"/>
                    </a:lnTo>
                    <a:lnTo>
                      <a:pt x="36" y="174"/>
                    </a:lnTo>
                    <a:lnTo>
                      <a:pt x="38" y="180"/>
                    </a:lnTo>
                    <a:lnTo>
                      <a:pt x="38" y="184"/>
                    </a:lnTo>
                    <a:lnTo>
                      <a:pt x="38" y="190"/>
                    </a:lnTo>
                    <a:lnTo>
                      <a:pt x="38" y="194"/>
                    </a:lnTo>
                    <a:lnTo>
                      <a:pt x="38" y="198"/>
                    </a:lnTo>
                    <a:lnTo>
                      <a:pt x="38" y="202"/>
                    </a:lnTo>
                    <a:lnTo>
                      <a:pt x="42" y="208"/>
                    </a:lnTo>
                    <a:lnTo>
                      <a:pt x="44" y="212"/>
                    </a:lnTo>
                    <a:lnTo>
                      <a:pt x="48" y="214"/>
                    </a:lnTo>
                    <a:lnTo>
                      <a:pt x="52" y="216"/>
                    </a:lnTo>
                    <a:lnTo>
                      <a:pt x="56" y="218"/>
                    </a:lnTo>
                    <a:lnTo>
                      <a:pt x="60" y="220"/>
                    </a:lnTo>
                    <a:lnTo>
                      <a:pt x="64" y="222"/>
                    </a:lnTo>
                    <a:lnTo>
                      <a:pt x="70" y="224"/>
                    </a:lnTo>
                    <a:lnTo>
                      <a:pt x="72" y="228"/>
                    </a:lnTo>
                    <a:lnTo>
                      <a:pt x="76" y="230"/>
                    </a:lnTo>
                    <a:lnTo>
                      <a:pt x="80" y="228"/>
                    </a:lnTo>
                    <a:lnTo>
                      <a:pt x="74" y="23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7" name="Freeform 15"/>
              <p:cNvSpPr>
                <a:spLocks/>
              </p:cNvSpPr>
              <p:nvPr/>
            </p:nvSpPr>
            <p:spPr bwMode="ltGray">
              <a:xfrm>
                <a:off x="1132" y="224"/>
                <a:ext cx="67" cy="71"/>
              </a:xfrm>
              <a:custGeom>
                <a:avLst/>
                <a:gdLst>
                  <a:gd name="T0" fmla="*/ 38 w 67"/>
                  <a:gd name="T1" fmla="*/ 70 h 71"/>
                  <a:gd name="T2" fmla="*/ 44 w 67"/>
                  <a:gd name="T3" fmla="*/ 70 h 71"/>
                  <a:gd name="T4" fmla="*/ 48 w 67"/>
                  <a:gd name="T5" fmla="*/ 68 h 71"/>
                  <a:gd name="T6" fmla="*/ 50 w 67"/>
                  <a:gd name="T7" fmla="*/ 64 h 71"/>
                  <a:gd name="T8" fmla="*/ 54 w 67"/>
                  <a:gd name="T9" fmla="*/ 62 h 71"/>
                  <a:gd name="T10" fmla="*/ 56 w 67"/>
                  <a:gd name="T11" fmla="*/ 58 h 71"/>
                  <a:gd name="T12" fmla="*/ 60 w 67"/>
                  <a:gd name="T13" fmla="*/ 56 h 71"/>
                  <a:gd name="T14" fmla="*/ 62 w 67"/>
                  <a:gd name="T15" fmla="*/ 52 h 71"/>
                  <a:gd name="T16" fmla="*/ 62 w 67"/>
                  <a:gd name="T17" fmla="*/ 48 h 71"/>
                  <a:gd name="T18" fmla="*/ 64 w 67"/>
                  <a:gd name="T19" fmla="*/ 44 h 71"/>
                  <a:gd name="T20" fmla="*/ 64 w 67"/>
                  <a:gd name="T21" fmla="*/ 40 h 71"/>
                  <a:gd name="T22" fmla="*/ 64 w 67"/>
                  <a:gd name="T23" fmla="*/ 36 h 71"/>
                  <a:gd name="T24" fmla="*/ 66 w 67"/>
                  <a:gd name="T25" fmla="*/ 32 h 71"/>
                  <a:gd name="T26" fmla="*/ 66 w 67"/>
                  <a:gd name="T27" fmla="*/ 28 h 71"/>
                  <a:gd name="T28" fmla="*/ 66 w 67"/>
                  <a:gd name="T29" fmla="*/ 24 h 71"/>
                  <a:gd name="T30" fmla="*/ 66 w 67"/>
                  <a:gd name="T31" fmla="*/ 20 h 71"/>
                  <a:gd name="T32" fmla="*/ 60 w 67"/>
                  <a:gd name="T33" fmla="*/ 16 h 71"/>
                  <a:gd name="T34" fmla="*/ 58 w 67"/>
                  <a:gd name="T35" fmla="*/ 12 h 71"/>
                  <a:gd name="T36" fmla="*/ 54 w 67"/>
                  <a:gd name="T37" fmla="*/ 12 h 71"/>
                  <a:gd name="T38" fmla="*/ 50 w 67"/>
                  <a:gd name="T39" fmla="*/ 8 h 71"/>
                  <a:gd name="T40" fmla="*/ 46 w 67"/>
                  <a:gd name="T41" fmla="*/ 6 h 71"/>
                  <a:gd name="T42" fmla="*/ 42 w 67"/>
                  <a:gd name="T43" fmla="*/ 4 h 71"/>
                  <a:gd name="T44" fmla="*/ 36 w 67"/>
                  <a:gd name="T45" fmla="*/ 2 h 71"/>
                  <a:gd name="T46" fmla="*/ 32 w 67"/>
                  <a:gd name="T47" fmla="*/ 0 h 71"/>
                  <a:gd name="T48" fmla="*/ 26 w 67"/>
                  <a:gd name="T49" fmla="*/ 0 h 71"/>
                  <a:gd name="T50" fmla="*/ 22 w 67"/>
                  <a:gd name="T51" fmla="*/ 0 h 71"/>
                  <a:gd name="T52" fmla="*/ 12 w 67"/>
                  <a:gd name="T53" fmla="*/ 0 h 71"/>
                  <a:gd name="T54" fmla="*/ 8 w 67"/>
                  <a:gd name="T55" fmla="*/ 4 h 71"/>
                  <a:gd name="T56" fmla="*/ 4 w 67"/>
                  <a:gd name="T57" fmla="*/ 6 h 71"/>
                  <a:gd name="T58" fmla="*/ 2 w 67"/>
                  <a:gd name="T59" fmla="*/ 10 h 71"/>
                  <a:gd name="T60" fmla="*/ 0 w 67"/>
                  <a:gd name="T61" fmla="*/ 14 h 71"/>
                  <a:gd name="T62" fmla="*/ 0 w 67"/>
                  <a:gd name="T63" fmla="*/ 18 h 71"/>
                  <a:gd name="T64" fmla="*/ 0 w 67"/>
                  <a:gd name="T65" fmla="*/ 22 h 71"/>
                  <a:gd name="T66" fmla="*/ 0 w 67"/>
                  <a:gd name="T67" fmla="*/ 26 h 71"/>
                  <a:gd name="T68" fmla="*/ 0 w 67"/>
                  <a:gd name="T69" fmla="*/ 30 h 71"/>
                  <a:gd name="T70" fmla="*/ 0 w 67"/>
                  <a:gd name="T71" fmla="*/ 34 h 71"/>
                  <a:gd name="T72" fmla="*/ 0 w 67"/>
                  <a:gd name="T73" fmla="*/ 38 h 71"/>
                  <a:gd name="T74" fmla="*/ 4 w 67"/>
                  <a:gd name="T75" fmla="*/ 40 h 71"/>
                  <a:gd name="T76" fmla="*/ 8 w 67"/>
                  <a:gd name="T77" fmla="*/ 42 h 71"/>
                  <a:gd name="T78" fmla="*/ 12 w 67"/>
                  <a:gd name="T79" fmla="*/ 48 h 71"/>
                  <a:gd name="T80" fmla="*/ 14 w 67"/>
                  <a:gd name="T81" fmla="*/ 52 h 71"/>
                  <a:gd name="T82" fmla="*/ 18 w 67"/>
                  <a:gd name="T83" fmla="*/ 54 h 71"/>
                  <a:gd name="T84" fmla="*/ 22 w 67"/>
                  <a:gd name="T85" fmla="*/ 56 h 71"/>
                  <a:gd name="T86" fmla="*/ 28 w 67"/>
                  <a:gd name="T87" fmla="*/ 62 h 71"/>
                  <a:gd name="T88" fmla="*/ 32 w 67"/>
                  <a:gd name="T89" fmla="*/ 64 h 71"/>
                  <a:gd name="T90" fmla="*/ 34 w 67"/>
                  <a:gd name="T91" fmla="*/ 68 h 71"/>
                  <a:gd name="T92" fmla="*/ 38 w 67"/>
                  <a:gd name="T93" fmla="*/ 70 h 71"/>
                  <a:gd name="T94" fmla="*/ 42 w 67"/>
                  <a:gd name="T95" fmla="*/ 70 h 71"/>
                  <a:gd name="T96" fmla="*/ 38 w 67"/>
                  <a:gd name="T97" fmla="*/ 70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7" h="71">
                    <a:moveTo>
                      <a:pt x="38" y="70"/>
                    </a:moveTo>
                    <a:lnTo>
                      <a:pt x="44" y="70"/>
                    </a:lnTo>
                    <a:lnTo>
                      <a:pt x="48" y="68"/>
                    </a:lnTo>
                    <a:lnTo>
                      <a:pt x="50" y="64"/>
                    </a:lnTo>
                    <a:lnTo>
                      <a:pt x="54" y="62"/>
                    </a:lnTo>
                    <a:lnTo>
                      <a:pt x="56" y="58"/>
                    </a:lnTo>
                    <a:lnTo>
                      <a:pt x="60" y="56"/>
                    </a:lnTo>
                    <a:lnTo>
                      <a:pt x="62" y="52"/>
                    </a:lnTo>
                    <a:lnTo>
                      <a:pt x="62" y="48"/>
                    </a:lnTo>
                    <a:lnTo>
                      <a:pt x="64" y="44"/>
                    </a:lnTo>
                    <a:lnTo>
                      <a:pt x="64" y="40"/>
                    </a:lnTo>
                    <a:lnTo>
                      <a:pt x="64" y="36"/>
                    </a:lnTo>
                    <a:lnTo>
                      <a:pt x="66" y="32"/>
                    </a:lnTo>
                    <a:lnTo>
                      <a:pt x="66" y="28"/>
                    </a:lnTo>
                    <a:lnTo>
                      <a:pt x="66" y="24"/>
                    </a:lnTo>
                    <a:lnTo>
                      <a:pt x="66" y="20"/>
                    </a:lnTo>
                    <a:lnTo>
                      <a:pt x="60" y="16"/>
                    </a:lnTo>
                    <a:lnTo>
                      <a:pt x="58" y="12"/>
                    </a:lnTo>
                    <a:lnTo>
                      <a:pt x="54" y="12"/>
                    </a:lnTo>
                    <a:lnTo>
                      <a:pt x="50" y="8"/>
                    </a:lnTo>
                    <a:lnTo>
                      <a:pt x="46" y="6"/>
                    </a:lnTo>
                    <a:lnTo>
                      <a:pt x="42" y="4"/>
                    </a:lnTo>
                    <a:lnTo>
                      <a:pt x="36" y="2"/>
                    </a:lnTo>
                    <a:lnTo>
                      <a:pt x="32" y="0"/>
                    </a:lnTo>
                    <a:lnTo>
                      <a:pt x="26" y="0"/>
                    </a:lnTo>
                    <a:lnTo>
                      <a:pt x="22" y="0"/>
                    </a:lnTo>
                    <a:lnTo>
                      <a:pt x="12" y="0"/>
                    </a:lnTo>
                    <a:lnTo>
                      <a:pt x="8" y="4"/>
                    </a:lnTo>
                    <a:lnTo>
                      <a:pt x="4" y="6"/>
                    </a:lnTo>
                    <a:lnTo>
                      <a:pt x="2" y="10"/>
                    </a:lnTo>
                    <a:lnTo>
                      <a:pt x="0" y="14"/>
                    </a:lnTo>
                    <a:lnTo>
                      <a:pt x="0" y="18"/>
                    </a:lnTo>
                    <a:lnTo>
                      <a:pt x="0" y="22"/>
                    </a:lnTo>
                    <a:lnTo>
                      <a:pt x="0" y="26"/>
                    </a:lnTo>
                    <a:lnTo>
                      <a:pt x="0" y="30"/>
                    </a:lnTo>
                    <a:lnTo>
                      <a:pt x="0" y="34"/>
                    </a:lnTo>
                    <a:lnTo>
                      <a:pt x="0" y="38"/>
                    </a:lnTo>
                    <a:lnTo>
                      <a:pt x="4" y="40"/>
                    </a:lnTo>
                    <a:lnTo>
                      <a:pt x="8" y="42"/>
                    </a:lnTo>
                    <a:lnTo>
                      <a:pt x="12" y="48"/>
                    </a:lnTo>
                    <a:lnTo>
                      <a:pt x="14" y="52"/>
                    </a:lnTo>
                    <a:lnTo>
                      <a:pt x="18" y="54"/>
                    </a:lnTo>
                    <a:lnTo>
                      <a:pt x="22" y="56"/>
                    </a:lnTo>
                    <a:lnTo>
                      <a:pt x="28" y="62"/>
                    </a:lnTo>
                    <a:lnTo>
                      <a:pt x="32" y="64"/>
                    </a:lnTo>
                    <a:lnTo>
                      <a:pt x="34" y="68"/>
                    </a:lnTo>
                    <a:lnTo>
                      <a:pt x="38" y="70"/>
                    </a:lnTo>
                    <a:lnTo>
                      <a:pt x="42" y="70"/>
                    </a:lnTo>
                    <a:lnTo>
                      <a:pt x="38" y="7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8" name="Freeform 16"/>
              <p:cNvSpPr>
                <a:spLocks/>
              </p:cNvSpPr>
              <p:nvPr/>
            </p:nvSpPr>
            <p:spPr bwMode="ltGray">
              <a:xfrm>
                <a:off x="1602" y="398"/>
                <a:ext cx="39" cy="29"/>
              </a:xfrm>
              <a:custGeom>
                <a:avLst/>
                <a:gdLst>
                  <a:gd name="T0" fmla="*/ 2 w 39"/>
                  <a:gd name="T1" fmla="*/ 26 h 29"/>
                  <a:gd name="T2" fmla="*/ 2 w 39"/>
                  <a:gd name="T3" fmla="*/ 22 h 29"/>
                  <a:gd name="T4" fmla="*/ 0 w 39"/>
                  <a:gd name="T5" fmla="*/ 18 h 29"/>
                  <a:gd name="T6" fmla="*/ 0 w 39"/>
                  <a:gd name="T7" fmla="*/ 14 h 29"/>
                  <a:gd name="T8" fmla="*/ 2 w 39"/>
                  <a:gd name="T9" fmla="*/ 10 h 29"/>
                  <a:gd name="T10" fmla="*/ 6 w 39"/>
                  <a:gd name="T11" fmla="*/ 10 h 29"/>
                  <a:gd name="T12" fmla="*/ 8 w 39"/>
                  <a:gd name="T13" fmla="*/ 6 h 29"/>
                  <a:gd name="T14" fmla="*/ 8 w 39"/>
                  <a:gd name="T15" fmla="*/ 2 h 29"/>
                  <a:gd name="T16" fmla="*/ 12 w 39"/>
                  <a:gd name="T17" fmla="*/ 2 h 29"/>
                  <a:gd name="T18" fmla="*/ 16 w 39"/>
                  <a:gd name="T19" fmla="*/ 2 h 29"/>
                  <a:gd name="T20" fmla="*/ 22 w 39"/>
                  <a:gd name="T21" fmla="*/ 2 h 29"/>
                  <a:gd name="T22" fmla="*/ 26 w 39"/>
                  <a:gd name="T23" fmla="*/ 2 h 29"/>
                  <a:gd name="T24" fmla="*/ 30 w 39"/>
                  <a:gd name="T25" fmla="*/ 0 h 29"/>
                  <a:gd name="T26" fmla="*/ 34 w 39"/>
                  <a:gd name="T27" fmla="*/ 0 h 29"/>
                  <a:gd name="T28" fmla="*/ 36 w 39"/>
                  <a:gd name="T29" fmla="*/ 4 h 29"/>
                  <a:gd name="T30" fmla="*/ 38 w 39"/>
                  <a:gd name="T31" fmla="*/ 8 h 29"/>
                  <a:gd name="T32" fmla="*/ 38 w 39"/>
                  <a:gd name="T33" fmla="*/ 12 h 29"/>
                  <a:gd name="T34" fmla="*/ 38 w 39"/>
                  <a:gd name="T35" fmla="*/ 16 h 29"/>
                  <a:gd name="T36" fmla="*/ 34 w 39"/>
                  <a:gd name="T37" fmla="*/ 16 h 29"/>
                  <a:gd name="T38" fmla="*/ 30 w 39"/>
                  <a:gd name="T39" fmla="*/ 16 h 29"/>
                  <a:gd name="T40" fmla="*/ 30 w 39"/>
                  <a:gd name="T41" fmla="*/ 20 h 29"/>
                  <a:gd name="T42" fmla="*/ 30 w 39"/>
                  <a:gd name="T43" fmla="*/ 24 h 29"/>
                  <a:gd name="T44" fmla="*/ 26 w 39"/>
                  <a:gd name="T45" fmla="*/ 26 h 29"/>
                  <a:gd name="T46" fmla="*/ 18 w 39"/>
                  <a:gd name="T47" fmla="*/ 28 h 29"/>
                  <a:gd name="T48" fmla="*/ 14 w 39"/>
                  <a:gd name="T49" fmla="*/ 28 h 29"/>
                  <a:gd name="T50" fmla="*/ 10 w 39"/>
                  <a:gd name="T51" fmla="*/ 28 h 29"/>
                  <a:gd name="T52" fmla="*/ 6 w 39"/>
                  <a:gd name="T53" fmla="*/ 28 h 29"/>
                  <a:gd name="T54" fmla="*/ 2 w 39"/>
                  <a:gd name="T55" fmla="*/ 28 h 29"/>
                  <a:gd name="T56" fmla="*/ 2 w 39"/>
                  <a:gd name="T57" fmla="*/ 26 h 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 h="29">
                    <a:moveTo>
                      <a:pt x="2" y="26"/>
                    </a:moveTo>
                    <a:lnTo>
                      <a:pt x="2" y="22"/>
                    </a:lnTo>
                    <a:lnTo>
                      <a:pt x="0" y="18"/>
                    </a:lnTo>
                    <a:lnTo>
                      <a:pt x="0" y="14"/>
                    </a:lnTo>
                    <a:lnTo>
                      <a:pt x="2" y="10"/>
                    </a:lnTo>
                    <a:lnTo>
                      <a:pt x="6" y="10"/>
                    </a:lnTo>
                    <a:lnTo>
                      <a:pt x="8" y="6"/>
                    </a:lnTo>
                    <a:lnTo>
                      <a:pt x="8" y="2"/>
                    </a:lnTo>
                    <a:lnTo>
                      <a:pt x="12" y="2"/>
                    </a:lnTo>
                    <a:lnTo>
                      <a:pt x="16" y="2"/>
                    </a:lnTo>
                    <a:lnTo>
                      <a:pt x="22" y="2"/>
                    </a:lnTo>
                    <a:lnTo>
                      <a:pt x="26" y="2"/>
                    </a:lnTo>
                    <a:lnTo>
                      <a:pt x="30" y="0"/>
                    </a:lnTo>
                    <a:lnTo>
                      <a:pt x="34" y="0"/>
                    </a:lnTo>
                    <a:lnTo>
                      <a:pt x="36" y="4"/>
                    </a:lnTo>
                    <a:lnTo>
                      <a:pt x="38" y="8"/>
                    </a:lnTo>
                    <a:lnTo>
                      <a:pt x="38" y="12"/>
                    </a:lnTo>
                    <a:lnTo>
                      <a:pt x="38" y="16"/>
                    </a:lnTo>
                    <a:lnTo>
                      <a:pt x="34" y="16"/>
                    </a:lnTo>
                    <a:lnTo>
                      <a:pt x="30" y="16"/>
                    </a:lnTo>
                    <a:lnTo>
                      <a:pt x="30" y="20"/>
                    </a:lnTo>
                    <a:lnTo>
                      <a:pt x="30" y="24"/>
                    </a:lnTo>
                    <a:lnTo>
                      <a:pt x="26" y="26"/>
                    </a:lnTo>
                    <a:lnTo>
                      <a:pt x="18" y="28"/>
                    </a:lnTo>
                    <a:lnTo>
                      <a:pt x="14" y="28"/>
                    </a:lnTo>
                    <a:lnTo>
                      <a:pt x="10" y="28"/>
                    </a:lnTo>
                    <a:lnTo>
                      <a:pt x="6" y="28"/>
                    </a:lnTo>
                    <a:lnTo>
                      <a:pt x="2" y="28"/>
                    </a:lnTo>
                    <a:lnTo>
                      <a:pt x="2" y="2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29" name="Freeform 17"/>
              <p:cNvSpPr>
                <a:spLocks/>
              </p:cNvSpPr>
              <p:nvPr/>
            </p:nvSpPr>
            <p:spPr bwMode="ltGray">
              <a:xfrm>
                <a:off x="1434" y="448"/>
                <a:ext cx="47" cy="53"/>
              </a:xfrm>
              <a:custGeom>
                <a:avLst/>
                <a:gdLst>
                  <a:gd name="T0" fmla="*/ 2 w 47"/>
                  <a:gd name="T1" fmla="*/ 50 h 53"/>
                  <a:gd name="T2" fmla="*/ 6 w 47"/>
                  <a:gd name="T3" fmla="*/ 50 h 53"/>
                  <a:gd name="T4" fmla="*/ 10 w 47"/>
                  <a:gd name="T5" fmla="*/ 50 h 53"/>
                  <a:gd name="T6" fmla="*/ 14 w 47"/>
                  <a:gd name="T7" fmla="*/ 50 h 53"/>
                  <a:gd name="T8" fmla="*/ 20 w 47"/>
                  <a:gd name="T9" fmla="*/ 48 h 53"/>
                  <a:gd name="T10" fmla="*/ 24 w 47"/>
                  <a:gd name="T11" fmla="*/ 48 h 53"/>
                  <a:gd name="T12" fmla="*/ 30 w 47"/>
                  <a:gd name="T13" fmla="*/ 48 h 53"/>
                  <a:gd name="T14" fmla="*/ 34 w 47"/>
                  <a:gd name="T15" fmla="*/ 48 h 53"/>
                  <a:gd name="T16" fmla="*/ 36 w 47"/>
                  <a:gd name="T17" fmla="*/ 44 h 53"/>
                  <a:gd name="T18" fmla="*/ 38 w 47"/>
                  <a:gd name="T19" fmla="*/ 40 h 53"/>
                  <a:gd name="T20" fmla="*/ 42 w 47"/>
                  <a:gd name="T21" fmla="*/ 36 h 53"/>
                  <a:gd name="T22" fmla="*/ 46 w 47"/>
                  <a:gd name="T23" fmla="*/ 32 h 53"/>
                  <a:gd name="T24" fmla="*/ 46 w 47"/>
                  <a:gd name="T25" fmla="*/ 28 h 53"/>
                  <a:gd name="T26" fmla="*/ 46 w 47"/>
                  <a:gd name="T27" fmla="*/ 24 h 53"/>
                  <a:gd name="T28" fmla="*/ 44 w 47"/>
                  <a:gd name="T29" fmla="*/ 20 h 53"/>
                  <a:gd name="T30" fmla="*/ 40 w 47"/>
                  <a:gd name="T31" fmla="*/ 12 h 53"/>
                  <a:gd name="T32" fmla="*/ 40 w 47"/>
                  <a:gd name="T33" fmla="*/ 8 h 53"/>
                  <a:gd name="T34" fmla="*/ 40 w 47"/>
                  <a:gd name="T35" fmla="*/ 4 h 53"/>
                  <a:gd name="T36" fmla="*/ 40 w 47"/>
                  <a:gd name="T37" fmla="*/ 0 h 53"/>
                  <a:gd name="T38" fmla="*/ 34 w 47"/>
                  <a:gd name="T39" fmla="*/ 0 h 53"/>
                  <a:gd name="T40" fmla="*/ 28 w 47"/>
                  <a:gd name="T41" fmla="*/ 2 h 53"/>
                  <a:gd name="T42" fmla="*/ 28 w 47"/>
                  <a:gd name="T43" fmla="*/ 6 h 53"/>
                  <a:gd name="T44" fmla="*/ 24 w 47"/>
                  <a:gd name="T45" fmla="*/ 8 h 53"/>
                  <a:gd name="T46" fmla="*/ 20 w 47"/>
                  <a:gd name="T47" fmla="*/ 8 h 53"/>
                  <a:gd name="T48" fmla="*/ 18 w 47"/>
                  <a:gd name="T49" fmla="*/ 12 h 53"/>
                  <a:gd name="T50" fmla="*/ 18 w 47"/>
                  <a:gd name="T51" fmla="*/ 16 h 53"/>
                  <a:gd name="T52" fmla="*/ 18 w 47"/>
                  <a:gd name="T53" fmla="*/ 20 h 53"/>
                  <a:gd name="T54" fmla="*/ 18 w 47"/>
                  <a:gd name="T55" fmla="*/ 24 h 53"/>
                  <a:gd name="T56" fmla="*/ 18 w 47"/>
                  <a:gd name="T57" fmla="*/ 30 h 53"/>
                  <a:gd name="T58" fmla="*/ 16 w 47"/>
                  <a:gd name="T59" fmla="*/ 34 h 53"/>
                  <a:gd name="T60" fmla="*/ 10 w 47"/>
                  <a:gd name="T61" fmla="*/ 36 h 53"/>
                  <a:gd name="T62" fmla="*/ 6 w 47"/>
                  <a:gd name="T63" fmla="*/ 38 h 53"/>
                  <a:gd name="T64" fmla="*/ 2 w 47"/>
                  <a:gd name="T65" fmla="*/ 40 h 53"/>
                  <a:gd name="T66" fmla="*/ 0 w 47"/>
                  <a:gd name="T67" fmla="*/ 44 h 53"/>
                  <a:gd name="T68" fmla="*/ 0 w 47"/>
                  <a:gd name="T69" fmla="*/ 48 h 53"/>
                  <a:gd name="T70" fmla="*/ 0 w 47"/>
                  <a:gd name="T71" fmla="*/ 52 h 53"/>
                  <a:gd name="T72" fmla="*/ 2 w 47"/>
                  <a:gd name="T73" fmla="*/ 50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 h="53">
                    <a:moveTo>
                      <a:pt x="2" y="50"/>
                    </a:moveTo>
                    <a:lnTo>
                      <a:pt x="6" y="50"/>
                    </a:lnTo>
                    <a:lnTo>
                      <a:pt x="10" y="50"/>
                    </a:lnTo>
                    <a:lnTo>
                      <a:pt x="14" y="50"/>
                    </a:lnTo>
                    <a:lnTo>
                      <a:pt x="20" y="48"/>
                    </a:lnTo>
                    <a:lnTo>
                      <a:pt x="24" y="48"/>
                    </a:lnTo>
                    <a:lnTo>
                      <a:pt x="30" y="48"/>
                    </a:lnTo>
                    <a:lnTo>
                      <a:pt x="34" y="48"/>
                    </a:lnTo>
                    <a:lnTo>
                      <a:pt x="36" y="44"/>
                    </a:lnTo>
                    <a:lnTo>
                      <a:pt x="38" y="40"/>
                    </a:lnTo>
                    <a:lnTo>
                      <a:pt x="42" y="36"/>
                    </a:lnTo>
                    <a:lnTo>
                      <a:pt x="46" y="32"/>
                    </a:lnTo>
                    <a:lnTo>
                      <a:pt x="46" y="28"/>
                    </a:lnTo>
                    <a:lnTo>
                      <a:pt x="46" y="24"/>
                    </a:lnTo>
                    <a:lnTo>
                      <a:pt x="44" y="20"/>
                    </a:lnTo>
                    <a:lnTo>
                      <a:pt x="40" y="12"/>
                    </a:lnTo>
                    <a:lnTo>
                      <a:pt x="40" y="8"/>
                    </a:lnTo>
                    <a:lnTo>
                      <a:pt x="40" y="4"/>
                    </a:lnTo>
                    <a:lnTo>
                      <a:pt x="40" y="0"/>
                    </a:lnTo>
                    <a:lnTo>
                      <a:pt x="34" y="0"/>
                    </a:lnTo>
                    <a:lnTo>
                      <a:pt x="28" y="2"/>
                    </a:lnTo>
                    <a:lnTo>
                      <a:pt x="28" y="6"/>
                    </a:lnTo>
                    <a:lnTo>
                      <a:pt x="24" y="8"/>
                    </a:lnTo>
                    <a:lnTo>
                      <a:pt x="20" y="8"/>
                    </a:lnTo>
                    <a:lnTo>
                      <a:pt x="18" y="12"/>
                    </a:lnTo>
                    <a:lnTo>
                      <a:pt x="18" y="16"/>
                    </a:lnTo>
                    <a:lnTo>
                      <a:pt x="18" y="20"/>
                    </a:lnTo>
                    <a:lnTo>
                      <a:pt x="18" y="24"/>
                    </a:lnTo>
                    <a:lnTo>
                      <a:pt x="18" y="30"/>
                    </a:lnTo>
                    <a:lnTo>
                      <a:pt x="16" y="34"/>
                    </a:lnTo>
                    <a:lnTo>
                      <a:pt x="10" y="36"/>
                    </a:lnTo>
                    <a:lnTo>
                      <a:pt x="6" y="38"/>
                    </a:lnTo>
                    <a:lnTo>
                      <a:pt x="2" y="40"/>
                    </a:lnTo>
                    <a:lnTo>
                      <a:pt x="0" y="44"/>
                    </a:lnTo>
                    <a:lnTo>
                      <a:pt x="0" y="48"/>
                    </a:lnTo>
                    <a:lnTo>
                      <a:pt x="0" y="52"/>
                    </a:lnTo>
                    <a:lnTo>
                      <a:pt x="2" y="5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0" name="Freeform 18"/>
              <p:cNvSpPr>
                <a:spLocks/>
              </p:cNvSpPr>
              <p:nvPr/>
            </p:nvSpPr>
            <p:spPr bwMode="ltGray">
              <a:xfrm>
                <a:off x="1750" y="230"/>
                <a:ext cx="171" cy="95"/>
              </a:xfrm>
              <a:custGeom>
                <a:avLst/>
                <a:gdLst>
                  <a:gd name="T0" fmla="*/ 10 w 171"/>
                  <a:gd name="T1" fmla="*/ 92 h 95"/>
                  <a:gd name="T2" fmla="*/ 18 w 171"/>
                  <a:gd name="T3" fmla="*/ 92 h 95"/>
                  <a:gd name="T4" fmla="*/ 26 w 171"/>
                  <a:gd name="T5" fmla="*/ 90 h 95"/>
                  <a:gd name="T6" fmla="*/ 34 w 171"/>
                  <a:gd name="T7" fmla="*/ 90 h 95"/>
                  <a:gd name="T8" fmla="*/ 42 w 171"/>
                  <a:gd name="T9" fmla="*/ 90 h 95"/>
                  <a:gd name="T10" fmla="*/ 48 w 171"/>
                  <a:gd name="T11" fmla="*/ 86 h 95"/>
                  <a:gd name="T12" fmla="*/ 56 w 171"/>
                  <a:gd name="T13" fmla="*/ 82 h 95"/>
                  <a:gd name="T14" fmla="*/ 66 w 171"/>
                  <a:gd name="T15" fmla="*/ 84 h 95"/>
                  <a:gd name="T16" fmla="*/ 76 w 171"/>
                  <a:gd name="T17" fmla="*/ 84 h 95"/>
                  <a:gd name="T18" fmla="*/ 86 w 171"/>
                  <a:gd name="T19" fmla="*/ 84 h 95"/>
                  <a:gd name="T20" fmla="*/ 94 w 171"/>
                  <a:gd name="T21" fmla="*/ 84 h 95"/>
                  <a:gd name="T22" fmla="*/ 102 w 171"/>
                  <a:gd name="T23" fmla="*/ 82 h 95"/>
                  <a:gd name="T24" fmla="*/ 110 w 171"/>
                  <a:gd name="T25" fmla="*/ 78 h 95"/>
                  <a:gd name="T26" fmla="*/ 120 w 171"/>
                  <a:gd name="T27" fmla="*/ 76 h 95"/>
                  <a:gd name="T28" fmla="*/ 130 w 171"/>
                  <a:gd name="T29" fmla="*/ 72 h 95"/>
                  <a:gd name="T30" fmla="*/ 138 w 171"/>
                  <a:gd name="T31" fmla="*/ 68 h 95"/>
                  <a:gd name="T32" fmla="*/ 148 w 171"/>
                  <a:gd name="T33" fmla="*/ 62 h 95"/>
                  <a:gd name="T34" fmla="*/ 156 w 171"/>
                  <a:gd name="T35" fmla="*/ 56 h 95"/>
                  <a:gd name="T36" fmla="*/ 162 w 171"/>
                  <a:gd name="T37" fmla="*/ 46 h 95"/>
                  <a:gd name="T38" fmla="*/ 166 w 171"/>
                  <a:gd name="T39" fmla="*/ 38 h 95"/>
                  <a:gd name="T40" fmla="*/ 170 w 171"/>
                  <a:gd name="T41" fmla="*/ 30 h 95"/>
                  <a:gd name="T42" fmla="*/ 170 w 171"/>
                  <a:gd name="T43" fmla="*/ 20 h 95"/>
                  <a:gd name="T44" fmla="*/ 164 w 171"/>
                  <a:gd name="T45" fmla="*/ 14 h 95"/>
                  <a:gd name="T46" fmla="*/ 158 w 171"/>
                  <a:gd name="T47" fmla="*/ 8 h 95"/>
                  <a:gd name="T48" fmla="*/ 148 w 171"/>
                  <a:gd name="T49" fmla="*/ 0 h 95"/>
                  <a:gd name="T50" fmla="*/ 138 w 171"/>
                  <a:gd name="T51" fmla="*/ 0 h 95"/>
                  <a:gd name="T52" fmla="*/ 130 w 171"/>
                  <a:gd name="T53" fmla="*/ 0 h 95"/>
                  <a:gd name="T54" fmla="*/ 120 w 171"/>
                  <a:gd name="T55" fmla="*/ 2 h 95"/>
                  <a:gd name="T56" fmla="*/ 112 w 171"/>
                  <a:gd name="T57" fmla="*/ 6 h 95"/>
                  <a:gd name="T58" fmla="*/ 104 w 171"/>
                  <a:gd name="T59" fmla="*/ 10 h 95"/>
                  <a:gd name="T60" fmla="*/ 96 w 171"/>
                  <a:gd name="T61" fmla="*/ 16 h 95"/>
                  <a:gd name="T62" fmla="*/ 86 w 171"/>
                  <a:gd name="T63" fmla="*/ 24 h 95"/>
                  <a:gd name="T64" fmla="*/ 78 w 171"/>
                  <a:gd name="T65" fmla="*/ 28 h 95"/>
                  <a:gd name="T66" fmla="*/ 74 w 171"/>
                  <a:gd name="T67" fmla="*/ 36 h 95"/>
                  <a:gd name="T68" fmla="*/ 64 w 171"/>
                  <a:gd name="T69" fmla="*/ 44 h 95"/>
                  <a:gd name="T70" fmla="*/ 56 w 171"/>
                  <a:gd name="T71" fmla="*/ 52 h 95"/>
                  <a:gd name="T72" fmla="*/ 48 w 171"/>
                  <a:gd name="T73" fmla="*/ 60 h 95"/>
                  <a:gd name="T74" fmla="*/ 40 w 171"/>
                  <a:gd name="T75" fmla="*/ 66 h 95"/>
                  <a:gd name="T76" fmla="*/ 30 w 171"/>
                  <a:gd name="T77" fmla="*/ 68 h 95"/>
                  <a:gd name="T78" fmla="*/ 24 w 171"/>
                  <a:gd name="T79" fmla="*/ 72 h 95"/>
                  <a:gd name="T80" fmla="*/ 16 w 171"/>
                  <a:gd name="T81" fmla="*/ 74 h 95"/>
                  <a:gd name="T82" fmla="*/ 8 w 171"/>
                  <a:gd name="T83" fmla="*/ 78 h 95"/>
                  <a:gd name="T84" fmla="*/ 2 w 171"/>
                  <a:gd name="T85" fmla="*/ 86 h 95"/>
                  <a:gd name="T86" fmla="*/ 2 w 171"/>
                  <a:gd name="T87" fmla="*/ 94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71" h="95">
                    <a:moveTo>
                      <a:pt x="6" y="92"/>
                    </a:moveTo>
                    <a:lnTo>
                      <a:pt x="10" y="92"/>
                    </a:lnTo>
                    <a:lnTo>
                      <a:pt x="14" y="92"/>
                    </a:lnTo>
                    <a:lnTo>
                      <a:pt x="18" y="92"/>
                    </a:lnTo>
                    <a:lnTo>
                      <a:pt x="22" y="92"/>
                    </a:lnTo>
                    <a:lnTo>
                      <a:pt x="26" y="90"/>
                    </a:lnTo>
                    <a:lnTo>
                      <a:pt x="30" y="90"/>
                    </a:lnTo>
                    <a:lnTo>
                      <a:pt x="34" y="90"/>
                    </a:lnTo>
                    <a:lnTo>
                      <a:pt x="38" y="90"/>
                    </a:lnTo>
                    <a:lnTo>
                      <a:pt x="42" y="90"/>
                    </a:lnTo>
                    <a:lnTo>
                      <a:pt x="46" y="90"/>
                    </a:lnTo>
                    <a:lnTo>
                      <a:pt x="48" y="86"/>
                    </a:lnTo>
                    <a:lnTo>
                      <a:pt x="52" y="82"/>
                    </a:lnTo>
                    <a:lnTo>
                      <a:pt x="56" y="82"/>
                    </a:lnTo>
                    <a:lnTo>
                      <a:pt x="60" y="82"/>
                    </a:lnTo>
                    <a:lnTo>
                      <a:pt x="66" y="84"/>
                    </a:lnTo>
                    <a:lnTo>
                      <a:pt x="70" y="84"/>
                    </a:lnTo>
                    <a:lnTo>
                      <a:pt x="76" y="84"/>
                    </a:lnTo>
                    <a:lnTo>
                      <a:pt x="80" y="84"/>
                    </a:lnTo>
                    <a:lnTo>
                      <a:pt x="86" y="84"/>
                    </a:lnTo>
                    <a:lnTo>
                      <a:pt x="90" y="84"/>
                    </a:lnTo>
                    <a:lnTo>
                      <a:pt x="94" y="84"/>
                    </a:lnTo>
                    <a:lnTo>
                      <a:pt x="98" y="82"/>
                    </a:lnTo>
                    <a:lnTo>
                      <a:pt x="102" y="82"/>
                    </a:lnTo>
                    <a:lnTo>
                      <a:pt x="106" y="80"/>
                    </a:lnTo>
                    <a:lnTo>
                      <a:pt x="110" y="78"/>
                    </a:lnTo>
                    <a:lnTo>
                      <a:pt x="116" y="76"/>
                    </a:lnTo>
                    <a:lnTo>
                      <a:pt x="120" y="76"/>
                    </a:lnTo>
                    <a:lnTo>
                      <a:pt x="124" y="74"/>
                    </a:lnTo>
                    <a:lnTo>
                      <a:pt x="130" y="72"/>
                    </a:lnTo>
                    <a:lnTo>
                      <a:pt x="134" y="72"/>
                    </a:lnTo>
                    <a:lnTo>
                      <a:pt x="138" y="68"/>
                    </a:lnTo>
                    <a:lnTo>
                      <a:pt x="144" y="64"/>
                    </a:lnTo>
                    <a:lnTo>
                      <a:pt x="148" y="62"/>
                    </a:lnTo>
                    <a:lnTo>
                      <a:pt x="152" y="58"/>
                    </a:lnTo>
                    <a:lnTo>
                      <a:pt x="156" y="56"/>
                    </a:lnTo>
                    <a:lnTo>
                      <a:pt x="158" y="52"/>
                    </a:lnTo>
                    <a:lnTo>
                      <a:pt x="162" y="46"/>
                    </a:lnTo>
                    <a:lnTo>
                      <a:pt x="164" y="42"/>
                    </a:lnTo>
                    <a:lnTo>
                      <a:pt x="166" y="38"/>
                    </a:lnTo>
                    <a:lnTo>
                      <a:pt x="168" y="34"/>
                    </a:lnTo>
                    <a:lnTo>
                      <a:pt x="170" y="30"/>
                    </a:lnTo>
                    <a:lnTo>
                      <a:pt x="170" y="26"/>
                    </a:lnTo>
                    <a:lnTo>
                      <a:pt x="170" y="20"/>
                    </a:lnTo>
                    <a:lnTo>
                      <a:pt x="168" y="16"/>
                    </a:lnTo>
                    <a:lnTo>
                      <a:pt x="164" y="14"/>
                    </a:lnTo>
                    <a:lnTo>
                      <a:pt x="162" y="10"/>
                    </a:lnTo>
                    <a:lnTo>
                      <a:pt x="158" y="8"/>
                    </a:lnTo>
                    <a:lnTo>
                      <a:pt x="156" y="4"/>
                    </a:lnTo>
                    <a:lnTo>
                      <a:pt x="148" y="0"/>
                    </a:lnTo>
                    <a:lnTo>
                      <a:pt x="144" y="0"/>
                    </a:lnTo>
                    <a:lnTo>
                      <a:pt x="138" y="0"/>
                    </a:lnTo>
                    <a:lnTo>
                      <a:pt x="134" y="0"/>
                    </a:lnTo>
                    <a:lnTo>
                      <a:pt x="130" y="0"/>
                    </a:lnTo>
                    <a:lnTo>
                      <a:pt x="124" y="2"/>
                    </a:lnTo>
                    <a:lnTo>
                      <a:pt x="120" y="2"/>
                    </a:lnTo>
                    <a:lnTo>
                      <a:pt x="116" y="4"/>
                    </a:lnTo>
                    <a:lnTo>
                      <a:pt x="112" y="6"/>
                    </a:lnTo>
                    <a:lnTo>
                      <a:pt x="108" y="10"/>
                    </a:lnTo>
                    <a:lnTo>
                      <a:pt x="104" y="10"/>
                    </a:lnTo>
                    <a:lnTo>
                      <a:pt x="100" y="14"/>
                    </a:lnTo>
                    <a:lnTo>
                      <a:pt x="96" y="16"/>
                    </a:lnTo>
                    <a:lnTo>
                      <a:pt x="92" y="18"/>
                    </a:lnTo>
                    <a:lnTo>
                      <a:pt x="86" y="24"/>
                    </a:lnTo>
                    <a:lnTo>
                      <a:pt x="82" y="26"/>
                    </a:lnTo>
                    <a:lnTo>
                      <a:pt x="78" y="28"/>
                    </a:lnTo>
                    <a:lnTo>
                      <a:pt x="76" y="32"/>
                    </a:lnTo>
                    <a:lnTo>
                      <a:pt x="74" y="36"/>
                    </a:lnTo>
                    <a:lnTo>
                      <a:pt x="70" y="40"/>
                    </a:lnTo>
                    <a:lnTo>
                      <a:pt x="64" y="44"/>
                    </a:lnTo>
                    <a:lnTo>
                      <a:pt x="60" y="48"/>
                    </a:lnTo>
                    <a:lnTo>
                      <a:pt x="56" y="52"/>
                    </a:lnTo>
                    <a:lnTo>
                      <a:pt x="52" y="58"/>
                    </a:lnTo>
                    <a:lnTo>
                      <a:pt x="48" y="60"/>
                    </a:lnTo>
                    <a:lnTo>
                      <a:pt x="44" y="64"/>
                    </a:lnTo>
                    <a:lnTo>
                      <a:pt x="40" y="66"/>
                    </a:lnTo>
                    <a:lnTo>
                      <a:pt x="36" y="68"/>
                    </a:lnTo>
                    <a:lnTo>
                      <a:pt x="30" y="68"/>
                    </a:lnTo>
                    <a:lnTo>
                      <a:pt x="26" y="68"/>
                    </a:lnTo>
                    <a:lnTo>
                      <a:pt x="24" y="72"/>
                    </a:lnTo>
                    <a:lnTo>
                      <a:pt x="20" y="74"/>
                    </a:lnTo>
                    <a:lnTo>
                      <a:pt x="16" y="74"/>
                    </a:lnTo>
                    <a:lnTo>
                      <a:pt x="12" y="76"/>
                    </a:lnTo>
                    <a:lnTo>
                      <a:pt x="8" y="78"/>
                    </a:lnTo>
                    <a:lnTo>
                      <a:pt x="4" y="82"/>
                    </a:lnTo>
                    <a:lnTo>
                      <a:pt x="2" y="86"/>
                    </a:lnTo>
                    <a:lnTo>
                      <a:pt x="0" y="90"/>
                    </a:lnTo>
                    <a:lnTo>
                      <a:pt x="2" y="94"/>
                    </a:lnTo>
                    <a:lnTo>
                      <a:pt x="6" y="9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1" name="Freeform 19"/>
              <p:cNvSpPr>
                <a:spLocks/>
              </p:cNvSpPr>
              <p:nvPr/>
            </p:nvSpPr>
            <p:spPr bwMode="ltGray">
              <a:xfrm>
                <a:off x="1842" y="716"/>
                <a:ext cx="45" cy="29"/>
              </a:xfrm>
              <a:custGeom>
                <a:avLst/>
                <a:gdLst>
                  <a:gd name="T0" fmla="*/ 4 w 45"/>
                  <a:gd name="T1" fmla="*/ 18 h 29"/>
                  <a:gd name="T2" fmla="*/ 8 w 45"/>
                  <a:gd name="T3" fmla="*/ 20 h 29"/>
                  <a:gd name="T4" fmla="*/ 12 w 45"/>
                  <a:gd name="T5" fmla="*/ 22 h 29"/>
                  <a:gd name="T6" fmla="*/ 16 w 45"/>
                  <a:gd name="T7" fmla="*/ 22 h 29"/>
                  <a:gd name="T8" fmla="*/ 20 w 45"/>
                  <a:gd name="T9" fmla="*/ 24 h 29"/>
                  <a:gd name="T10" fmla="*/ 24 w 45"/>
                  <a:gd name="T11" fmla="*/ 26 h 29"/>
                  <a:gd name="T12" fmla="*/ 30 w 45"/>
                  <a:gd name="T13" fmla="*/ 26 h 29"/>
                  <a:gd name="T14" fmla="*/ 34 w 45"/>
                  <a:gd name="T15" fmla="*/ 26 h 29"/>
                  <a:gd name="T16" fmla="*/ 38 w 45"/>
                  <a:gd name="T17" fmla="*/ 28 h 29"/>
                  <a:gd name="T18" fmla="*/ 42 w 45"/>
                  <a:gd name="T19" fmla="*/ 26 h 29"/>
                  <a:gd name="T20" fmla="*/ 44 w 45"/>
                  <a:gd name="T21" fmla="*/ 22 h 29"/>
                  <a:gd name="T22" fmla="*/ 44 w 45"/>
                  <a:gd name="T23" fmla="*/ 18 h 29"/>
                  <a:gd name="T24" fmla="*/ 44 w 45"/>
                  <a:gd name="T25" fmla="*/ 14 h 29"/>
                  <a:gd name="T26" fmla="*/ 42 w 45"/>
                  <a:gd name="T27" fmla="*/ 10 h 29"/>
                  <a:gd name="T28" fmla="*/ 40 w 45"/>
                  <a:gd name="T29" fmla="*/ 6 h 29"/>
                  <a:gd name="T30" fmla="*/ 36 w 45"/>
                  <a:gd name="T31" fmla="*/ 4 h 29"/>
                  <a:gd name="T32" fmla="*/ 28 w 45"/>
                  <a:gd name="T33" fmla="*/ 4 h 29"/>
                  <a:gd name="T34" fmla="*/ 24 w 45"/>
                  <a:gd name="T35" fmla="*/ 2 h 29"/>
                  <a:gd name="T36" fmla="*/ 20 w 45"/>
                  <a:gd name="T37" fmla="*/ 2 h 29"/>
                  <a:gd name="T38" fmla="*/ 16 w 45"/>
                  <a:gd name="T39" fmla="*/ 2 h 29"/>
                  <a:gd name="T40" fmla="*/ 12 w 45"/>
                  <a:gd name="T41" fmla="*/ 0 h 29"/>
                  <a:gd name="T42" fmla="*/ 8 w 45"/>
                  <a:gd name="T43" fmla="*/ 2 h 29"/>
                  <a:gd name="T44" fmla="*/ 6 w 45"/>
                  <a:gd name="T45" fmla="*/ 6 h 29"/>
                  <a:gd name="T46" fmla="*/ 4 w 45"/>
                  <a:gd name="T47" fmla="*/ 10 h 29"/>
                  <a:gd name="T48" fmla="*/ 0 w 45"/>
                  <a:gd name="T49" fmla="*/ 12 h 29"/>
                  <a:gd name="T50" fmla="*/ 0 w 45"/>
                  <a:gd name="T51" fmla="*/ 16 h 29"/>
                  <a:gd name="T52" fmla="*/ 0 w 45"/>
                  <a:gd name="T53" fmla="*/ 20 h 29"/>
                  <a:gd name="T54" fmla="*/ 2 w 45"/>
                  <a:gd name="T55" fmla="*/ 24 h 29"/>
                  <a:gd name="T56" fmla="*/ 6 w 45"/>
                  <a:gd name="T57" fmla="*/ 24 h 29"/>
                  <a:gd name="T58" fmla="*/ 4 w 45"/>
                  <a:gd name="T59" fmla="*/ 18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9">
                    <a:moveTo>
                      <a:pt x="4" y="18"/>
                    </a:moveTo>
                    <a:lnTo>
                      <a:pt x="8" y="20"/>
                    </a:lnTo>
                    <a:lnTo>
                      <a:pt x="12" y="22"/>
                    </a:lnTo>
                    <a:lnTo>
                      <a:pt x="16" y="22"/>
                    </a:lnTo>
                    <a:lnTo>
                      <a:pt x="20" y="24"/>
                    </a:lnTo>
                    <a:lnTo>
                      <a:pt x="24" y="26"/>
                    </a:lnTo>
                    <a:lnTo>
                      <a:pt x="30" y="26"/>
                    </a:lnTo>
                    <a:lnTo>
                      <a:pt x="34" y="26"/>
                    </a:lnTo>
                    <a:lnTo>
                      <a:pt x="38" y="28"/>
                    </a:lnTo>
                    <a:lnTo>
                      <a:pt x="42" y="26"/>
                    </a:lnTo>
                    <a:lnTo>
                      <a:pt x="44" y="22"/>
                    </a:lnTo>
                    <a:lnTo>
                      <a:pt x="44" y="18"/>
                    </a:lnTo>
                    <a:lnTo>
                      <a:pt x="44" y="14"/>
                    </a:lnTo>
                    <a:lnTo>
                      <a:pt x="42" y="10"/>
                    </a:lnTo>
                    <a:lnTo>
                      <a:pt x="40" y="6"/>
                    </a:lnTo>
                    <a:lnTo>
                      <a:pt x="36" y="4"/>
                    </a:lnTo>
                    <a:lnTo>
                      <a:pt x="28" y="4"/>
                    </a:lnTo>
                    <a:lnTo>
                      <a:pt x="24" y="2"/>
                    </a:lnTo>
                    <a:lnTo>
                      <a:pt x="20" y="2"/>
                    </a:lnTo>
                    <a:lnTo>
                      <a:pt x="16" y="2"/>
                    </a:lnTo>
                    <a:lnTo>
                      <a:pt x="12" y="0"/>
                    </a:lnTo>
                    <a:lnTo>
                      <a:pt x="8" y="2"/>
                    </a:lnTo>
                    <a:lnTo>
                      <a:pt x="6" y="6"/>
                    </a:lnTo>
                    <a:lnTo>
                      <a:pt x="4" y="10"/>
                    </a:lnTo>
                    <a:lnTo>
                      <a:pt x="0" y="12"/>
                    </a:lnTo>
                    <a:lnTo>
                      <a:pt x="0" y="16"/>
                    </a:lnTo>
                    <a:lnTo>
                      <a:pt x="0" y="20"/>
                    </a:lnTo>
                    <a:lnTo>
                      <a:pt x="2" y="24"/>
                    </a:lnTo>
                    <a:lnTo>
                      <a:pt x="6" y="24"/>
                    </a:lnTo>
                    <a:lnTo>
                      <a:pt x="4"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2" name="Freeform 20"/>
              <p:cNvSpPr>
                <a:spLocks/>
              </p:cNvSpPr>
              <p:nvPr/>
            </p:nvSpPr>
            <p:spPr bwMode="ltGray">
              <a:xfrm>
                <a:off x="1822" y="782"/>
                <a:ext cx="59" cy="45"/>
              </a:xfrm>
              <a:custGeom>
                <a:avLst/>
                <a:gdLst>
                  <a:gd name="T0" fmla="*/ 6 w 59"/>
                  <a:gd name="T1" fmla="*/ 24 h 45"/>
                  <a:gd name="T2" fmla="*/ 10 w 59"/>
                  <a:gd name="T3" fmla="*/ 28 h 45"/>
                  <a:gd name="T4" fmla="*/ 14 w 59"/>
                  <a:gd name="T5" fmla="*/ 30 h 45"/>
                  <a:gd name="T6" fmla="*/ 16 w 59"/>
                  <a:gd name="T7" fmla="*/ 34 h 45"/>
                  <a:gd name="T8" fmla="*/ 20 w 59"/>
                  <a:gd name="T9" fmla="*/ 34 h 45"/>
                  <a:gd name="T10" fmla="*/ 24 w 59"/>
                  <a:gd name="T11" fmla="*/ 38 h 45"/>
                  <a:gd name="T12" fmla="*/ 28 w 59"/>
                  <a:gd name="T13" fmla="*/ 40 h 45"/>
                  <a:gd name="T14" fmla="*/ 32 w 59"/>
                  <a:gd name="T15" fmla="*/ 42 h 45"/>
                  <a:gd name="T16" fmla="*/ 36 w 59"/>
                  <a:gd name="T17" fmla="*/ 42 h 45"/>
                  <a:gd name="T18" fmla="*/ 40 w 59"/>
                  <a:gd name="T19" fmla="*/ 42 h 45"/>
                  <a:gd name="T20" fmla="*/ 44 w 59"/>
                  <a:gd name="T21" fmla="*/ 44 h 45"/>
                  <a:gd name="T22" fmla="*/ 48 w 59"/>
                  <a:gd name="T23" fmla="*/ 44 h 45"/>
                  <a:gd name="T24" fmla="*/ 52 w 59"/>
                  <a:gd name="T25" fmla="*/ 42 h 45"/>
                  <a:gd name="T26" fmla="*/ 54 w 59"/>
                  <a:gd name="T27" fmla="*/ 38 h 45"/>
                  <a:gd name="T28" fmla="*/ 56 w 59"/>
                  <a:gd name="T29" fmla="*/ 34 h 45"/>
                  <a:gd name="T30" fmla="*/ 58 w 59"/>
                  <a:gd name="T31" fmla="*/ 30 h 45"/>
                  <a:gd name="T32" fmla="*/ 58 w 59"/>
                  <a:gd name="T33" fmla="*/ 26 h 45"/>
                  <a:gd name="T34" fmla="*/ 56 w 59"/>
                  <a:gd name="T35" fmla="*/ 22 h 45"/>
                  <a:gd name="T36" fmla="*/ 52 w 59"/>
                  <a:gd name="T37" fmla="*/ 18 h 45"/>
                  <a:gd name="T38" fmla="*/ 48 w 59"/>
                  <a:gd name="T39" fmla="*/ 16 h 45"/>
                  <a:gd name="T40" fmla="*/ 46 w 59"/>
                  <a:gd name="T41" fmla="*/ 12 h 45"/>
                  <a:gd name="T42" fmla="*/ 42 w 59"/>
                  <a:gd name="T43" fmla="*/ 10 h 45"/>
                  <a:gd name="T44" fmla="*/ 38 w 59"/>
                  <a:gd name="T45" fmla="*/ 8 h 45"/>
                  <a:gd name="T46" fmla="*/ 34 w 59"/>
                  <a:gd name="T47" fmla="*/ 4 h 45"/>
                  <a:gd name="T48" fmla="*/ 30 w 59"/>
                  <a:gd name="T49" fmla="*/ 2 h 45"/>
                  <a:gd name="T50" fmla="*/ 26 w 59"/>
                  <a:gd name="T51" fmla="*/ 2 h 45"/>
                  <a:gd name="T52" fmla="*/ 22 w 59"/>
                  <a:gd name="T53" fmla="*/ 0 h 45"/>
                  <a:gd name="T54" fmla="*/ 18 w 59"/>
                  <a:gd name="T55" fmla="*/ 2 h 45"/>
                  <a:gd name="T56" fmla="*/ 14 w 59"/>
                  <a:gd name="T57" fmla="*/ 4 h 45"/>
                  <a:gd name="T58" fmla="*/ 10 w 59"/>
                  <a:gd name="T59" fmla="*/ 6 h 45"/>
                  <a:gd name="T60" fmla="*/ 6 w 59"/>
                  <a:gd name="T61" fmla="*/ 8 h 45"/>
                  <a:gd name="T62" fmla="*/ 4 w 59"/>
                  <a:gd name="T63" fmla="*/ 12 h 45"/>
                  <a:gd name="T64" fmla="*/ 2 w 59"/>
                  <a:gd name="T65" fmla="*/ 16 h 45"/>
                  <a:gd name="T66" fmla="*/ 0 w 59"/>
                  <a:gd name="T67" fmla="*/ 20 h 45"/>
                  <a:gd name="T68" fmla="*/ 2 w 59"/>
                  <a:gd name="T69" fmla="*/ 24 h 45"/>
                  <a:gd name="T70" fmla="*/ 6 w 59"/>
                  <a:gd name="T71" fmla="*/ 24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9" h="45">
                    <a:moveTo>
                      <a:pt x="6" y="24"/>
                    </a:moveTo>
                    <a:lnTo>
                      <a:pt x="10" y="28"/>
                    </a:lnTo>
                    <a:lnTo>
                      <a:pt x="14" y="30"/>
                    </a:lnTo>
                    <a:lnTo>
                      <a:pt x="16" y="34"/>
                    </a:lnTo>
                    <a:lnTo>
                      <a:pt x="20" y="34"/>
                    </a:lnTo>
                    <a:lnTo>
                      <a:pt x="24" y="38"/>
                    </a:lnTo>
                    <a:lnTo>
                      <a:pt x="28" y="40"/>
                    </a:lnTo>
                    <a:lnTo>
                      <a:pt x="32" y="42"/>
                    </a:lnTo>
                    <a:lnTo>
                      <a:pt x="36" y="42"/>
                    </a:lnTo>
                    <a:lnTo>
                      <a:pt x="40" y="42"/>
                    </a:lnTo>
                    <a:lnTo>
                      <a:pt x="44" y="44"/>
                    </a:lnTo>
                    <a:lnTo>
                      <a:pt x="48" y="44"/>
                    </a:lnTo>
                    <a:lnTo>
                      <a:pt x="52" y="42"/>
                    </a:lnTo>
                    <a:lnTo>
                      <a:pt x="54" y="38"/>
                    </a:lnTo>
                    <a:lnTo>
                      <a:pt x="56" y="34"/>
                    </a:lnTo>
                    <a:lnTo>
                      <a:pt x="58" y="30"/>
                    </a:lnTo>
                    <a:lnTo>
                      <a:pt x="58" y="26"/>
                    </a:lnTo>
                    <a:lnTo>
                      <a:pt x="56" y="22"/>
                    </a:lnTo>
                    <a:lnTo>
                      <a:pt x="52" y="18"/>
                    </a:lnTo>
                    <a:lnTo>
                      <a:pt x="48" y="16"/>
                    </a:lnTo>
                    <a:lnTo>
                      <a:pt x="46" y="12"/>
                    </a:lnTo>
                    <a:lnTo>
                      <a:pt x="42" y="10"/>
                    </a:lnTo>
                    <a:lnTo>
                      <a:pt x="38" y="8"/>
                    </a:lnTo>
                    <a:lnTo>
                      <a:pt x="34" y="4"/>
                    </a:lnTo>
                    <a:lnTo>
                      <a:pt x="30" y="2"/>
                    </a:lnTo>
                    <a:lnTo>
                      <a:pt x="26" y="2"/>
                    </a:lnTo>
                    <a:lnTo>
                      <a:pt x="22" y="0"/>
                    </a:lnTo>
                    <a:lnTo>
                      <a:pt x="18" y="2"/>
                    </a:lnTo>
                    <a:lnTo>
                      <a:pt x="14" y="4"/>
                    </a:lnTo>
                    <a:lnTo>
                      <a:pt x="10" y="6"/>
                    </a:lnTo>
                    <a:lnTo>
                      <a:pt x="6" y="8"/>
                    </a:lnTo>
                    <a:lnTo>
                      <a:pt x="4" y="12"/>
                    </a:lnTo>
                    <a:lnTo>
                      <a:pt x="2" y="16"/>
                    </a:lnTo>
                    <a:lnTo>
                      <a:pt x="0" y="20"/>
                    </a:lnTo>
                    <a:lnTo>
                      <a:pt x="2" y="24"/>
                    </a:lnTo>
                    <a:lnTo>
                      <a:pt x="6" y="24"/>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3" name="Freeform 21"/>
              <p:cNvSpPr>
                <a:spLocks/>
              </p:cNvSpPr>
              <p:nvPr/>
            </p:nvSpPr>
            <p:spPr bwMode="ltGray">
              <a:xfrm>
                <a:off x="406" y="254"/>
                <a:ext cx="1075" cy="1067"/>
              </a:xfrm>
              <a:custGeom>
                <a:avLst/>
                <a:gdLst>
                  <a:gd name="T0" fmla="*/ 42 w 1075"/>
                  <a:gd name="T1" fmla="*/ 106 h 1067"/>
                  <a:gd name="T2" fmla="*/ 106 w 1075"/>
                  <a:gd name="T3" fmla="*/ 132 h 1067"/>
                  <a:gd name="T4" fmla="*/ 176 w 1075"/>
                  <a:gd name="T5" fmla="*/ 144 h 1067"/>
                  <a:gd name="T6" fmla="*/ 244 w 1075"/>
                  <a:gd name="T7" fmla="*/ 154 h 1067"/>
                  <a:gd name="T8" fmla="*/ 306 w 1075"/>
                  <a:gd name="T9" fmla="*/ 140 h 1067"/>
                  <a:gd name="T10" fmla="*/ 338 w 1075"/>
                  <a:gd name="T11" fmla="*/ 88 h 1067"/>
                  <a:gd name="T12" fmla="*/ 394 w 1075"/>
                  <a:gd name="T13" fmla="*/ 60 h 1067"/>
                  <a:gd name="T14" fmla="*/ 462 w 1075"/>
                  <a:gd name="T15" fmla="*/ 72 h 1067"/>
                  <a:gd name="T16" fmla="*/ 522 w 1075"/>
                  <a:gd name="T17" fmla="*/ 62 h 1067"/>
                  <a:gd name="T18" fmla="*/ 576 w 1075"/>
                  <a:gd name="T19" fmla="*/ 12 h 1067"/>
                  <a:gd name="T20" fmla="*/ 622 w 1075"/>
                  <a:gd name="T21" fmla="*/ 34 h 1067"/>
                  <a:gd name="T22" fmla="*/ 684 w 1075"/>
                  <a:gd name="T23" fmla="*/ 74 h 1067"/>
                  <a:gd name="T24" fmla="*/ 744 w 1075"/>
                  <a:gd name="T25" fmla="*/ 114 h 1067"/>
                  <a:gd name="T26" fmla="*/ 798 w 1075"/>
                  <a:gd name="T27" fmla="*/ 180 h 1067"/>
                  <a:gd name="T28" fmla="*/ 846 w 1075"/>
                  <a:gd name="T29" fmla="*/ 240 h 1067"/>
                  <a:gd name="T30" fmla="*/ 902 w 1075"/>
                  <a:gd name="T31" fmla="*/ 280 h 1067"/>
                  <a:gd name="T32" fmla="*/ 968 w 1075"/>
                  <a:gd name="T33" fmla="*/ 264 h 1067"/>
                  <a:gd name="T34" fmla="*/ 1010 w 1075"/>
                  <a:gd name="T35" fmla="*/ 252 h 1067"/>
                  <a:gd name="T36" fmla="*/ 956 w 1075"/>
                  <a:gd name="T37" fmla="*/ 322 h 1067"/>
                  <a:gd name="T38" fmla="*/ 940 w 1075"/>
                  <a:gd name="T39" fmla="*/ 392 h 1067"/>
                  <a:gd name="T40" fmla="*/ 984 w 1075"/>
                  <a:gd name="T41" fmla="*/ 418 h 1067"/>
                  <a:gd name="T42" fmla="*/ 1032 w 1075"/>
                  <a:gd name="T43" fmla="*/ 384 h 1067"/>
                  <a:gd name="T44" fmla="*/ 1074 w 1075"/>
                  <a:gd name="T45" fmla="*/ 442 h 1067"/>
                  <a:gd name="T46" fmla="*/ 1022 w 1075"/>
                  <a:gd name="T47" fmla="*/ 482 h 1067"/>
                  <a:gd name="T48" fmla="*/ 962 w 1075"/>
                  <a:gd name="T49" fmla="*/ 500 h 1067"/>
                  <a:gd name="T50" fmla="*/ 960 w 1075"/>
                  <a:gd name="T51" fmla="*/ 560 h 1067"/>
                  <a:gd name="T52" fmla="*/ 950 w 1075"/>
                  <a:gd name="T53" fmla="*/ 638 h 1067"/>
                  <a:gd name="T54" fmla="*/ 924 w 1075"/>
                  <a:gd name="T55" fmla="*/ 718 h 1067"/>
                  <a:gd name="T56" fmla="*/ 932 w 1075"/>
                  <a:gd name="T57" fmla="*/ 800 h 1067"/>
                  <a:gd name="T58" fmla="*/ 976 w 1075"/>
                  <a:gd name="T59" fmla="*/ 842 h 1067"/>
                  <a:gd name="T60" fmla="*/ 956 w 1075"/>
                  <a:gd name="T61" fmla="*/ 866 h 1067"/>
                  <a:gd name="T62" fmla="*/ 906 w 1075"/>
                  <a:gd name="T63" fmla="*/ 812 h 1067"/>
                  <a:gd name="T64" fmla="*/ 834 w 1075"/>
                  <a:gd name="T65" fmla="*/ 822 h 1067"/>
                  <a:gd name="T66" fmla="*/ 770 w 1075"/>
                  <a:gd name="T67" fmla="*/ 870 h 1067"/>
                  <a:gd name="T68" fmla="*/ 746 w 1075"/>
                  <a:gd name="T69" fmla="*/ 938 h 1067"/>
                  <a:gd name="T70" fmla="*/ 790 w 1075"/>
                  <a:gd name="T71" fmla="*/ 998 h 1067"/>
                  <a:gd name="T72" fmla="*/ 784 w 1075"/>
                  <a:gd name="T73" fmla="*/ 1064 h 1067"/>
                  <a:gd name="T74" fmla="*/ 726 w 1075"/>
                  <a:gd name="T75" fmla="*/ 1022 h 1067"/>
                  <a:gd name="T76" fmla="*/ 674 w 1075"/>
                  <a:gd name="T77" fmla="*/ 956 h 1067"/>
                  <a:gd name="T78" fmla="*/ 594 w 1075"/>
                  <a:gd name="T79" fmla="*/ 964 h 1067"/>
                  <a:gd name="T80" fmla="*/ 526 w 1075"/>
                  <a:gd name="T81" fmla="*/ 940 h 1067"/>
                  <a:gd name="T82" fmla="*/ 454 w 1075"/>
                  <a:gd name="T83" fmla="*/ 946 h 1067"/>
                  <a:gd name="T84" fmla="*/ 432 w 1075"/>
                  <a:gd name="T85" fmla="*/ 1016 h 1067"/>
                  <a:gd name="T86" fmla="*/ 400 w 1075"/>
                  <a:gd name="T87" fmla="*/ 972 h 1067"/>
                  <a:gd name="T88" fmla="*/ 350 w 1075"/>
                  <a:gd name="T89" fmla="*/ 914 h 1067"/>
                  <a:gd name="T90" fmla="*/ 276 w 1075"/>
                  <a:gd name="T91" fmla="*/ 938 h 1067"/>
                  <a:gd name="T92" fmla="*/ 264 w 1075"/>
                  <a:gd name="T93" fmla="*/ 900 h 1067"/>
                  <a:gd name="T94" fmla="*/ 252 w 1075"/>
                  <a:gd name="T95" fmla="*/ 828 h 1067"/>
                  <a:gd name="T96" fmla="*/ 178 w 1075"/>
                  <a:gd name="T97" fmla="*/ 770 h 1067"/>
                  <a:gd name="T98" fmla="*/ 158 w 1075"/>
                  <a:gd name="T99" fmla="*/ 836 h 1067"/>
                  <a:gd name="T100" fmla="*/ 98 w 1075"/>
                  <a:gd name="T101" fmla="*/ 894 h 1067"/>
                  <a:gd name="T102" fmla="*/ 40 w 1075"/>
                  <a:gd name="T103" fmla="*/ 856 h 1067"/>
                  <a:gd name="T104" fmla="*/ 64 w 1075"/>
                  <a:gd name="T105" fmla="*/ 782 h 1067"/>
                  <a:gd name="T106" fmla="*/ 132 w 1075"/>
                  <a:gd name="T107" fmla="*/ 744 h 1067"/>
                  <a:gd name="T108" fmla="*/ 178 w 1075"/>
                  <a:gd name="T109" fmla="*/ 700 h 1067"/>
                  <a:gd name="T110" fmla="*/ 150 w 1075"/>
                  <a:gd name="T111" fmla="*/ 552 h 1067"/>
                  <a:gd name="T112" fmla="*/ 118 w 1075"/>
                  <a:gd name="T113" fmla="*/ 470 h 1067"/>
                  <a:gd name="T114" fmla="*/ 110 w 1075"/>
                  <a:gd name="T115" fmla="*/ 384 h 1067"/>
                  <a:gd name="T116" fmla="*/ 74 w 1075"/>
                  <a:gd name="T117" fmla="*/ 316 h 1067"/>
                  <a:gd name="T118" fmla="*/ 126 w 1075"/>
                  <a:gd name="T119" fmla="*/ 304 h 1067"/>
                  <a:gd name="T120" fmla="*/ 96 w 1075"/>
                  <a:gd name="T121" fmla="*/ 240 h 1067"/>
                  <a:gd name="T122" fmla="*/ 38 w 1075"/>
                  <a:gd name="T123" fmla="*/ 164 h 10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75" h="1067">
                    <a:moveTo>
                      <a:pt x="8" y="138"/>
                    </a:moveTo>
                    <a:lnTo>
                      <a:pt x="6" y="134"/>
                    </a:lnTo>
                    <a:lnTo>
                      <a:pt x="2" y="134"/>
                    </a:lnTo>
                    <a:lnTo>
                      <a:pt x="2" y="130"/>
                    </a:lnTo>
                    <a:lnTo>
                      <a:pt x="0" y="126"/>
                    </a:lnTo>
                    <a:lnTo>
                      <a:pt x="0" y="122"/>
                    </a:lnTo>
                    <a:lnTo>
                      <a:pt x="4" y="122"/>
                    </a:lnTo>
                    <a:lnTo>
                      <a:pt x="8" y="122"/>
                    </a:lnTo>
                    <a:lnTo>
                      <a:pt x="12" y="122"/>
                    </a:lnTo>
                    <a:lnTo>
                      <a:pt x="16" y="118"/>
                    </a:lnTo>
                    <a:lnTo>
                      <a:pt x="20" y="116"/>
                    </a:lnTo>
                    <a:lnTo>
                      <a:pt x="22" y="112"/>
                    </a:lnTo>
                    <a:lnTo>
                      <a:pt x="24" y="108"/>
                    </a:lnTo>
                    <a:lnTo>
                      <a:pt x="32" y="106"/>
                    </a:lnTo>
                    <a:lnTo>
                      <a:pt x="36" y="106"/>
                    </a:lnTo>
                    <a:lnTo>
                      <a:pt x="42" y="106"/>
                    </a:lnTo>
                    <a:lnTo>
                      <a:pt x="42" y="110"/>
                    </a:lnTo>
                    <a:lnTo>
                      <a:pt x="46" y="112"/>
                    </a:lnTo>
                    <a:lnTo>
                      <a:pt x="50" y="114"/>
                    </a:lnTo>
                    <a:lnTo>
                      <a:pt x="54" y="114"/>
                    </a:lnTo>
                    <a:lnTo>
                      <a:pt x="58" y="114"/>
                    </a:lnTo>
                    <a:lnTo>
                      <a:pt x="62" y="116"/>
                    </a:lnTo>
                    <a:lnTo>
                      <a:pt x="66" y="118"/>
                    </a:lnTo>
                    <a:lnTo>
                      <a:pt x="72" y="120"/>
                    </a:lnTo>
                    <a:lnTo>
                      <a:pt x="76" y="122"/>
                    </a:lnTo>
                    <a:lnTo>
                      <a:pt x="82" y="126"/>
                    </a:lnTo>
                    <a:lnTo>
                      <a:pt x="86" y="128"/>
                    </a:lnTo>
                    <a:lnTo>
                      <a:pt x="90" y="128"/>
                    </a:lnTo>
                    <a:lnTo>
                      <a:pt x="94" y="130"/>
                    </a:lnTo>
                    <a:lnTo>
                      <a:pt x="98" y="130"/>
                    </a:lnTo>
                    <a:lnTo>
                      <a:pt x="102" y="130"/>
                    </a:lnTo>
                    <a:lnTo>
                      <a:pt x="106" y="132"/>
                    </a:lnTo>
                    <a:lnTo>
                      <a:pt x="110" y="132"/>
                    </a:lnTo>
                    <a:lnTo>
                      <a:pt x="114" y="132"/>
                    </a:lnTo>
                    <a:lnTo>
                      <a:pt x="122" y="132"/>
                    </a:lnTo>
                    <a:lnTo>
                      <a:pt x="126" y="132"/>
                    </a:lnTo>
                    <a:lnTo>
                      <a:pt x="130" y="134"/>
                    </a:lnTo>
                    <a:lnTo>
                      <a:pt x="132" y="138"/>
                    </a:lnTo>
                    <a:lnTo>
                      <a:pt x="136" y="138"/>
                    </a:lnTo>
                    <a:lnTo>
                      <a:pt x="140" y="140"/>
                    </a:lnTo>
                    <a:lnTo>
                      <a:pt x="148" y="142"/>
                    </a:lnTo>
                    <a:lnTo>
                      <a:pt x="152" y="144"/>
                    </a:lnTo>
                    <a:lnTo>
                      <a:pt x="156" y="144"/>
                    </a:lnTo>
                    <a:lnTo>
                      <a:pt x="160" y="144"/>
                    </a:lnTo>
                    <a:lnTo>
                      <a:pt x="164" y="144"/>
                    </a:lnTo>
                    <a:lnTo>
                      <a:pt x="168" y="144"/>
                    </a:lnTo>
                    <a:lnTo>
                      <a:pt x="172" y="144"/>
                    </a:lnTo>
                    <a:lnTo>
                      <a:pt x="176" y="144"/>
                    </a:lnTo>
                    <a:lnTo>
                      <a:pt x="180" y="144"/>
                    </a:lnTo>
                    <a:lnTo>
                      <a:pt x="184" y="144"/>
                    </a:lnTo>
                    <a:lnTo>
                      <a:pt x="188" y="144"/>
                    </a:lnTo>
                    <a:lnTo>
                      <a:pt x="192" y="144"/>
                    </a:lnTo>
                    <a:lnTo>
                      <a:pt x="196" y="144"/>
                    </a:lnTo>
                    <a:lnTo>
                      <a:pt x="200" y="144"/>
                    </a:lnTo>
                    <a:lnTo>
                      <a:pt x="204" y="144"/>
                    </a:lnTo>
                    <a:lnTo>
                      <a:pt x="208" y="144"/>
                    </a:lnTo>
                    <a:lnTo>
                      <a:pt x="212" y="146"/>
                    </a:lnTo>
                    <a:lnTo>
                      <a:pt x="216" y="148"/>
                    </a:lnTo>
                    <a:lnTo>
                      <a:pt x="220" y="150"/>
                    </a:lnTo>
                    <a:lnTo>
                      <a:pt x="224" y="152"/>
                    </a:lnTo>
                    <a:lnTo>
                      <a:pt x="230" y="152"/>
                    </a:lnTo>
                    <a:lnTo>
                      <a:pt x="234" y="152"/>
                    </a:lnTo>
                    <a:lnTo>
                      <a:pt x="238" y="152"/>
                    </a:lnTo>
                    <a:lnTo>
                      <a:pt x="244" y="154"/>
                    </a:lnTo>
                    <a:lnTo>
                      <a:pt x="248" y="154"/>
                    </a:lnTo>
                    <a:lnTo>
                      <a:pt x="254" y="154"/>
                    </a:lnTo>
                    <a:lnTo>
                      <a:pt x="258" y="154"/>
                    </a:lnTo>
                    <a:lnTo>
                      <a:pt x="262" y="154"/>
                    </a:lnTo>
                    <a:lnTo>
                      <a:pt x="268" y="154"/>
                    </a:lnTo>
                    <a:lnTo>
                      <a:pt x="272" y="154"/>
                    </a:lnTo>
                    <a:lnTo>
                      <a:pt x="276" y="152"/>
                    </a:lnTo>
                    <a:lnTo>
                      <a:pt x="278" y="148"/>
                    </a:lnTo>
                    <a:lnTo>
                      <a:pt x="280" y="144"/>
                    </a:lnTo>
                    <a:lnTo>
                      <a:pt x="286" y="144"/>
                    </a:lnTo>
                    <a:lnTo>
                      <a:pt x="290" y="144"/>
                    </a:lnTo>
                    <a:lnTo>
                      <a:pt x="294" y="144"/>
                    </a:lnTo>
                    <a:lnTo>
                      <a:pt x="298" y="144"/>
                    </a:lnTo>
                    <a:lnTo>
                      <a:pt x="302" y="144"/>
                    </a:lnTo>
                    <a:lnTo>
                      <a:pt x="306" y="144"/>
                    </a:lnTo>
                    <a:lnTo>
                      <a:pt x="306" y="140"/>
                    </a:lnTo>
                    <a:lnTo>
                      <a:pt x="310" y="138"/>
                    </a:lnTo>
                    <a:lnTo>
                      <a:pt x="314" y="138"/>
                    </a:lnTo>
                    <a:lnTo>
                      <a:pt x="318" y="136"/>
                    </a:lnTo>
                    <a:lnTo>
                      <a:pt x="322" y="136"/>
                    </a:lnTo>
                    <a:lnTo>
                      <a:pt x="324" y="132"/>
                    </a:lnTo>
                    <a:lnTo>
                      <a:pt x="326" y="128"/>
                    </a:lnTo>
                    <a:lnTo>
                      <a:pt x="330" y="128"/>
                    </a:lnTo>
                    <a:lnTo>
                      <a:pt x="334" y="126"/>
                    </a:lnTo>
                    <a:lnTo>
                      <a:pt x="334" y="122"/>
                    </a:lnTo>
                    <a:lnTo>
                      <a:pt x="336" y="118"/>
                    </a:lnTo>
                    <a:lnTo>
                      <a:pt x="336" y="114"/>
                    </a:lnTo>
                    <a:lnTo>
                      <a:pt x="338" y="110"/>
                    </a:lnTo>
                    <a:lnTo>
                      <a:pt x="338" y="106"/>
                    </a:lnTo>
                    <a:lnTo>
                      <a:pt x="338" y="98"/>
                    </a:lnTo>
                    <a:lnTo>
                      <a:pt x="338" y="94"/>
                    </a:lnTo>
                    <a:lnTo>
                      <a:pt x="338" y="88"/>
                    </a:lnTo>
                    <a:lnTo>
                      <a:pt x="338" y="84"/>
                    </a:lnTo>
                    <a:lnTo>
                      <a:pt x="340" y="80"/>
                    </a:lnTo>
                    <a:lnTo>
                      <a:pt x="340" y="76"/>
                    </a:lnTo>
                    <a:lnTo>
                      <a:pt x="344" y="72"/>
                    </a:lnTo>
                    <a:lnTo>
                      <a:pt x="348" y="72"/>
                    </a:lnTo>
                    <a:lnTo>
                      <a:pt x="352" y="70"/>
                    </a:lnTo>
                    <a:lnTo>
                      <a:pt x="356" y="68"/>
                    </a:lnTo>
                    <a:lnTo>
                      <a:pt x="360" y="68"/>
                    </a:lnTo>
                    <a:lnTo>
                      <a:pt x="366" y="64"/>
                    </a:lnTo>
                    <a:lnTo>
                      <a:pt x="370" y="64"/>
                    </a:lnTo>
                    <a:lnTo>
                      <a:pt x="374" y="62"/>
                    </a:lnTo>
                    <a:lnTo>
                      <a:pt x="378" y="62"/>
                    </a:lnTo>
                    <a:lnTo>
                      <a:pt x="382" y="60"/>
                    </a:lnTo>
                    <a:lnTo>
                      <a:pt x="386" y="60"/>
                    </a:lnTo>
                    <a:lnTo>
                      <a:pt x="390" y="60"/>
                    </a:lnTo>
                    <a:lnTo>
                      <a:pt x="394" y="60"/>
                    </a:lnTo>
                    <a:lnTo>
                      <a:pt x="392" y="52"/>
                    </a:lnTo>
                    <a:lnTo>
                      <a:pt x="398" y="54"/>
                    </a:lnTo>
                    <a:lnTo>
                      <a:pt x="402" y="56"/>
                    </a:lnTo>
                    <a:lnTo>
                      <a:pt x="404" y="60"/>
                    </a:lnTo>
                    <a:lnTo>
                      <a:pt x="410" y="66"/>
                    </a:lnTo>
                    <a:lnTo>
                      <a:pt x="416" y="70"/>
                    </a:lnTo>
                    <a:lnTo>
                      <a:pt x="420" y="70"/>
                    </a:lnTo>
                    <a:lnTo>
                      <a:pt x="424" y="70"/>
                    </a:lnTo>
                    <a:lnTo>
                      <a:pt x="428" y="70"/>
                    </a:lnTo>
                    <a:lnTo>
                      <a:pt x="432" y="70"/>
                    </a:lnTo>
                    <a:lnTo>
                      <a:pt x="438" y="72"/>
                    </a:lnTo>
                    <a:lnTo>
                      <a:pt x="442" y="72"/>
                    </a:lnTo>
                    <a:lnTo>
                      <a:pt x="446" y="72"/>
                    </a:lnTo>
                    <a:lnTo>
                      <a:pt x="452" y="72"/>
                    </a:lnTo>
                    <a:lnTo>
                      <a:pt x="456" y="72"/>
                    </a:lnTo>
                    <a:lnTo>
                      <a:pt x="462" y="72"/>
                    </a:lnTo>
                    <a:lnTo>
                      <a:pt x="466" y="72"/>
                    </a:lnTo>
                    <a:lnTo>
                      <a:pt x="470" y="72"/>
                    </a:lnTo>
                    <a:lnTo>
                      <a:pt x="474" y="70"/>
                    </a:lnTo>
                    <a:lnTo>
                      <a:pt x="478" y="70"/>
                    </a:lnTo>
                    <a:lnTo>
                      <a:pt x="482" y="70"/>
                    </a:lnTo>
                    <a:lnTo>
                      <a:pt x="486" y="70"/>
                    </a:lnTo>
                    <a:lnTo>
                      <a:pt x="490" y="70"/>
                    </a:lnTo>
                    <a:lnTo>
                      <a:pt x="492" y="66"/>
                    </a:lnTo>
                    <a:lnTo>
                      <a:pt x="492" y="62"/>
                    </a:lnTo>
                    <a:lnTo>
                      <a:pt x="496" y="62"/>
                    </a:lnTo>
                    <a:lnTo>
                      <a:pt x="502" y="62"/>
                    </a:lnTo>
                    <a:lnTo>
                      <a:pt x="506" y="64"/>
                    </a:lnTo>
                    <a:lnTo>
                      <a:pt x="510" y="64"/>
                    </a:lnTo>
                    <a:lnTo>
                      <a:pt x="514" y="64"/>
                    </a:lnTo>
                    <a:lnTo>
                      <a:pt x="518" y="62"/>
                    </a:lnTo>
                    <a:lnTo>
                      <a:pt x="522" y="62"/>
                    </a:lnTo>
                    <a:lnTo>
                      <a:pt x="528" y="60"/>
                    </a:lnTo>
                    <a:lnTo>
                      <a:pt x="532" y="58"/>
                    </a:lnTo>
                    <a:lnTo>
                      <a:pt x="536" y="54"/>
                    </a:lnTo>
                    <a:lnTo>
                      <a:pt x="540" y="50"/>
                    </a:lnTo>
                    <a:lnTo>
                      <a:pt x="542" y="46"/>
                    </a:lnTo>
                    <a:lnTo>
                      <a:pt x="546" y="46"/>
                    </a:lnTo>
                    <a:lnTo>
                      <a:pt x="554" y="44"/>
                    </a:lnTo>
                    <a:lnTo>
                      <a:pt x="558" y="42"/>
                    </a:lnTo>
                    <a:lnTo>
                      <a:pt x="562" y="40"/>
                    </a:lnTo>
                    <a:lnTo>
                      <a:pt x="564" y="36"/>
                    </a:lnTo>
                    <a:lnTo>
                      <a:pt x="566" y="32"/>
                    </a:lnTo>
                    <a:lnTo>
                      <a:pt x="570" y="30"/>
                    </a:lnTo>
                    <a:lnTo>
                      <a:pt x="574" y="28"/>
                    </a:lnTo>
                    <a:lnTo>
                      <a:pt x="576" y="24"/>
                    </a:lnTo>
                    <a:lnTo>
                      <a:pt x="576" y="20"/>
                    </a:lnTo>
                    <a:lnTo>
                      <a:pt x="576" y="12"/>
                    </a:lnTo>
                    <a:lnTo>
                      <a:pt x="578" y="6"/>
                    </a:lnTo>
                    <a:lnTo>
                      <a:pt x="580" y="2"/>
                    </a:lnTo>
                    <a:lnTo>
                      <a:pt x="584" y="0"/>
                    </a:lnTo>
                    <a:lnTo>
                      <a:pt x="588" y="0"/>
                    </a:lnTo>
                    <a:lnTo>
                      <a:pt x="592" y="0"/>
                    </a:lnTo>
                    <a:lnTo>
                      <a:pt x="598" y="0"/>
                    </a:lnTo>
                    <a:lnTo>
                      <a:pt x="602" y="0"/>
                    </a:lnTo>
                    <a:lnTo>
                      <a:pt x="604" y="4"/>
                    </a:lnTo>
                    <a:lnTo>
                      <a:pt x="604" y="8"/>
                    </a:lnTo>
                    <a:lnTo>
                      <a:pt x="606" y="12"/>
                    </a:lnTo>
                    <a:lnTo>
                      <a:pt x="610" y="14"/>
                    </a:lnTo>
                    <a:lnTo>
                      <a:pt x="612" y="18"/>
                    </a:lnTo>
                    <a:lnTo>
                      <a:pt x="614" y="22"/>
                    </a:lnTo>
                    <a:lnTo>
                      <a:pt x="616" y="26"/>
                    </a:lnTo>
                    <a:lnTo>
                      <a:pt x="620" y="30"/>
                    </a:lnTo>
                    <a:lnTo>
                      <a:pt x="622" y="34"/>
                    </a:lnTo>
                    <a:lnTo>
                      <a:pt x="624" y="38"/>
                    </a:lnTo>
                    <a:lnTo>
                      <a:pt x="626" y="42"/>
                    </a:lnTo>
                    <a:lnTo>
                      <a:pt x="630" y="46"/>
                    </a:lnTo>
                    <a:lnTo>
                      <a:pt x="634" y="50"/>
                    </a:lnTo>
                    <a:lnTo>
                      <a:pt x="636" y="54"/>
                    </a:lnTo>
                    <a:lnTo>
                      <a:pt x="638" y="58"/>
                    </a:lnTo>
                    <a:lnTo>
                      <a:pt x="642" y="60"/>
                    </a:lnTo>
                    <a:lnTo>
                      <a:pt x="644" y="64"/>
                    </a:lnTo>
                    <a:lnTo>
                      <a:pt x="648" y="66"/>
                    </a:lnTo>
                    <a:lnTo>
                      <a:pt x="652" y="68"/>
                    </a:lnTo>
                    <a:lnTo>
                      <a:pt x="656" y="72"/>
                    </a:lnTo>
                    <a:lnTo>
                      <a:pt x="660" y="72"/>
                    </a:lnTo>
                    <a:lnTo>
                      <a:pt x="670" y="74"/>
                    </a:lnTo>
                    <a:lnTo>
                      <a:pt x="674" y="74"/>
                    </a:lnTo>
                    <a:lnTo>
                      <a:pt x="678" y="74"/>
                    </a:lnTo>
                    <a:lnTo>
                      <a:pt x="684" y="74"/>
                    </a:lnTo>
                    <a:lnTo>
                      <a:pt x="686" y="78"/>
                    </a:lnTo>
                    <a:lnTo>
                      <a:pt x="690" y="82"/>
                    </a:lnTo>
                    <a:lnTo>
                      <a:pt x="694" y="84"/>
                    </a:lnTo>
                    <a:lnTo>
                      <a:pt x="698" y="84"/>
                    </a:lnTo>
                    <a:lnTo>
                      <a:pt x="702" y="88"/>
                    </a:lnTo>
                    <a:lnTo>
                      <a:pt x="706" y="90"/>
                    </a:lnTo>
                    <a:lnTo>
                      <a:pt x="712" y="94"/>
                    </a:lnTo>
                    <a:lnTo>
                      <a:pt x="714" y="98"/>
                    </a:lnTo>
                    <a:lnTo>
                      <a:pt x="718" y="100"/>
                    </a:lnTo>
                    <a:lnTo>
                      <a:pt x="722" y="100"/>
                    </a:lnTo>
                    <a:lnTo>
                      <a:pt x="726" y="100"/>
                    </a:lnTo>
                    <a:lnTo>
                      <a:pt x="730" y="102"/>
                    </a:lnTo>
                    <a:lnTo>
                      <a:pt x="734" y="104"/>
                    </a:lnTo>
                    <a:lnTo>
                      <a:pt x="736" y="108"/>
                    </a:lnTo>
                    <a:lnTo>
                      <a:pt x="740" y="112"/>
                    </a:lnTo>
                    <a:lnTo>
                      <a:pt x="744" y="114"/>
                    </a:lnTo>
                    <a:lnTo>
                      <a:pt x="748" y="118"/>
                    </a:lnTo>
                    <a:lnTo>
                      <a:pt x="752" y="120"/>
                    </a:lnTo>
                    <a:lnTo>
                      <a:pt x="756" y="122"/>
                    </a:lnTo>
                    <a:lnTo>
                      <a:pt x="760" y="124"/>
                    </a:lnTo>
                    <a:lnTo>
                      <a:pt x="764" y="128"/>
                    </a:lnTo>
                    <a:lnTo>
                      <a:pt x="768" y="130"/>
                    </a:lnTo>
                    <a:lnTo>
                      <a:pt x="770" y="134"/>
                    </a:lnTo>
                    <a:lnTo>
                      <a:pt x="774" y="138"/>
                    </a:lnTo>
                    <a:lnTo>
                      <a:pt x="776" y="142"/>
                    </a:lnTo>
                    <a:lnTo>
                      <a:pt x="782" y="146"/>
                    </a:lnTo>
                    <a:lnTo>
                      <a:pt x="786" y="148"/>
                    </a:lnTo>
                    <a:lnTo>
                      <a:pt x="786" y="168"/>
                    </a:lnTo>
                    <a:lnTo>
                      <a:pt x="790" y="170"/>
                    </a:lnTo>
                    <a:lnTo>
                      <a:pt x="794" y="172"/>
                    </a:lnTo>
                    <a:lnTo>
                      <a:pt x="796" y="176"/>
                    </a:lnTo>
                    <a:lnTo>
                      <a:pt x="798" y="180"/>
                    </a:lnTo>
                    <a:lnTo>
                      <a:pt x="802" y="182"/>
                    </a:lnTo>
                    <a:lnTo>
                      <a:pt x="804" y="186"/>
                    </a:lnTo>
                    <a:lnTo>
                      <a:pt x="806" y="190"/>
                    </a:lnTo>
                    <a:lnTo>
                      <a:pt x="808" y="194"/>
                    </a:lnTo>
                    <a:lnTo>
                      <a:pt x="814" y="198"/>
                    </a:lnTo>
                    <a:lnTo>
                      <a:pt x="816" y="202"/>
                    </a:lnTo>
                    <a:lnTo>
                      <a:pt x="820" y="208"/>
                    </a:lnTo>
                    <a:lnTo>
                      <a:pt x="824" y="214"/>
                    </a:lnTo>
                    <a:lnTo>
                      <a:pt x="828" y="218"/>
                    </a:lnTo>
                    <a:lnTo>
                      <a:pt x="832" y="222"/>
                    </a:lnTo>
                    <a:lnTo>
                      <a:pt x="834" y="226"/>
                    </a:lnTo>
                    <a:lnTo>
                      <a:pt x="834" y="232"/>
                    </a:lnTo>
                    <a:lnTo>
                      <a:pt x="838" y="234"/>
                    </a:lnTo>
                    <a:lnTo>
                      <a:pt x="842" y="234"/>
                    </a:lnTo>
                    <a:lnTo>
                      <a:pt x="846" y="236"/>
                    </a:lnTo>
                    <a:lnTo>
                      <a:pt x="846" y="240"/>
                    </a:lnTo>
                    <a:lnTo>
                      <a:pt x="850" y="242"/>
                    </a:lnTo>
                    <a:lnTo>
                      <a:pt x="852" y="246"/>
                    </a:lnTo>
                    <a:lnTo>
                      <a:pt x="856" y="248"/>
                    </a:lnTo>
                    <a:lnTo>
                      <a:pt x="860" y="250"/>
                    </a:lnTo>
                    <a:lnTo>
                      <a:pt x="862" y="254"/>
                    </a:lnTo>
                    <a:lnTo>
                      <a:pt x="868" y="258"/>
                    </a:lnTo>
                    <a:lnTo>
                      <a:pt x="870" y="262"/>
                    </a:lnTo>
                    <a:lnTo>
                      <a:pt x="874" y="264"/>
                    </a:lnTo>
                    <a:lnTo>
                      <a:pt x="874" y="268"/>
                    </a:lnTo>
                    <a:lnTo>
                      <a:pt x="878" y="272"/>
                    </a:lnTo>
                    <a:lnTo>
                      <a:pt x="880" y="276"/>
                    </a:lnTo>
                    <a:lnTo>
                      <a:pt x="884" y="278"/>
                    </a:lnTo>
                    <a:lnTo>
                      <a:pt x="888" y="280"/>
                    </a:lnTo>
                    <a:lnTo>
                      <a:pt x="894" y="280"/>
                    </a:lnTo>
                    <a:lnTo>
                      <a:pt x="898" y="280"/>
                    </a:lnTo>
                    <a:lnTo>
                      <a:pt x="902" y="280"/>
                    </a:lnTo>
                    <a:lnTo>
                      <a:pt x="906" y="280"/>
                    </a:lnTo>
                    <a:lnTo>
                      <a:pt x="910" y="280"/>
                    </a:lnTo>
                    <a:lnTo>
                      <a:pt x="914" y="280"/>
                    </a:lnTo>
                    <a:lnTo>
                      <a:pt x="918" y="280"/>
                    </a:lnTo>
                    <a:lnTo>
                      <a:pt x="922" y="282"/>
                    </a:lnTo>
                    <a:lnTo>
                      <a:pt x="926" y="282"/>
                    </a:lnTo>
                    <a:lnTo>
                      <a:pt x="932" y="282"/>
                    </a:lnTo>
                    <a:lnTo>
                      <a:pt x="936" y="280"/>
                    </a:lnTo>
                    <a:lnTo>
                      <a:pt x="940" y="280"/>
                    </a:lnTo>
                    <a:lnTo>
                      <a:pt x="942" y="276"/>
                    </a:lnTo>
                    <a:lnTo>
                      <a:pt x="948" y="274"/>
                    </a:lnTo>
                    <a:lnTo>
                      <a:pt x="952" y="272"/>
                    </a:lnTo>
                    <a:lnTo>
                      <a:pt x="956" y="270"/>
                    </a:lnTo>
                    <a:lnTo>
                      <a:pt x="960" y="268"/>
                    </a:lnTo>
                    <a:lnTo>
                      <a:pt x="964" y="266"/>
                    </a:lnTo>
                    <a:lnTo>
                      <a:pt x="968" y="264"/>
                    </a:lnTo>
                    <a:lnTo>
                      <a:pt x="972" y="262"/>
                    </a:lnTo>
                    <a:lnTo>
                      <a:pt x="974" y="258"/>
                    </a:lnTo>
                    <a:lnTo>
                      <a:pt x="978" y="258"/>
                    </a:lnTo>
                    <a:lnTo>
                      <a:pt x="980" y="254"/>
                    </a:lnTo>
                    <a:lnTo>
                      <a:pt x="986" y="252"/>
                    </a:lnTo>
                    <a:lnTo>
                      <a:pt x="990" y="252"/>
                    </a:lnTo>
                    <a:lnTo>
                      <a:pt x="994" y="252"/>
                    </a:lnTo>
                    <a:lnTo>
                      <a:pt x="998" y="250"/>
                    </a:lnTo>
                    <a:lnTo>
                      <a:pt x="1000" y="246"/>
                    </a:lnTo>
                    <a:lnTo>
                      <a:pt x="1004" y="242"/>
                    </a:lnTo>
                    <a:lnTo>
                      <a:pt x="1008" y="242"/>
                    </a:lnTo>
                    <a:lnTo>
                      <a:pt x="1012" y="242"/>
                    </a:lnTo>
                    <a:lnTo>
                      <a:pt x="1016" y="242"/>
                    </a:lnTo>
                    <a:lnTo>
                      <a:pt x="1018" y="246"/>
                    </a:lnTo>
                    <a:lnTo>
                      <a:pt x="1014" y="250"/>
                    </a:lnTo>
                    <a:lnTo>
                      <a:pt x="1010" y="252"/>
                    </a:lnTo>
                    <a:lnTo>
                      <a:pt x="1008" y="256"/>
                    </a:lnTo>
                    <a:lnTo>
                      <a:pt x="1006" y="260"/>
                    </a:lnTo>
                    <a:lnTo>
                      <a:pt x="1002" y="264"/>
                    </a:lnTo>
                    <a:lnTo>
                      <a:pt x="1000" y="268"/>
                    </a:lnTo>
                    <a:lnTo>
                      <a:pt x="998" y="274"/>
                    </a:lnTo>
                    <a:lnTo>
                      <a:pt x="996" y="278"/>
                    </a:lnTo>
                    <a:lnTo>
                      <a:pt x="990" y="284"/>
                    </a:lnTo>
                    <a:lnTo>
                      <a:pt x="988" y="288"/>
                    </a:lnTo>
                    <a:lnTo>
                      <a:pt x="984" y="294"/>
                    </a:lnTo>
                    <a:lnTo>
                      <a:pt x="980" y="296"/>
                    </a:lnTo>
                    <a:lnTo>
                      <a:pt x="972" y="302"/>
                    </a:lnTo>
                    <a:lnTo>
                      <a:pt x="970" y="306"/>
                    </a:lnTo>
                    <a:lnTo>
                      <a:pt x="966" y="308"/>
                    </a:lnTo>
                    <a:lnTo>
                      <a:pt x="964" y="312"/>
                    </a:lnTo>
                    <a:lnTo>
                      <a:pt x="960" y="316"/>
                    </a:lnTo>
                    <a:lnTo>
                      <a:pt x="956" y="322"/>
                    </a:lnTo>
                    <a:lnTo>
                      <a:pt x="954" y="326"/>
                    </a:lnTo>
                    <a:lnTo>
                      <a:pt x="952" y="330"/>
                    </a:lnTo>
                    <a:lnTo>
                      <a:pt x="952" y="334"/>
                    </a:lnTo>
                    <a:lnTo>
                      <a:pt x="950" y="338"/>
                    </a:lnTo>
                    <a:lnTo>
                      <a:pt x="950" y="342"/>
                    </a:lnTo>
                    <a:lnTo>
                      <a:pt x="950" y="346"/>
                    </a:lnTo>
                    <a:lnTo>
                      <a:pt x="950" y="350"/>
                    </a:lnTo>
                    <a:lnTo>
                      <a:pt x="950" y="354"/>
                    </a:lnTo>
                    <a:lnTo>
                      <a:pt x="942" y="356"/>
                    </a:lnTo>
                    <a:lnTo>
                      <a:pt x="942" y="360"/>
                    </a:lnTo>
                    <a:lnTo>
                      <a:pt x="942" y="368"/>
                    </a:lnTo>
                    <a:lnTo>
                      <a:pt x="942" y="372"/>
                    </a:lnTo>
                    <a:lnTo>
                      <a:pt x="940" y="376"/>
                    </a:lnTo>
                    <a:lnTo>
                      <a:pt x="940" y="380"/>
                    </a:lnTo>
                    <a:lnTo>
                      <a:pt x="940" y="388"/>
                    </a:lnTo>
                    <a:lnTo>
                      <a:pt x="940" y="392"/>
                    </a:lnTo>
                    <a:lnTo>
                      <a:pt x="940" y="396"/>
                    </a:lnTo>
                    <a:lnTo>
                      <a:pt x="940" y="400"/>
                    </a:lnTo>
                    <a:lnTo>
                      <a:pt x="940" y="406"/>
                    </a:lnTo>
                    <a:lnTo>
                      <a:pt x="940" y="410"/>
                    </a:lnTo>
                    <a:lnTo>
                      <a:pt x="940" y="414"/>
                    </a:lnTo>
                    <a:lnTo>
                      <a:pt x="944" y="414"/>
                    </a:lnTo>
                    <a:lnTo>
                      <a:pt x="950" y="414"/>
                    </a:lnTo>
                    <a:lnTo>
                      <a:pt x="954" y="416"/>
                    </a:lnTo>
                    <a:lnTo>
                      <a:pt x="958" y="416"/>
                    </a:lnTo>
                    <a:lnTo>
                      <a:pt x="962" y="418"/>
                    </a:lnTo>
                    <a:lnTo>
                      <a:pt x="966" y="420"/>
                    </a:lnTo>
                    <a:lnTo>
                      <a:pt x="968" y="424"/>
                    </a:lnTo>
                    <a:lnTo>
                      <a:pt x="974" y="426"/>
                    </a:lnTo>
                    <a:lnTo>
                      <a:pt x="978" y="426"/>
                    </a:lnTo>
                    <a:lnTo>
                      <a:pt x="982" y="422"/>
                    </a:lnTo>
                    <a:lnTo>
                      <a:pt x="984" y="418"/>
                    </a:lnTo>
                    <a:lnTo>
                      <a:pt x="986" y="414"/>
                    </a:lnTo>
                    <a:lnTo>
                      <a:pt x="986" y="410"/>
                    </a:lnTo>
                    <a:lnTo>
                      <a:pt x="986" y="406"/>
                    </a:lnTo>
                    <a:lnTo>
                      <a:pt x="988" y="402"/>
                    </a:lnTo>
                    <a:lnTo>
                      <a:pt x="992" y="402"/>
                    </a:lnTo>
                    <a:lnTo>
                      <a:pt x="994" y="398"/>
                    </a:lnTo>
                    <a:lnTo>
                      <a:pt x="998" y="398"/>
                    </a:lnTo>
                    <a:lnTo>
                      <a:pt x="1002" y="394"/>
                    </a:lnTo>
                    <a:lnTo>
                      <a:pt x="1006" y="392"/>
                    </a:lnTo>
                    <a:lnTo>
                      <a:pt x="1008" y="388"/>
                    </a:lnTo>
                    <a:lnTo>
                      <a:pt x="1012" y="386"/>
                    </a:lnTo>
                    <a:lnTo>
                      <a:pt x="1016" y="386"/>
                    </a:lnTo>
                    <a:lnTo>
                      <a:pt x="1020" y="384"/>
                    </a:lnTo>
                    <a:lnTo>
                      <a:pt x="1024" y="384"/>
                    </a:lnTo>
                    <a:lnTo>
                      <a:pt x="1028" y="384"/>
                    </a:lnTo>
                    <a:lnTo>
                      <a:pt x="1032" y="384"/>
                    </a:lnTo>
                    <a:lnTo>
                      <a:pt x="1036" y="384"/>
                    </a:lnTo>
                    <a:lnTo>
                      <a:pt x="1040" y="386"/>
                    </a:lnTo>
                    <a:lnTo>
                      <a:pt x="1046" y="390"/>
                    </a:lnTo>
                    <a:lnTo>
                      <a:pt x="1050" y="392"/>
                    </a:lnTo>
                    <a:lnTo>
                      <a:pt x="1056" y="394"/>
                    </a:lnTo>
                    <a:lnTo>
                      <a:pt x="1060" y="394"/>
                    </a:lnTo>
                    <a:lnTo>
                      <a:pt x="1062" y="398"/>
                    </a:lnTo>
                    <a:lnTo>
                      <a:pt x="1064" y="402"/>
                    </a:lnTo>
                    <a:lnTo>
                      <a:pt x="1066" y="406"/>
                    </a:lnTo>
                    <a:lnTo>
                      <a:pt x="1068" y="410"/>
                    </a:lnTo>
                    <a:lnTo>
                      <a:pt x="1070" y="414"/>
                    </a:lnTo>
                    <a:lnTo>
                      <a:pt x="1070" y="418"/>
                    </a:lnTo>
                    <a:lnTo>
                      <a:pt x="1072" y="426"/>
                    </a:lnTo>
                    <a:lnTo>
                      <a:pt x="1074" y="430"/>
                    </a:lnTo>
                    <a:lnTo>
                      <a:pt x="1074" y="438"/>
                    </a:lnTo>
                    <a:lnTo>
                      <a:pt x="1074" y="442"/>
                    </a:lnTo>
                    <a:lnTo>
                      <a:pt x="1072" y="450"/>
                    </a:lnTo>
                    <a:lnTo>
                      <a:pt x="1072" y="454"/>
                    </a:lnTo>
                    <a:lnTo>
                      <a:pt x="1070" y="458"/>
                    </a:lnTo>
                    <a:lnTo>
                      <a:pt x="1070" y="462"/>
                    </a:lnTo>
                    <a:lnTo>
                      <a:pt x="1070" y="466"/>
                    </a:lnTo>
                    <a:lnTo>
                      <a:pt x="1066" y="468"/>
                    </a:lnTo>
                    <a:lnTo>
                      <a:pt x="1062" y="472"/>
                    </a:lnTo>
                    <a:lnTo>
                      <a:pt x="1058" y="474"/>
                    </a:lnTo>
                    <a:lnTo>
                      <a:pt x="1054" y="476"/>
                    </a:lnTo>
                    <a:lnTo>
                      <a:pt x="1050" y="478"/>
                    </a:lnTo>
                    <a:lnTo>
                      <a:pt x="1044" y="480"/>
                    </a:lnTo>
                    <a:lnTo>
                      <a:pt x="1040" y="480"/>
                    </a:lnTo>
                    <a:lnTo>
                      <a:pt x="1036" y="480"/>
                    </a:lnTo>
                    <a:lnTo>
                      <a:pt x="1032" y="482"/>
                    </a:lnTo>
                    <a:lnTo>
                      <a:pt x="1028" y="482"/>
                    </a:lnTo>
                    <a:lnTo>
                      <a:pt x="1022" y="482"/>
                    </a:lnTo>
                    <a:lnTo>
                      <a:pt x="1018" y="482"/>
                    </a:lnTo>
                    <a:lnTo>
                      <a:pt x="1014" y="482"/>
                    </a:lnTo>
                    <a:lnTo>
                      <a:pt x="1010" y="482"/>
                    </a:lnTo>
                    <a:lnTo>
                      <a:pt x="1006" y="482"/>
                    </a:lnTo>
                    <a:lnTo>
                      <a:pt x="1004" y="478"/>
                    </a:lnTo>
                    <a:lnTo>
                      <a:pt x="1002" y="474"/>
                    </a:lnTo>
                    <a:lnTo>
                      <a:pt x="998" y="470"/>
                    </a:lnTo>
                    <a:lnTo>
                      <a:pt x="994" y="466"/>
                    </a:lnTo>
                    <a:lnTo>
                      <a:pt x="990" y="464"/>
                    </a:lnTo>
                    <a:lnTo>
                      <a:pt x="986" y="462"/>
                    </a:lnTo>
                    <a:lnTo>
                      <a:pt x="984" y="458"/>
                    </a:lnTo>
                    <a:lnTo>
                      <a:pt x="960" y="482"/>
                    </a:lnTo>
                    <a:lnTo>
                      <a:pt x="960" y="486"/>
                    </a:lnTo>
                    <a:lnTo>
                      <a:pt x="960" y="490"/>
                    </a:lnTo>
                    <a:lnTo>
                      <a:pt x="962" y="496"/>
                    </a:lnTo>
                    <a:lnTo>
                      <a:pt x="962" y="500"/>
                    </a:lnTo>
                    <a:lnTo>
                      <a:pt x="960" y="506"/>
                    </a:lnTo>
                    <a:lnTo>
                      <a:pt x="958" y="510"/>
                    </a:lnTo>
                    <a:lnTo>
                      <a:pt x="956" y="514"/>
                    </a:lnTo>
                    <a:lnTo>
                      <a:pt x="952" y="516"/>
                    </a:lnTo>
                    <a:lnTo>
                      <a:pt x="950" y="520"/>
                    </a:lnTo>
                    <a:lnTo>
                      <a:pt x="950" y="524"/>
                    </a:lnTo>
                    <a:lnTo>
                      <a:pt x="950" y="528"/>
                    </a:lnTo>
                    <a:lnTo>
                      <a:pt x="950" y="534"/>
                    </a:lnTo>
                    <a:lnTo>
                      <a:pt x="950" y="538"/>
                    </a:lnTo>
                    <a:lnTo>
                      <a:pt x="950" y="542"/>
                    </a:lnTo>
                    <a:lnTo>
                      <a:pt x="950" y="546"/>
                    </a:lnTo>
                    <a:lnTo>
                      <a:pt x="950" y="550"/>
                    </a:lnTo>
                    <a:lnTo>
                      <a:pt x="950" y="554"/>
                    </a:lnTo>
                    <a:lnTo>
                      <a:pt x="954" y="556"/>
                    </a:lnTo>
                    <a:lnTo>
                      <a:pt x="958" y="556"/>
                    </a:lnTo>
                    <a:lnTo>
                      <a:pt x="960" y="560"/>
                    </a:lnTo>
                    <a:lnTo>
                      <a:pt x="960" y="564"/>
                    </a:lnTo>
                    <a:lnTo>
                      <a:pt x="960" y="568"/>
                    </a:lnTo>
                    <a:lnTo>
                      <a:pt x="960" y="572"/>
                    </a:lnTo>
                    <a:lnTo>
                      <a:pt x="960" y="576"/>
                    </a:lnTo>
                    <a:lnTo>
                      <a:pt x="960" y="580"/>
                    </a:lnTo>
                    <a:lnTo>
                      <a:pt x="960" y="584"/>
                    </a:lnTo>
                    <a:lnTo>
                      <a:pt x="960" y="588"/>
                    </a:lnTo>
                    <a:lnTo>
                      <a:pt x="958" y="594"/>
                    </a:lnTo>
                    <a:lnTo>
                      <a:pt x="958" y="598"/>
                    </a:lnTo>
                    <a:lnTo>
                      <a:pt x="958" y="602"/>
                    </a:lnTo>
                    <a:lnTo>
                      <a:pt x="960" y="606"/>
                    </a:lnTo>
                    <a:lnTo>
                      <a:pt x="960" y="614"/>
                    </a:lnTo>
                    <a:lnTo>
                      <a:pt x="952" y="626"/>
                    </a:lnTo>
                    <a:lnTo>
                      <a:pt x="952" y="630"/>
                    </a:lnTo>
                    <a:lnTo>
                      <a:pt x="950" y="634"/>
                    </a:lnTo>
                    <a:lnTo>
                      <a:pt x="950" y="638"/>
                    </a:lnTo>
                    <a:lnTo>
                      <a:pt x="948" y="642"/>
                    </a:lnTo>
                    <a:lnTo>
                      <a:pt x="946" y="646"/>
                    </a:lnTo>
                    <a:lnTo>
                      <a:pt x="942" y="648"/>
                    </a:lnTo>
                    <a:lnTo>
                      <a:pt x="936" y="656"/>
                    </a:lnTo>
                    <a:lnTo>
                      <a:pt x="934" y="660"/>
                    </a:lnTo>
                    <a:lnTo>
                      <a:pt x="930" y="668"/>
                    </a:lnTo>
                    <a:lnTo>
                      <a:pt x="930" y="672"/>
                    </a:lnTo>
                    <a:lnTo>
                      <a:pt x="930" y="676"/>
                    </a:lnTo>
                    <a:lnTo>
                      <a:pt x="930" y="680"/>
                    </a:lnTo>
                    <a:lnTo>
                      <a:pt x="928" y="684"/>
                    </a:lnTo>
                    <a:lnTo>
                      <a:pt x="928" y="688"/>
                    </a:lnTo>
                    <a:lnTo>
                      <a:pt x="926" y="692"/>
                    </a:lnTo>
                    <a:lnTo>
                      <a:pt x="924" y="702"/>
                    </a:lnTo>
                    <a:lnTo>
                      <a:pt x="924" y="706"/>
                    </a:lnTo>
                    <a:lnTo>
                      <a:pt x="924" y="714"/>
                    </a:lnTo>
                    <a:lnTo>
                      <a:pt x="924" y="718"/>
                    </a:lnTo>
                    <a:lnTo>
                      <a:pt x="926" y="722"/>
                    </a:lnTo>
                    <a:lnTo>
                      <a:pt x="928" y="726"/>
                    </a:lnTo>
                    <a:lnTo>
                      <a:pt x="932" y="728"/>
                    </a:lnTo>
                    <a:lnTo>
                      <a:pt x="936" y="732"/>
                    </a:lnTo>
                    <a:lnTo>
                      <a:pt x="936" y="736"/>
                    </a:lnTo>
                    <a:lnTo>
                      <a:pt x="938" y="740"/>
                    </a:lnTo>
                    <a:lnTo>
                      <a:pt x="938" y="748"/>
                    </a:lnTo>
                    <a:lnTo>
                      <a:pt x="936" y="752"/>
                    </a:lnTo>
                    <a:lnTo>
                      <a:pt x="934" y="756"/>
                    </a:lnTo>
                    <a:lnTo>
                      <a:pt x="932" y="760"/>
                    </a:lnTo>
                    <a:lnTo>
                      <a:pt x="932" y="764"/>
                    </a:lnTo>
                    <a:lnTo>
                      <a:pt x="930" y="770"/>
                    </a:lnTo>
                    <a:lnTo>
                      <a:pt x="930" y="774"/>
                    </a:lnTo>
                    <a:lnTo>
                      <a:pt x="930" y="778"/>
                    </a:lnTo>
                    <a:lnTo>
                      <a:pt x="928" y="800"/>
                    </a:lnTo>
                    <a:lnTo>
                      <a:pt x="932" y="800"/>
                    </a:lnTo>
                    <a:lnTo>
                      <a:pt x="936" y="800"/>
                    </a:lnTo>
                    <a:lnTo>
                      <a:pt x="940" y="798"/>
                    </a:lnTo>
                    <a:lnTo>
                      <a:pt x="940" y="804"/>
                    </a:lnTo>
                    <a:lnTo>
                      <a:pt x="942" y="808"/>
                    </a:lnTo>
                    <a:lnTo>
                      <a:pt x="944" y="812"/>
                    </a:lnTo>
                    <a:lnTo>
                      <a:pt x="944" y="816"/>
                    </a:lnTo>
                    <a:lnTo>
                      <a:pt x="944" y="820"/>
                    </a:lnTo>
                    <a:lnTo>
                      <a:pt x="948" y="822"/>
                    </a:lnTo>
                    <a:lnTo>
                      <a:pt x="952" y="822"/>
                    </a:lnTo>
                    <a:lnTo>
                      <a:pt x="956" y="822"/>
                    </a:lnTo>
                    <a:lnTo>
                      <a:pt x="960" y="824"/>
                    </a:lnTo>
                    <a:lnTo>
                      <a:pt x="962" y="828"/>
                    </a:lnTo>
                    <a:lnTo>
                      <a:pt x="966" y="832"/>
                    </a:lnTo>
                    <a:lnTo>
                      <a:pt x="970" y="836"/>
                    </a:lnTo>
                    <a:lnTo>
                      <a:pt x="972" y="840"/>
                    </a:lnTo>
                    <a:lnTo>
                      <a:pt x="976" y="842"/>
                    </a:lnTo>
                    <a:lnTo>
                      <a:pt x="978" y="846"/>
                    </a:lnTo>
                    <a:lnTo>
                      <a:pt x="982" y="848"/>
                    </a:lnTo>
                    <a:lnTo>
                      <a:pt x="984" y="852"/>
                    </a:lnTo>
                    <a:lnTo>
                      <a:pt x="986" y="856"/>
                    </a:lnTo>
                    <a:lnTo>
                      <a:pt x="988" y="860"/>
                    </a:lnTo>
                    <a:lnTo>
                      <a:pt x="990" y="864"/>
                    </a:lnTo>
                    <a:lnTo>
                      <a:pt x="990" y="868"/>
                    </a:lnTo>
                    <a:lnTo>
                      <a:pt x="988" y="872"/>
                    </a:lnTo>
                    <a:lnTo>
                      <a:pt x="984" y="876"/>
                    </a:lnTo>
                    <a:lnTo>
                      <a:pt x="978" y="878"/>
                    </a:lnTo>
                    <a:lnTo>
                      <a:pt x="974" y="878"/>
                    </a:lnTo>
                    <a:lnTo>
                      <a:pt x="970" y="878"/>
                    </a:lnTo>
                    <a:lnTo>
                      <a:pt x="966" y="876"/>
                    </a:lnTo>
                    <a:lnTo>
                      <a:pt x="962" y="874"/>
                    </a:lnTo>
                    <a:lnTo>
                      <a:pt x="958" y="870"/>
                    </a:lnTo>
                    <a:lnTo>
                      <a:pt x="956" y="866"/>
                    </a:lnTo>
                    <a:lnTo>
                      <a:pt x="952" y="862"/>
                    </a:lnTo>
                    <a:lnTo>
                      <a:pt x="948" y="860"/>
                    </a:lnTo>
                    <a:lnTo>
                      <a:pt x="946" y="856"/>
                    </a:lnTo>
                    <a:lnTo>
                      <a:pt x="942" y="854"/>
                    </a:lnTo>
                    <a:lnTo>
                      <a:pt x="938" y="848"/>
                    </a:lnTo>
                    <a:lnTo>
                      <a:pt x="938" y="844"/>
                    </a:lnTo>
                    <a:lnTo>
                      <a:pt x="936" y="840"/>
                    </a:lnTo>
                    <a:lnTo>
                      <a:pt x="934" y="836"/>
                    </a:lnTo>
                    <a:lnTo>
                      <a:pt x="932" y="832"/>
                    </a:lnTo>
                    <a:lnTo>
                      <a:pt x="930" y="828"/>
                    </a:lnTo>
                    <a:lnTo>
                      <a:pt x="926" y="826"/>
                    </a:lnTo>
                    <a:lnTo>
                      <a:pt x="922" y="824"/>
                    </a:lnTo>
                    <a:lnTo>
                      <a:pt x="918" y="822"/>
                    </a:lnTo>
                    <a:lnTo>
                      <a:pt x="914" y="820"/>
                    </a:lnTo>
                    <a:lnTo>
                      <a:pt x="912" y="816"/>
                    </a:lnTo>
                    <a:lnTo>
                      <a:pt x="906" y="812"/>
                    </a:lnTo>
                    <a:lnTo>
                      <a:pt x="902" y="810"/>
                    </a:lnTo>
                    <a:lnTo>
                      <a:pt x="898" y="808"/>
                    </a:lnTo>
                    <a:lnTo>
                      <a:pt x="888" y="804"/>
                    </a:lnTo>
                    <a:lnTo>
                      <a:pt x="884" y="802"/>
                    </a:lnTo>
                    <a:lnTo>
                      <a:pt x="880" y="802"/>
                    </a:lnTo>
                    <a:lnTo>
                      <a:pt x="874" y="802"/>
                    </a:lnTo>
                    <a:lnTo>
                      <a:pt x="870" y="804"/>
                    </a:lnTo>
                    <a:lnTo>
                      <a:pt x="866" y="804"/>
                    </a:lnTo>
                    <a:lnTo>
                      <a:pt x="862" y="806"/>
                    </a:lnTo>
                    <a:lnTo>
                      <a:pt x="858" y="808"/>
                    </a:lnTo>
                    <a:lnTo>
                      <a:pt x="854" y="810"/>
                    </a:lnTo>
                    <a:lnTo>
                      <a:pt x="850" y="810"/>
                    </a:lnTo>
                    <a:lnTo>
                      <a:pt x="846" y="814"/>
                    </a:lnTo>
                    <a:lnTo>
                      <a:pt x="842" y="816"/>
                    </a:lnTo>
                    <a:lnTo>
                      <a:pt x="838" y="818"/>
                    </a:lnTo>
                    <a:lnTo>
                      <a:pt x="834" y="822"/>
                    </a:lnTo>
                    <a:lnTo>
                      <a:pt x="830" y="824"/>
                    </a:lnTo>
                    <a:lnTo>
                      <a:pt x="826" y="826"/>
                    </a:lnTo>
                    <a:lnTo>
                      <a:pt x="822" y="830"/>
                    </a:lnTo>
                    <a:lnTo>
                      <a:pt x="818" y="832"/>
                    </a:lnTo>
                    <a:lnTo>
                      <a:pt x="814" y="834"/>
                    </a:lnTo>
                    <a:lnTo>
                      <a:pt x="814" y="838"/>
                    </a:lnTo>
                    <a:lnTo>
                      <a:pt x="806" y="844"/>
                    </a:lnTo>
                    <a:lnTo>
                      <a:pt x="804" y="848"/>
                    </a:lnTo>
                    <a:lnTo>
                      <a:pt x="800" y="850"/>
                    </a:lnTo>
                    <a:lnTo>
                      <a:pt x="794" y="854"/>
                    </a:lnTo>
                    <a:lnTo>
                      <a:pt x="790" y="854"/>
                    </a:lnTo>
                    <a:lnTo>
                      <a:pt x="784" y="858"/>
                    </a:lnTo>
                    <a:lnTo>
                      <a:pt x="782" y="862"/>
                    </a:lnTo>
                    <a:lnTo>
                      <a:pt x="778" y="864"/>
                    </a:lnTo>
                    <a:lnTo>
                      <a:pt x="774" y="866"/>
                    </a:lnTo>
                    <a:lnTo>
                      <a:pt x="770" y="870"/>
                    </a:lnTo>
                    <a:lnTo>
                      <a:pt x="768" y="874"/>
                    </a:lnTo>
                    <a:lnTo>
                      <a:pt x="762" y="878"/>
                    </a:lnTo>
                    <a:lnTo>
                      <a:pt x="758" y="880"/>
                    </a:lnTo>
                    <a:lnTo>
                      <a:pt x="756" y="884"/>
                    </a:lnTo>
                    <a:lnTo>
                      <a:pt x="756" y="888"/>
                    </a:lnTo>
                    <a:lnTo>
                      <a:pt x="754" y="892"/>
                    </a:lnTo>
                    <a:lnTo>
                      <a:pt x="754" y="896"/>
                    </a:lnTo>
                    <a:lnTo>
                      <a:pt x="752" y="900"/>
                    </a:lnTo>
                    <a:lnTo>
                      <a:pt x="746" y="906"/>
                    </a:lnTo>
                    <a:lnTo>
                      <a:pt x="746" y="910"/>
                    </a:lnTo>
                    <a:lnTo>
                      <a:pt x="746" y="916"/>
                    </a:lnTo>
                    <a:lnTo>
                      <a:pt x="746" y="920"/>
                    </a:lnTo>
                    <a:lnTo>
                      <a:pt x="746" y="924"/>
                    </a:lnTo>
                    <a:lnTo>
                      <a:pt x="746" y="928"/>
                    </a:lnTo>
                    <a:lnTo>
                      <a:pt x="746" y="932"/>
                    </a:lnTo>
                    <a:lnTo>
                      <a:pt x="746" y="938"/>
                    </a:lnTo>
                    <a:lnTo>
                      <a:pt x="748" y="942"/>
                    </a:lnTo>
                    <a:lnTo>
                      <a:pt x="752" y="942"/>
                    </a:lnTo>
                    <a:lnTo>
                      <a:pt x="756" y="948"/>
                    </a:lnTo>
                    <a:lnTo>
                      <a:pt x="758" y="952"/>
                    </a:lnTo>
                    <a:lnTo>
                      <a:pt x="760" y="956"/>
                    </a:lnTo>
                    <a:lnTo>
                      <a:pt x="762" y="960"/>
                    </a:lnTo>
                    <a:lnTo>
                      <a:pt x="766" y="962"/>
                    </a:lnTo>
                    <a:lnTo>
                      <a:pt x="766" y="966"/>
                    </a:lnTo>
                    <a:lnTo>
                      <a:pt x="770" y="970"/>
                    </a:lnTo>
                    <a:lnTo>
                      <a:pt x="772" y="974"/>
                    </a:lnTo>
                    <a:lnTo>
                      <a:pt x="774" y="978"/>
                    </a:lnTo>
                    <a:lnTo>
                      <a:pt x="778" y="984"/>
                    </a:lnTo>
                    <a:lnTo>
                      <a:pt x="780" y="988"/>
                    </a:lnTo>
                    <a:lnTo>
                      <a:pt x="784" y="990"/>
                    </a:lnTo>
                    <a:lnTo>
                      <a:pt x="788" y="994"/>
                    </a:lnTo>
                    <a:lnTo>
                      <a:pt x="790" y="998"/>
                    </a:lnTo>
                    <a:lnTo>
                      <a:pt x="794" y="1002"/>
                    </a:lnTo>
                    <a:lnTo>
                      <a:pt x="794" y="1008"/>
                    </a:lnTo>
                    <a:lnTo>
                      <a:pt x="794" y="1012"/>
                    </a:lnTo>
                    <a:lnTo>
                      <a:pt x="794" y="1016"/>
                    </a:lnTo>
                    <a:lnTo>
                      <a:pt x="794" y="1022"/>
                    </a:lnTo>
                    <a:lnTo>
                      <a:pt x="794" y="1026"/>
                    </a:lnTo>
                    <a:lnTo>
                      <a:pt x="794" y="1030"/>
                    </a:lnTo>
                    <a:lnTo>
                      <a:pt x="794" y="1034"/>
                    </a:lnTo>
                    <a:lnTo>
                      <a:pt x="792" y="1038"/>
                    </a:lnTo>
                    <a:lnTo>
                      <a:pt x="792" y="1042"/>
                    </a:lnTo>
                    <a:lnTo>
                      <a:pt x="792" y="1046"/>
                    </a:lnTo>
                    <a:lnTo>
                      <a:pt x="792" y="1050"/>
                    </a:lnTo>
                    <a:lnTo>
                      <a:pt x="792" y="1054"/>
                    </a:lnTo>
                    <a:lnTo>
                      <a:pt x="792" y="1058"/>
                    </a:lnTo>
                    <a:lnTo>
                      <a:pt x="788" y="1060"/>
                    </a:lnTo>
                    <a:lnTo>
                      <a:pt x="784" y="1064"/>
                    </a:lnTo>
                    <a:lnTo>
                      <a:pt x="780" y="1064"/>
                    </a:lnTo>
                    <a:lnTo>
                      <a:pt x="776" y="1066"/>
                    </a:lnTo>
                    <a:lnTo>
                      <a:pt x="772" y="1066"/>
                    </a:lnTo>
                    <a:lnTo>
                      <a:pt x="766" y="1062"/>
                    </a:lnTo>
                    <a:lnTo>
                      <a:pt x="762" y="1060"/>
                    </a:lnTo>
                    <a:lnTo>
                      <a:pt x="760" y="1056"/>
                    </a:lnTo>
                    <a:lnTo>
                      <a:pt x="756" y="1056"/>
                    </a:lnTo>
                    <a:lnTo>
                      <a:pt x="752" y="1054"/>
                    </a:lnTo>
                    <a:lnTo>
                      <a:pt x="750" y="1050"/>
                    </a:lnTo>
                    <a:lnTo>
                      <a:pt x="746" y="1048"/>
                    </a:lnTo>
                    <a:lnTo>
                      <a:pt x="742" y="1046"/>
                    </a:lnTo>
                    <a:lnTo>
                      <a:pt x="738" y="1042"/>
                    </a:lnTo>
                    <a:lnTo>
                      <a:pt x="734" y="1038"/>
                    </a:lnTo>
                    <a:lnTo>
                      <a:pt x="732" y="1034"/>
                    </a:lnTo>
                    <a:lnTo>
                      <a:pt x="730" y="1030"/>
                    </a:lnTo>
                    <a:lnTo>
                      <a:pt x="726" y="1022"/>
                    </a:lnTo>
                    <a:lnTo>
                      <a:pt x="726" y="1018"/>
                    </a:lnTo>
                    <a:lnTo>
                      <a:pt x="726" y="1014"/>
                    </a:lnTo>
                    <a:lnTo>
                      <a:pt x="724" y="1010"/>
                    </a:lnTo>
                    <a:lnTo>
                      <a:pt x="722" y="1006"/>
                    </a:lnTo>
                    <a:lnTo>
                      <a:pt x="720" y="1002"/>
                    </a:lnTo>
                    <a:lnTo>
                      <a:pt x="718" y="996"/>
                    </a:lnTo>
                    <a:lnTo>
                      <a:pt x="716" y="992"/>
                    </a:lnTo>
                    <a:lnTo>
                      <a:pt x="710" y="988"/>
                    </a:lnTo>
                    <a:lnTo>
                      <a:pt x="706" y="986"/>
                    </a:lnTo>
                    <a:lnTo>
                      <a:pt x="702" y="982"/>
                    </a:lnTo>
                    <a:lnTo>
                      <a:pt x="694" y="976"/>
                    </a:lnTo>
                    <a:lnTo>
                      <a:pt x="692" y="972"/>
                    </a:lnTo>
                    <a:lnTo>
                      <a:pt x="688" y="970"/>
                    </a:lnTo>
                    <a:lnTo>
                      <a:pt x="682" y="964"/>
                    </a:lnTo>
                    <a:lnTo>
                      <a:pt x="678" y="960"/>
                    </a:lnTo>
                    <a:lnTo>
                      <a:pt x="674" y="956"/>
                    </a:lnTo>
                    <a:lnTo>
                      <a:pt x="670" y="956"/>
                    </a:lnTo>
                    <a:lnTo>
                      <a:pt x="660" y="954"/>
                    </a:lnTo>
                    <a:lnTo>
                      <a:pt x="656" y="954"/>
                    </a:lnTo>
                    <a:lnTo>
                      <a:pt x="650" y="954"/>
                    </a:lnTo>
                    <a:lnTo>
                      <a:pt x="644" y="960"/>
                    </a:lnTo>
                    <a:lnTo>
                      <a:pt x="644" y="964"/>
                    </a:lnTo>
                    <a:lnTo>
                      <a:pt x="640" y="970"/>
                    </a:lnTo>
                    <a:lnTo>
                      <a:pt x="640" y="974"/>
                    </a:lnTo>
                    <a:lnTo>
                      <a:pt x="640" y="978"/>
                    </a:lnTo>
                    <a:lnTo>
                      <a:pt x="638" y="982"/>
                    </a:lnTo>
                    <a:lnTo>
                      <a:pt x="600" y="984"/>
                    </a:lnTo>
                    <a:lnTo>
                      <a:pt x="598" y="980"/>
                    </a:lnTo>
                    <a:lnTo>
                      <a:pt x="598" y="976"/>
                    </a:lnTo>
                    <a:lnTo>
                      <a:pt x="598" y="972"/>
                    </a:lnTo>
                    <a:lnTo>
                      <a:pt x="596" y="968"/>
                    </a:lnTo>
                    <a:lnTo>
                      <a:pt x="594" y="964"/>
                    </a:lnTo>
                    <a:lnTo>
                      <a:pt x="590" y="962"/>
                    </a:lnTo>
                    <a:lnTo>
                      <a:pt x="584" y="960"/>
                    </a:lnTo>
                    <a:lnTo>
                      <a:pt x="580" y="958"/>
                    </a:lnTo>
                    <a:lnTo>
                      <a:pt x="574" y="958"/>
                    </a:lnTo>
                    <a:lnTo>
                      <a:pt x="570" y="958"/>
                    </a:lnTo>
                    <a:lnTo>
                      <a:pt x="566" y="958"/>
                    </a:lnTo>
                    <a:lnTo>
                      <a:pt x="562" y="956"/>
                    </a:lnTo>
                    <a:lnTo>
                      <a:pt x="558" y="956"/>
                    </a:lnTo>
                    <a:lnTo>
                      <a:pt x="554" y="954"/>
                    </a:lnTo>
                    <a:lnTo>
                      <a:pt x="550" y="950"/>
                    </a:lnTo>
                    <a:lnTo>
                      <a:pt x="546" y="950"/>
                    </a:lnTo>
                    <a:lnTo>
                      <a:pt x="542" y="948"/>
                    </a:lnTo>
                    <a:lnTo>
                      <a:pt x="538" y="944"/>
                    </a:lnTo>
                    <a:lnTo>
                      <a:pt x="534" y="942"/>
                    </a:lnTo>
                    <a:lnTo>
                      <a:pt x="530" y="940"/>
                    </a:lnTo>
                    <a:lnTo>
                      <a:pt x="526" y="940"/>
                    </a:lnTo>
                    <a:lnTo>
                      <a:pt x="522" y="940"/>
                    </a:lnTo>
                    <a:lnTo>
                      <a:pt x="516" y="940"/>
                    </a:lnTo>
                    <a:lnTo>
                      <a:pt x="512" y="940"/>
                    </a:lnTo>
                    <a:lnTo>
                      <a:pt x="508" y="940"/>
                    </a:lnTo>
                    <a:lnTo>
                      <a:pt x="500" y="940"/>
                    </a:lnTo>
                    <a:lnTo>
                      <a:pt x="496" y="940"/>
                    </a:lnTo>
                    <a:lnTo>
                      <a:pt x="492" y="940"/>
                    </a:lnTo>
                    <a:lnTo>
                      <a:pt x="486" y="940"/>
                    </a:lnTo>
                    <a:lnTo>
                      <a:pt x="482" y="940"/>
                    </a:lnTo>
                    <a:lnTo>
                      <a:pt x="478" y="942"/>
                    </a:lnTo>
                    <a:lnTo>
                      <a:pt x="474" y="942"/>
                    </a:lnTo>
                    <a:lnTo>
                      <a:pt x="470" y="942"/>
                    </a:lnTo>
                    <a:lnTo>
                      <a:pt x="466" y="942"/>
                    </a:lnTo>
                    <a:lnTo>
                      <a:pt x="462" y="942"/>
                    </a:lnTo>
                    <a:lnTo>
                      <a:pt x="458" y="942"/>
                    </a:lnTo>
                    <a:lnTo>
                      <a:pt x="454" y="946"/>
                    </a:lnTo>
                    <a:lnTo>
                      <a:pt x="450" y="948"/>
                    </a:lnTo>
                    <a:lnTo>
                      <a:pt x="448" y="952"/>
                    </a:lnTo>
                    <a:lnTo>
                      <a:pt x="446" y="956"/>
                    </a:lnTo>
                    <a:lnTo>
                      <a:pt x="442" y="958"/>
                    </a:lnTo>
                    <a:lnTo>
                      <a:pt x="440" y="962"/>
                    </a:lnTo>
                    <a:lnTo>
                      <a:pt x="436" y="966"/>
                    </a:lnTo>
                    <a:lnTo>
                      <a:pt x="436" y="970"/>
                    </a:lnTo>
                    <a:lnTo>
                      <a:pt x="434" y="978"/>
                    </a:lnTo>
                    <a:lnTo>
                      <a:pt x="434" y="982"/>
                    </a:lnTo>
                    <a:lnTo>
                      <a:pt x="434" y="988"/>
                    </a:lnTo>
                    <a:lnTo>
                      <a:pt x="434" y="992"/>
                    </a:lnTo>
                    <a:lnTo>
                      <a:pt x="434" y="996"/>
                    </a:lnTo>
                    <a:lnTo>
                      <a:pt x="434" y="1002"/>
                    </a:lnTo>
                    <a:lnTo>
                      <a:pt x="434" y="1006"/>
                    </a:lnTo>
                    <a:lnTo>
                      <a:pt x="434" y="1010"/>
                    </a:lnTo>
                    <a:lnTo>
                      <a:pt x="432" y="1016"/>
                    </a:lnTo>
                    <a:lnTo>
                      <a:pt x="430" y="1020"/>
                    </a:lnTo>
                    <a:lnTo>
                      <a:pt x="426" y="1020"/>
                    </a:lnTo>
                    <a:lnTo>
                      <a:pt x="422" y="1022"/>
                    </a:lnTo>
                    <a:lnTo>
                      <a:pt x="418" y="1022"/>
                    </a:lnTo>
                    <a:lnTo>
                      <a:pt x="414" y="1018"/>
                    </a:lnTo>
                    <a:lnTo>
                      <a:pt x="412" y="1014"/>
                    </a:lnTo>
                    <a:lnTo>
                      <a:pt x="408" y="1012"/>
                    </a:lnTo>
                    <a:lnTo>
                      <a:pt x="408" y="1008"/>
                    </a:lnTo>
                    <a:lnTo>
                      <a:pt x="408" y="1004"/>
                    </a:lnTo>
                    <a:lnTo>
                      <a:pt x="408" y="1000"/>
                    </a:lnTo>
                    <a:lnTo>
                      <a:pt x="408" y="996"/>
                    </a:lnTo>
                    <a:lnTo>
                      <a:pt x="408" y="988"/>
                    </a:lnTo>
                    <a:lnTo>
                      <a:pt x="406" y="984"/>
                    </a:lnTo>
                    <a:lnTo>
                      <a:pt x="404" y="980"/>
                    </a:lnTo>
                    <a:lnTo>
                      <a:pt x="402" y="976"/>
                    </a:lnTo>
                    <a:lnTo>
                      <a:pt x="400" y="972"/>
                    </a:lnTo>
                    <a:lnTo>
                      <a:pt x="400" y="968"/>
                    </a:lnTo>
                    <a:lnTo>
                      <a:pt x="398" y="964"/>
                    </a:lnTo>
                    <a:lnTo>
                      <a:pt x="396" y="960"/>
                    </a:lnTo>
                    <a:lnTo>
                      <a:pt x="394" y="956"/>
                    </a:lnTo>
                    <a:lnTo>
                      <a:pt x="390" y="952"/>
                    </a:lnTo>
                    <a:lnTo>
                      <a:pt x="388" y="948"/>
                    </a:lnTo>
                    <a:lnTo>
                      <a:pt x="384" y="944"/>
                    </a:lnTo>
                    <a:lnTo>
                      <a:pt x="380" y="938"/>
                    </a:lnTo>
                    <a:lnTo>
                      <a:pt x="378" y="934"/>
                    </a:lnTo>
                    <a:lnTo>
                      <a:pt x="374" y="928"/>
                    </a:lnTo>
                    <a:lnTo>
                      <a:pt x="370" y="926"/>
                    </a:lnTo>
                    <a:lnTo>
                      <a:pt x="364" y="924"/>
                    </a:lnTo>
                    <a:lnTo>
                      <a:pt x="362" y="920"/>
                    </a:lnTo>
                    <a:lnTo>
                      <a:pt x="358" y="918"/>
                    </a:lnTo>
                    <a:lnTo>
                      <a:pt x="354" y="916"/>
                    </a:lnTo>
                    <a:lnTo>
                      <a:pt x="350" y="914"/>
                    </a:lnTo>
                    <a:lnTo>
                      <a:pt x="346" y="912"/>
                    </a:lnTo>
                    <a:lnTo>
                      <a:pt x="342" y="912"/>
                    </a:lnTo>
                    <a:lnTo>
                      <a:pt x="338" y="912"/>
                    </a:lnTo>
                    <a:lnTo>
                      <a:pt x="334" y="912"/>
                    </a:lnTo>
                    <a:lnTo>
                      <a:pt x="330" y="912"/>
                    </a:lnTo>
                    <a:lnTo>
                      <a:pt x="326" y="912"/>
                    </a:lnTo>
                    <a:lnTo>
                      <a:pt x="322" y="912"/>
                    </a:lnTo>
                    <a:lnTo>
                      <a:pt x="316" y="912"/>
                    </a:lnTo>
                    <a:lnTo>
                      <a:pt x="312" y="914"/>
                    </a:lnTo>
                    <a:lnTo>
                      <a:pt x="308" y="918"/>
                    </a:lnTo>
                    <a:lnTo>
                      <a:pt x="302" y="922"/>
                    </a:lnTo>
                    <a:lnTo>
                      <a:pt x="298" y="924"/>
                    </a:lnTo>
                    <a:lnTo>
                      <a:pt x="294" y="926"/>
                    </a:lnTo>
                    <a:lnTo>
                      <a:pt x="290" y="930"/>
                    </a:lnTo>
                    <a:lnTo>
                      <a:pt x="286" y="932"/>
                    </a:lnTo>
                    <a:lnTo>
                      <a:pt x="276" y="938"/>
                    </a:lnTo>
                    <a:lnTo>
                      <a:pt x="268" y="942"/>
                    </a:lnTo>
                    <a:lnTo>
                      <a:pt x="264" y="944"/>
                    </a:lnTo>
                    <a:lnTo>
                      <a:pt x="262" y="948"/>
                    </a:lnTo>
                    <a:lnTo>
                      <a:pt x="258" y="950"/>
                    </a:lnTo>
                    <a:lnTo>
                      <a:pt x="256" y="946"/>
                    </a:lnTo>
                    <a:lnTo>
                      <a:pt x="256" y="942"/>
                    </a:lnTo>
                    <a:lnTo>
                      <a:pt x="256" y="938"/>
                    </a:lnTo>
                    <a:lnTo>
                      <a:pt x="256" y="934"/>
                    </a:lnTo>
                    <a:lnTo>
                      <a:pt x="256" y="930"/>
                    </a:lnTo>
                    <a:lnTo>
                      <a:pt x="256" y="926"/>
                    </a:lnTo>
                    <a:lnTo>
                      <a:pt x="258" y="922"/>
                    </a:lnTo>
                    <a:lnTo>
                      <a:pt x="260" y="918"/>
                    </a:lnTo>
                    <a:lnTo>
                      <a:pt x="264" y="912"/>
                    </a:lnTo>
                    <a:lnTo>
                      <a:pt x="264" y="908"/>
                    </a:lnTo>
                    <a:lnTo>
                      <a:pt x="264" y="904"/>
                    </a:lnTo>
                    <a:lnTo>
                      <a:pt x="264" y="900"/>
                    </a:lnTo>
                    <a:lnTo>
                      <a:pt x="264" y="892"/>
                    </a:lnTo>
                    <a:lnTo>
                      <a:pt x="264" y="888"/>
                    </a:lnTo>
                    <a:lnTo>
                      <a:pt x="264" y="880"/>
                    </a:lnTo>
                    <a:lnTo>
                      <a:pt x="264" y="876"/>
                    </a:lnTo>
                    <a:lnTo>
                      <a:pt x="264" y="872"/>
                    </a:lnTo>
                    <a:lnTo>
                      <a:pt x="264" y="866"/>
                    </a:lnTo>
                    <a:lnTo>
                      <a:pt x="264" y="862"/>
                    </a:lnTo>
                    <a:lnTo>
                      <a:pt x="264" y="858"/>
                    </a:lnTo>
                    <a:lnTo>
                      <a:pt x="264" y="854"/>
                    </a:lnTo>
                    <a:lnTo>
                      <a:pt x="264" y="850"/>
                    </a:lnTo>
                    <a:lnTo>
                      <a:pt x="264" y="846"/>
                    </a:lnTo>
                    <a:lnTo>
                      <a:pt x="262" y="842"/>
                    </a:lnTo>
                    <a:lnTo>
                      <a:pt x="260" y="838"/>
                    </a:lnTo>
                    <a:lnTo>
                      <a:pt x="258" y="834"/>
                    </a:lnTo>
                    <a:lnTo>
                      <a:pt x="256" y="830"/>
                    </a:lnTo>
                    <a:lnTo>
                      <a:pt x="252" y="828"/>
                    </a:lnTo>
                    <a:lnTo>
                      <a:pt x="248" y="822"/>
                    </a:lnTo>
                    <a:lnTo>
                      <a:pt x="242" y="814"/>
                    </a:lnTo>
                    <a:lnTo>
                      <a:pt x="240" y="810"/>
                    </a:lnTo>
                    <a:lnTo>
                      <a:pt x="236" y="808"/>
                    </a:lnTo>
                    <a:lnTo>
                      <a:pt x="226" y="798"/>
                    </a:lnTo>
                    <a:lnTo>
                      <a:pt x="224" y="794"/>
                    </a:lnTo>
                    <a:lnTo>
                      <a:pt x="218" y="790"/>
                    </a:lnTo>
                    <a:lnTo>
                      <a:pt x="216" y="786"/>
                    </a:lnTo>
                    <a:lnTo>
                      <a:pt x="212" y="784"/>
                    </a:lnTo>
                    <a:lnTo>
                      <a:pt x="206" y="778"/>
                    </a:lnTo>
                    <a:lnTo>
                      <a:pt x="202" y="776"/>
                    </a:lnTo>
                    <a:lnTo>
                      <a:pt x="198" y="774"/>
                    </a:lnTo>
                    <a:lnTo>
                      <a:pt x="194" y="770"/>
                    </a:lnTo>
                    <a:lnTo>
                      <a:pt x="190" y="770"/>
                    </a:lnTo>
                    <a:lnTo>
                      <a:pt x="186" y="768"/>
                    </a:lnTo>
                    <a:lnTo>
                      <a:pt x="178" y="770"/>
                    </a:lnTo>
                    <a:lnTo>
                      <a:pt x="174" y="772"/>
                    </a:lnTo>
                    <a:lnTo>
                      <a:pt x="174" y="776"/>
                    </a:lnTo>
                    <a:lnTo>
                      <a:pt x="174" y="782"/>
                    </a:lnTo>
                    <a:lnTo>
                      <a:pt x="172" y="786"/>
                    </a:lnTo>
                    <a:lnTo>
                      <a:pt x="172" y="790"/>
                    </a:lnTo>
                    <a:lnTo>
                      <a:pt x="170" y="794"/>
                    </a:lnTo>
                    <a:lnTo>
                      <a:pt x="170" y="798"/>
                    </a:lnTo>
                    <a:lnTo>
                      <a:pt x="168" y="802"/>
                    </a:lnTo>
                    <a:lnTo>
                      <a:pt x="164" y="806"/>
                    </a:lnTo>
                    <a:lnTo>
                      <a:pt x="164" y="810"/>
                    </a:lnTo>
                    <a:lnTo>
                      <a:pt x="162" y="814"/>
                    </a:lnTo>
                    <a:lnTo>
                      <a:pt x="160" y="818"/>
                    </a:lnTo>
                    <a:lnTo>
                      <a:pt x="160" y="824"/>
                    </a:lnTo>
                    <a:lnTo>
                      <a:pt x="158" y="828"/>
                    </a:lnTo>
                    <a:lnTo>
                      <a:pt x="158" y="832"/>
                    </a:lnTo>
                    <a:lnTo>
                      <a:pt x="158" y="836"/>
                    </a:lnTo>
                    <a:lnTo>
                      <a:pt x="152" y="844"/>
                    </a:lnTo>
                    <a:lnTo>
                      <a:pt x="148" y="848"/>
                    </a:lnTo>
                    <a:lnTo>
                      <a:pt x="144" y="858"/>
                    </a:lnTo>
                    <a:lnTo>
                      <a:pt x="142" y="862"/>
                    </a:lnTo>
                    <a:lnTo>
                      <a:pt x="140" y="866"/>
                    </a:lnTo>
                    <a:lnTo>
                      <a:pt x="138" y="870"/>
                    </a:lnTo>
                    <a:lnTo>
                      <a:pt x="136" y="874"/>
                    </a:lnTo>
                    <a:lnTo>
                      <a:pt x="132" y="876"/>
                    </a:lnTo>
                    <a:lnTo>
                      <a:pt x="126" y="880"/>
                    </a:lnTo>
                    <a:lnTo>
                      <a:pt x="124" y="884"/>
                    </a:lnTo>
                    <a:lnTo>
                      <a:pt x="120" y="886"/>
                    </a:lnTo>
                    <a:lnTo>
                      <a:pt x="118" y="890"/>
                    </a:lnTo>
                    <a:lnTo>
                      <a:pt x="112" y="892"/>
                    </a:lnTo>
                    <a:lnTo>
                      <a:pt x="108" y="894"/>
                    </a:lnTo>
                    <a:lnTo>
                      <a:pt x="102" y="894"/>
                    </a:lnTo>
                    <a:lnTo>
                      <a:pt x="98" y="894"/>
                    </a:lnTo>
                    <a:lnTo>
                      <a:pt x="94" y="894"/>
                    </a:lnTo>
                    <a:lnTo>
                      <a:pt x="88" y="894"/>
                    </a:lnTo>
                    <a:lnTo>
                      <a:pt x="84" y="894"/>
                    </a:lnTo>
                    <a:lnTo>
                      <a:pt x="78" y="894"/>
                    </a:lnTo>
                    <a:lnTo>
                      <a:pt x="74" y="892"/>
                    </a:lnTo>
                    <a:lnTo>
                      <a:pt x="70" y="892"/>
                    </a:lnTo>
                    <a:lnTo>
                      <a:pt x="66" y="890"/>
                    </a:lnTo>
                    <a:lnTo>
                      <a:pt x="62" y="888"/>
                    </a:lnTo>
                    <a:lnTo>
                      <a:pt x="60" y="884"/>
                    </a:lnTo>
                    <a:lnTo>
                      <a:pt x="56" y="882"/>
                    </a:lnTo>
                    <a:lnTo>
                      <a:pt x="54" y="878"/>
                    </a:lnTo>
                    <a:lnTo>
                      <a:pt x="50" y="874"/>
                    </a:lnTo>
                    <a:lnTo>
                      <a:pt x="46" y="870"/>
                    </a:lnTo>
                    <a:lnTo>
                      <a:pt x="44" y="866"/>
                    </a:lnTo>
                    <a:lnTo>
                      <a:pt x="42" y="862"/>
                    </a:lnTo>
                    <a:lnTo>
                      <a:pt x="40" y="856"/>
                    </a:lnTo>
                    <a:lnTo>
                      <a:pt x="38" y="852"/>
                    </a:lnTo>
                    <a:lnTo>
                      <a:pt x="38" y="848"/>
                    </a:lnTo>
                    <a:lnTo>
                      <a:pt x="36" y="844"/>
                    </a:lnTo>
                    <a:lnTo>
                      <a:pt x="34" y="834"/>
                    </a:lnTo>
                    <a:lnTo>
                      <a:pt x="34" y="830"/>
                    </a:lnTo>
                    <a:lnTo>
                      <a:pt x="34" y="826"/>
                    </a:lnTo>
                    <a:lnTo>
                      <a:pt x="34" y="818"/>
                    </a:lnTo>
                    <a:lnTo>
                      <a:pt x="36" y="814"/>
                    </a:lnTo>
                    <a:lnTo>
                      <a:pt x="40" y="810"/>
                    </a:lnTo>
                    <a:lnTo>
                      <a:pt x="44" y="806"/>
                    </a:lnTo>
                    <a:lnTo>
                      <a:pt x="48" y="804"/>
                    </a:lnTo>
                    <a:lnTo>
                      <a:pt x="50" y="800"/>
                    </a:lnTo>
                    <a:lnTo>
                      <a:pt x="56" y="796"/>
                    </a:lnTo>
                    <a:lnTo>
                      <a:pt x="58" y="792"/>
                    </a:lnTo>
                    <a:lnTo>
                      <a:pt x="62" y="786"/>
                    </a:lnTo>
                    <a:lnTo>
                      <a:pt x="64" y="782"/>
                    </a:lnTo>
                    <a:lnTo>
                      <a:pt x="70" y="778"/>
                    </a:lnTo>
                    <a:lnTo>
                      <a:pt x="72" y="774"/>
                    </a:lnTo>
                    <a:lnTo>
                      <a:pt x="76" y="770"/>
                    </a:lnTo>
                    <a:lnTo>
                      <a:pt x="80" y="768"/>
                    </a:lnTo>
                    <a:lnTo>
                      <a:pt x="86" y="764"/>
                    </a:lnTo>
                    <a:lnTo>
                      <a:pt x="90" y="762"/>
                    </a:lnTo>
                    <a:lnTo>
                      <a:pt x="94" y="760"/>
                    </a:lnTo>
                    <a:lnTo>
                      <a:pt x="98" y="756"/>
                    </a:lnTo>
                    <a:lnTo>
                      <a:pt x="102" y="754"/>
                    </a:lnTo>
                    <a:lnTo>
                      <a:pt x="106" y="752"/>
                    </a:lnTo>
                    <a:lnTo>
                      <a:pt x="110" y="750"/>
                    </a:lnTo>
                    <a:lnTo>
                      <a:pt x="116" y="748"/>
                    </a:lnTo>
                    <a:lnTo>
                      <a:pt x="120" y="746"/>
                    </a:lnTo>
                    <a:lnTo>
                      <a:pt x="124" y="744"/>
                    </a:lnTo>
                    <a:lnTo>
                      <a:pt x="128" y="744"/>
                    </a:lnTo>
                    <a:lnTo>
                      <a:pt x="132" y="744"/>
                    </a:lnTo>
                    <a:lnTo>
                      <a:pt x="138" y="744"/>
                    </a:lnTo>
                    <a:lnTo>
                      <a:pt x="142" y="742"/>
                    </a:lnTo>
                    <a:lnTo>
                      <a:pt x="146" y="742"/>
                    </a:lnTo>
                    <a:lnTo>
                      <a:pt x="150" y="740"/>
                    </a:lnTo>
                    <a:lnTo>
                      <a:pt x="154" y="740"/>
                    </a:lnTo>
                    <a:lnTo>
                      <a:pt x="158" y="738"/>
                    </a:lnTo>
                    <a:lnTo>
                      <a:pt x="162" y="738"/>
                    </a:lnTo>
                    <a:lnTo>
                      <a:pt x="166" y="736"/>
                    </a:lnTo>
                    <a:lnTo>
                      <a:pt x="172" y="730"/>
                    </a:lnTo>
                    <a:lnTo>
                      <a:pt x="174" y="726"/>
                    </a:lnTo>
                    <a:lnTo>
                      <a:pt x="178" y="722"/>
                    </a:lnTo>
                    <a:lnTo>
                      <a:pt x="180" y="718"/>
                    </a:lnTo>
                    <a:lnTo>
                      <a:pt x="180" y="714"/>
                    </a:lnTo>
                    <a:lnTo>
                      <a:pt x="180" y="710"/>
                    </a:lnTo>
                    <a:lnTo>
                      <a:pt x="178" y="704"/>
                    </a:lnTo>
                    <a:lnTo>
                      <a:pt x="178" y="700"/>
                    </a:lnTo>
                    <a:lnTo>
                      <a:pt x="182" y="694"/>
                    </a:lnTo>
                    <a:lnTo>
                      <a:pt x="184" y="690"/>
                    </a:lnTo>
                    <a:lnTo>
                      <a:pt x="188" y="682"/>
                    </a:lnTo>
                    <a:lnTo>
                      <a:pt x="188" y="678"/>
                    </a:lnTo>
                    <a:lnTo>
                      <a:pt x="188" y="674"/>
                    </a:lnTo>
                    <a:lnTo>
                      <a:pt x="188" y="670"/>
                    </a:lnTo>
                    <a:lnTo>
                      <a:pt x="188" y="664"/>
                    </a:lnTo>
                    <a:lnTo>
                      <a:pt x="186" y="658"/>
                    </a:lnTo>
                    <a:lnTo>
                      <a:pt x="184" y="652"/>
                    </a:lnTo>
                    <a:lnTo>
                      <a:pt x="182" y="648"/>
                    </a:lnTo>
                    <a:lnTo>
                      <a:pt x="178" y="644"/>
                    </a:lnTo>
                    <a:lnTo>
                      <a:pt x="154" y="572"/>
                    </a:lnTo>
                    <a:lnTo>
                      <a:pt x="154" y="564"/>
                    </a:lnTo>
                    <a:lnTo>
                      <a:pt x="154" y="560"/>
                    </a:lnTo>
                    <a:lnTo>
                      <a:pt x="152" y="556"/>
                    </a:lnTo>
                    <a:lnTo>
                      <a:pt x="150" y="552"/>
                    </a:lnTo>
                    <a:lnTo>
                      <a:pt x="148" y="548"/>
                    </a:lnTo>
                    <a:lnTo>
                      <a:pt x="148" y="544"/>
                    </a:lnTo>
                    <a:lnTo>
                      <a:pt x="146" y="540"/>
                    </a:lnTo>
                    <a:lnTo>
                      <a:pt x="142" y="536"/>
                    </a:lnTo>
                    <a:lnTo>
                      <a:pt x="138" y="528"/>
                    </a:lnTo>
                    <a:lnTo>
                      <a:pt x="136" y="524"/>
                    </a:lnTo>
                    <a:lnTo>
                      <a:pt x="136" y="520"/>
                    </a:lnTo>
                    <a:lnTo>
                      <a:pt x="136" y="516"/>
                    </a:lnTo>
                    <a:lnTo>
                      <a:pt x="134" y="508"/>
                    </a:lnTo>
                    <a:lnTo>
                      <a:pt x="132" y="504"/>
                    </a:lnTo>
                    <a:lnTo>
                      <a:pt x="130" y="500"/>
                    </a:lnTo>
                    <a:lnTo>
                      <a:pt x="126" y="492"/>
                    </a:lnTo>
                    <a:lnTo>
                      <a:pt x="120" y="488"/>
                    </a:lnTo>
                    <a:lnTo>
                      <a:pt x="120" y="480"/>
                    </a:lnTo>
                    <a:lnTo>
                      <a:pt x="118" y="474"/>
                    </a:lnTo>
                    <a:lnTo>
                      <a:pt x="118" y="470"/>
                    </a:lnTo>
                    <a:lnTo>
                      <a:pt x="116" y="462"/>
                    </a:lnTo>
                    <a:lnTo>
                      <a:pt x="116" y="450"/>
                    </a:lnTo>
                    <a:lnTo>
                      <a:pt x="116" y="442"/>
                    </a:lnTo>
                    <a:lnTo>
                      <a:pt x="114" y="438"/>
                    </a:lnTo>
                    <a:lnTo>
                      <a:pt x="114" y="434"/>
                    </a:lnTo>
                    <a:lnTo>
                      <a:pt x="114" y="430"/>
                    </a:lnTo>
                    <a:lnTo>
                      <a:pt x="114" y="426"/>
                    </a:lnTo>
                    <a:lnTo>
                      <a:pt x="114" y="422"/>
                    </a:lnTo>
                    <a:lnTo>
                      <a:pt x="114" y="412"/>
                    </a:lnTo>
                    <a:lnTo>
                      <a:pt x="118" y="408"/>
                    </a:lnTo>
                    <a:lnTo>
                      <a:pt x="120" y="404"/>
                    </a:lnTo>
                    <a:lnTo>
                      <a:pt x="120" y="400"/>
                    </a:lnTo>
                    <a:lnTo>
                      <a:pt x="118" y="396"/>
                    </a:lnTo>
                    <a:lnTo>
                      <a:pt x="116" y="392"/>
                    </a:lnTo>
                    <a:lnTo>
                      <a:pt x="112" y="388"/>
                    </a:lnTo>
                    <a:lnTo>
                      <a:pt x="110" y="384"/>
                    </a:lnTo>
                    <a:lnTo>
                      <a:pt x="106" y="380"/>
                    </a:lnTo>
                    <a:lnTo>
                      <a:pt x="102" y="374"/>
                    </a:lnTo>
                    <a:lnTo>
                      <a:pt x="98" y="370"/>
                    </a:lnTo>
                    <a:lnTo>
                      <a:pt x="94" y="366"/>
                    </a:lnTo>
                    <a:lnTo>
                      <a:pt x="90" y="362"/>
                    </a:lnTo>
                    <a:lnTo>
                      <a:pt x="86" y="358"/>
                    </a:lnTo>
                    <a:lnTo>
                      <a:pt x="82" y="354"/>
                    </a:lnTo>
                    <a:lnTo>
                      <a:pt x="80" y="350"/>
                    </a:lnTo>
                    <a:lnTo>
                      <a:pt x="78" y="346"/>
                    </a:lnTo>
                    <a:lnTo>
                      <a:pt x="76" y="342"/>
                    </a:lnTo>
                    <a:lnTo>
                      <a:pt x="76" y="338"/>
                    </a:lnTo>
                    <a:lnTo>
                      <a:pt x="74" y="332"/>
                    </a:lnTo>
                    <a:lnTo>
                      <a:pt x="74" y="328"/>
                    </a:lnTo>
                    <a:lnTo>
                      <a:pt x="74" y="324"/>
                    </a:lnTo>
                    <a:lnTo>
                      <a:pt x="74" y="320"/>
                    </a:lnTo>
                    <a:lnTo>
                      <a:pt x="74" y="316"/>
                    </a:lnTo>
                    <a:lnTo>
                      <a:pt x="76" y="312"/>
                    </a:lnTo>
                    <a:lnTo>
                      <a:pt x="80" y="308"/>
                    </a:lnTo>
                    <a:lnTo>
                      <a:pt x="82" y="304"/>
                    </a:lnTo>
                    <a:lnTo>
                      <a:pt x="86" y="302"/>
                    </a:lnTo>
                    <a:lnTo>
                      <a:pt x="86" y="298"/>
                    </a:lnTo>
                    <a:lnTo>
                      <a:pt x="90" y="296"/>
                    </a:lnTo>
                    <a:lnTo>
                      <a:pt x="94" y="294"/>
                    </a:lnTo>
                    <a:lnTo>
                      <a:pt x="98" y="294"/>
                    </a:lnTo>
                    <a:lnTo>
                      <a:pt x="102" y="294"/>
                    </a:lnTo>
                    <a:lnTo>
                      <a:pt x="106" y="296"/>
                    </a:lnTo>
                    <a:lnTo>
                      <a:pt x="108" y="300"/>
                    </a:lnTo>
                    <a:lnTo>
                      <a:pt x="110" y="304"/>
                    </a:lnTo>
                    <a:lnTo>
                      <a:pt x="114" y="304"/>
                    </a:lnTo>
                    <a:lnTo>
                      <a:pt x="118" y="304"/>
                    </a:lnTo>
                    <a:lnTo>
                      <a:pt x="122" y="304"/>
                    </a:lnTo>
                    <a:lnTo>
                      <a:pt x="126" y="304"/>
                    </a:lnTo>
                    <a:lnTo>
                      <a:pt x="130" y="300"/>
                    </a:lnTo>
                    <a:lnTo>
                      <a:pt x="130" y="296"/>
                    </a:lnTo>
                    <a:lnTo>
                      <a:pt x="130" y="292"/>
                    </a:lnTo>
                    <a:lnTo>
                      <a:pt x="130" y="288"/>
                    </a:lnTo>
                    <a:lnTo>
                      <a:pt x="130" y="284"/>
                    </a:lnTo>
                    <a:lnTo>
                      <a:pt x="126" y="282"/>
                    </a:lnTo>
                    <a:lnTo>
                      <a:pt x="124" y="278"/>
                    </a:lnTo>
                    <a:lnTo>
                      <a:pt x="120" y="274"/>
                    </a:lnTo>
                    <a:lnTo>
                      <a:pt x="118" y="270"/>
                    </a:lnTo>
                    <a:lnTo>
                      <a:pt x="116" y="264"/>
                    </a:lnTo>
                    <a:lnTo>
                      <a:pt x="114" y="260"/>
                    </a:lnTo>
                    <a:lnTo>
                      <a:pt x="112" y="256"/>
                    </a:lnTo>
                    <a:lnTo>
                      <a:pt x="108" y="252"/>
                    </a:lnTo>
                    <a:lnTo>
                      <a:pt x="104" y="250"/>
                    </a:lnTo>
                    <a:lnTo>
                      <a:pt x="100" y="246"/>
                    </a:lnTo>
                    <a:lnTo>
                      <a:pt x="96" y="240"/>
                    </a:lnTo>
                    <a:lnTo>
                      <a:pt x="92" y="238"/>
                    </a:lnTo>
                    <a:lnTo>
                      <a:pt x="90" y="234"/>
                    </a:lnTo>
                    <a:lnTo>
                      <a:pt x="86" y="232"/>
                    </a:lnTo>
                    <a:lnTo>
                      <a:pt x="80" y="228"/>
                    </a:lnTo>
                    <a:lnTo>
                      <a:pt x="78" y="224"/>
                    </a:lnTo>
                    <a:lnTo>
                      <a:pt x="74" y="222"/>
                    </a:lnTo>
                    <a:lnTo>
                      <a:pt x="70" y="186"/>
                    </a:lnTo>
                    <a:lnTo>
                      <a:pt x="66" y="184"/>
                    </a:lnTo>
                    <a:lnTo>
                      <a:pt x="62" y="184"/>
                    </a:lnTo>
                    <a:lnTo>
                      <a:pt x="58" y="182"/>
                    </a:lnTo>
                    <a:lnTo>
                      <a:pt x="54" y="180"/>
                    </a:lnTo>
                    <a:lnTo>
                      <a:pt x="52" y="176"/>
                    </a:lnTo>
                    <a:lnTo>
                      <a:pt x="50" y="172"/>
                    </a:lnTo>
                    <a:lnTo>
                      <a:pt x="46" y="170"/>
                    </a:lnTo>
                    <a:lnTo>
                      <a:pt x="42" y="168"/>
                    </a:lnTo>
                    <a:lnTo>
                      <a:pt x="38" y="164"/>
                    </a:lnTo>
                    <a:lnTo>
                      <a:pt x="36" y="160"/>
                    </a:lnTo>
                    <a:lnTo>
                      <a:pt x="30" y="156"/>
                    </a:lnTo>
                    <a:lnTo>
                      <a:pt x="28" y="152"/>
                    </a:lnTo>
                    <a:lnTo>
                      <a:pt x="24" y="152"/>
                    </a:lnTo>
                    <a:lnTo>
                      <a:pt x="20" y="150"/>
                    </a:lnTo>
                    <a:lnTo>
                      <a:pt x="14" y="146"/>
                    </a:lnTo>
                    <a:lnTo>
                      <a:pt x="14" y="142"/>
                    </a:lnTo>
                    <a:lnTo>
                      <a:pt x="10" y="138"/>
                    </a:lnTo>
                    <a:lnTo>
                      <a:pt x="8" y="13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4" name="Freeform 22"/>
              <p:cNvSpPr>
                <a:spLocks/>
              </p:cNvSpPr>
              <p:nvPr/>
            </p:nvSpPr>
            <p:spPr bwMode="ltGray">
              <a:xfrm>
                <a:off x="626" y="1228"/>
                <a:ext cx="67" cy="73"/>
              </a:xfrm>
              <a:custGeom>
                <a:avLst/>
                <a:gdLst>
                  <a:gd name="T0" fmla="*/ 32 w 67"/>
                  <a:gd name="T1" fmla="*/ 66 h 73"/>
                  <a:gd name="T2" fmla="*/ 36 w 67"/>
                  <a:gd name="T3" fmla="*/ 66 h 73"/>
                  <a:gd name="T4" fmla="*/ 38 w 67"/>
                  <a:gd name="T5" fmla="*/ 62 h 73"/>
                  <a:gd name="T6" fmla="*/ 42 w 67"/>
                  <a:gd name="T7" fmla="*/ 60 h 73"/>
                  <a:gd name="T8" fmla="*/ 44 w 67"/>
                  <a:gd name="T9" fmla="*/ 56 h 73"/>
                  <a:gd name="T10" fmla="*/ 48 w 67"/>
                  <a:gd name="T11" fmla="*/ 54 h 73"/>
                  <a:gd name="T12" fmla="*/ 52 w 67"/>
                  <a:gd name="T13" fmla="*/ 50 h 73"/>
                  <a:gd name="T14" fmla="*/ 56 w 67"/>
                  <a:gd name="T15" fmla="*/ 46 h 73"/>
                  <a:gd name="T16" fmla="*/ 60 w 67"/>
                  <a:gd name="T17" fmla="*/ 44 h 73"/>
                  <a:gd name="T18" fmla="*/ 62 w 67"/>
                  <a:gd name="T19" fmla="*/ 40 h 73"/>
                  <a:gd name="T20" fmla="*/ 62 w 67"/>
                  <a:gd name="T21" fmla="*/ 36 h 73"/>
                  <a:gd name="T22" fmla="*/ 62 w 67"/>
                  <a:gd name="T23" fmla="*/ 32 h 73"/>
                  <a:gd name="T24" fmla="*/ 62 w 67"/>
                  <a:gd name="T25" fmla="*/ 28 h 73"/>
                  <a:gd name="T26" fmla="*/ 64 w 67"/>
                  <a:gd name="T27" fmla="*/ 24 h 73"/>
                  <a:gd name="T28" fmla="*/ 64 w 67"/>
                  <a:gd name="T29" fmla="*/ 20 h 73"/>
                  <a:gd name="T30" fmla="*/ 66 w 67"/>
                  <a:gd name="T31" fmla="*/ 16 h 73"/>
                  <a:gd name="T32" fmla="*/ 66 w 67"/>
                  <a:gd name="T33" fmla="*/ 12 h 73"/>
                  <a:gd name="T34" fmla="*/ 64 w 67"/>
                  <a:gd name="T35" fmla="*/ 8 h 73"/>
                  <a:gd name="T36" fmla="*/ 64 w 67"/>
                  <a:gd name="T37" fmla="*/ 4 h 73"/>
                  <a:gd name="T38" fmla="*/ 64 w 67"/>
                  <a:gd name="T39" fmla="*/ 0 h 73"/>
                  <a:gd name="T40" fmla="*/ 60 w 67"/>
                  <a:gd name="T41" fmla="*/ 0 h 73"/>
                  <a:gd name="T42" fmla="*/ 54 w 67"/>
                  <a:gd name="T43" fmla="*/ 0 h 73"/>
                  <a:gd name="T44" fmla="*/ 50 w 67"/>
                  <a:gd name="T45" fmla="*/ 0 h 73"/>
                  <a:gd name="T46" fmla="*/ 46 w 67"/>
                  <a:gd name="T47" fmla="*/ 2 h 73"/>
                  <a:gd name="T48" fmla="*/ 46 w 67"/>
                  <a:gd name="T49" fmla="*/ 6 h 73"/>
                  <a:gd name="T50" fmla="*/ 42 w 67"/>
                  <a:gd name="T51" fmla="*/ 8 h 73"/>
                  <a:gd name="T52" fmla="*/ 38 w 67"/>
                  <a:gd name="T53" fmla="*/ 10 h 73"/>
                  <a:gd name="T54" fmla="*/ 34 w 67"/>
                  <a:gd name="T55" fmla="*/ 10 h 73"/>
                  <a:gd name="T56" fmla="*/ 30 w 67"/>
                  <a:gd name="T57" fmla="*/ 10 h 73"/>
                  <a:gd name="T58" fmla="*/ 28 w 67"/>
                  <a:gd name="T59" fmla="*/ 14 h 73"/>
                  <a:gd name="T60" fmla="*/ 26 w 67"/>
                  <a:gd name="T61" fmla="*/ 18 h 73"/>
                  <a:gd name="T62" fmla="*/ 22 w 67"/>
                  <a:gd name="T63" fmla="*/ 20 h 73"/>
                  <a:gd name="T64" fmla="*/ 18 w 67"/>
                  <a:gd name="T65" fmla="*/ 18 h 73"/>
                  <a:gd name="T66" fmla="*/ 12 w 67"/>
                  <a:gd name="T67" fmla="*/ 20 h 73"/>
                  <a:gd name="T68" fmla="*/ 8 w 67"/>
                  <a:gd name="T69" fmla="*/ 22 h 73"/>
                  <a:gd name="T70" fmla="*/ 4 w 67"/>
                  <a:gd name="T71" fmla="*/ 24 h 73"/>
                  <a:gd name="T72" fmla="*/ 0 w 67"/>
                  <a:gd name="T73" fmla="*/ 26 h 73"/>
                  <a:gd name="T74" fmla="*/ 0 w 67"/>
                  <a:gd name="T75" fmla="*/ 30 h 73"/>
                  <a:gd name="T76" fmla="*/ 0 w 67"/>
                  <a:gd name="T77" fmla="*/ 34 h 73"/>
                  <a:gd name="T78" fmla="*/ 0 w 67"/>
                  <a:gd name="T79" fmla="*/ 38 h 73"/>
                  <a:gd name="T80" fmla="*/ 0 w 67"/>
                  <a:gd name="T81" fmla="*/ 42 h 73"/>
                  <a:gd name="T82" fmla="*/ 0 w 67"/>
                  <a:gd name="T83" fmla="*/ 46 h 73"/>
                  <a:gd name="T84" fmla="*/ 0 w 67"/>
                  <a:gd name="T85" fmla="*/ 50 h 73"/>
                  <a:gd name="T86" fmla="*/ 4 w 67"/>
                  <a:gd name="T87" fmla="*/ 52 h 73"/>
                  <a:gd name="T88" fmla="*/ 8 w 67"/>
                  <a:gd name="T89" fmla="*/ 54 h 73"/>
                  <a:gd name="T90" fmla="*/ 10 w 67"/>
                  <a:gd name="T91" fmla="*/ 58 h 73"/>
                  <a:gd name="T92" fmla="*/ 14 w 67"/>
                  <a:gd name="T93" fmla="*/ 60 h 73"/>
                  <a:gd name="T94" fmla="*/ 14 w 67"/>
                  <a:gd name="T95" fmla="*/ 64 h 73"/>
                  <a:gd name="T96" fmla="*/ 18 w 67"/>
                  <a:gd name="T97" fmla="*/ 66 h 73"/>
                  <a:gd name="T98" fmla="*/ 22 w 67"/>
                  <a:gd name="T99" fmla="*/ 66 h 73"/>
                  <a:gd name="T100" fmla="*/ 26 w 67"/>
                  <a:gd name="T101" fmla="*/ 70 h 73"/>
                  <a:gd name="T102" fmla="*/ 30 w 67"/>
                  <a:gd name="T103" fmla="*/ 72 h 73"/>
                  <a:gd name="T104" fmla="*/ 34 w 67"/>
                  <a:gd name="T105" fmla="*/ 72 h 73"/>
                  <a:gd name="T106" fmla="*/ 38 w 67"/>
                  <a:gd name="T107" fmla="*/ 70 h 73"/>
                  <a:gd name="T108" fmla="*/ 38 w 67"/>
                  <a:gd name="T109" fmla="*/ 66 h 73"/>
                  <a:gd name="T110" fmla="*/ 42 w 67"/>
                  <a:gd name="T111" fmla="*/ 64 h 73"/>
                  <a:gd name="T112" fmla="*/ 44 w 67"/>
                  <a:gd name="T113" fmla="*/ 62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7" h="73">
                    <a:moveTo>
                      <a:pt x="32" y="66"/>
                    </a:moveTo>
                    <a:lnTo>
                      <a:pt x="36" y="66"/>
                    </a:lnTo>
                    <a:lnTo>
                      <a:pt x="38" y="62"/>
                    </a:lnTo>
                    <a:lnTo>
                      <a:pt x="42" y="60"/>
                    </a:lnTo>
                    <a:lnTo>
                      <a:pt x="44" y="56"/>
                    </a:lnTo>
                    <a:lnTo>
                      <a:pt x="48" y="54"/>
                    </a:lnTo>
                    <a:lnTo>
                      <a:pt x="52" y="50"/>
                    </a:lnTo>
                    <a:lnTo>
                      <a:pt x="56" y="46"/>
                    </a:lnTo>
                    <a:lnTo>
                      <a:pt x="60" y="44"/>
                    </a:lnTo>
                    <a:lnTo>
                      <a:pt x="62" y="40"/>
                    </a:lnTo>
                    <a:lnTo>
                      <a:pt x="62" y="36"/>
                    </a:lnTo>
                    <a:lnTo>
                      <a:pt x="62" y="32"/>
                    </a:lnTo>
                    <a:lnTo>
                      <a:pt x="62" y="28"/>
                    </a:lnTo>
                    <a:lnTo>
                      <a:pt x="64" y="24"/>
                    </a:lnTo>
                    <a:lnTo>
                      <a:pt x="64" y="20"/>
                    </a:lnTo>
                    <a:lnTo>
                      <a:pt x="66" y="16"/>
                    </a:lnTo>
                    <a:lnTo>
                      <a:pt x="66" y="12"/>
                    </a:lnTo>
                    <a:lnTo>
                      <a:pt x="64" y="8"/>
                    </a:lnTo>
                    <a:lnTo>
                      <a:pt x="64" y="4"/>
                    </a:lnTo>
                    <a:lnTo>
                      <a:pt x="64" y="0"/>
                    </a:lnTo>
                    <a:lnTo>
                      <a:pt x="60" y="0"/>
                    </a:lnTo>
                    <a:lnTo>
                      <a:pt x="54" y="0"/>
                    </a:lnTo>
                    <a:lnTo>
                      <a:pt x="50" y="0"/>
                    </a:lnTo>
                    <a:lnTo>
                      <a:pt x="46" y="2"/>
                    </a:lnTo>
                    <a:lnTo>
                      <a:pt x="46" y="6"/>
                    </a:lnTo>
                    <a:lnTo>
                      <a:pt x="42" y="8"/>
                    </a:lnTo>
                    <a:lnTo>
                      <a:pt x="38" y="10"/>
                    </a:lnTo>
                    <a:lnTo>
                      <a:pt x="34" y="10"/>
                    </a:lnTo>
                    <a:lnTo>
                      <a:pt x="30" y="10"/>
                    </a:lnTo>
                    <a:lnTo>
                      <a:pt x="28" y="14"/>
                    </a:lnTo>
                    <a:lnTo>
                      <a:pt x="26" y="18"/>
                    </a:lnTo>
                    <a:lnTo>
                      <a:pt x="22" y="20"/>
                    </a:lnTo>
                    <a:lnTo>
                      <a:pt x="18" y="18"/>
                    </a:lnTo>
                    <a:lnTo>
                      <a:pt x="12" y="20"/>
                    </a:lnTo>
                    <a:lnTo>
                      <a:pt x="8" y="22"/>
                    </a:lnTo>
                    <a:lnTo>
                      <a:pt x="4" y="24"/>
                    </a:lnTo>
                    <a:lnTo>
                      <a:pt x="0" y="26"/>
                    </a:lnTo>
                    <a:lnTo>
                      <a:pt x="0" y="30"/>
                    </a:lnTo>
                    <a:lnTo>
                      <a:pt x="0" y="34"/>
                    </a:lnTo>
                    <a:lnTo>
                      <a:pt x="0" y="38"/>
                    </a:lnTo>
                    <a:lnTo>
                      <a:pt x="0" y="42"/>
                    </a:lnTo>
                    <a:lnTo>
                      <a:pt x="0" y="46"/>
                    </a:lnTo>
                    <a:lnTo>
                      <a:pt x="0" y="50"/>
                    </a:lnTo>
                    <a:lnTo>
                      <a:pt x="4" y="52"/>
                    </a:lnTo>
                    <a:lnTo>
                      <a:pt x="8" y="54"/>
                    </a:lnTo>
                    <a:lnTo>
                      <a:pt x="10" y="58"/>
                    </a:lnTo>
                    <a:lnTo>
                      <a:pt x="14" y="60"/>
                    </a:lnTo>
                    <a:lnTo>
                      <a:pt x="14" y="64"/>
                    </a:lnTo>
                    <a:lnTo>
                      <a:pt x="18" y="66"/>
                    </a:lnTo>
                    <a:lnTo>
                      <a:pt x="22" y="66"/>
                    </a:lnTo>
                    <a:lnTo>
                      <a:pt x="26" y="70"/>
                    </a:lnTo>
                    <a:lnTo>
                      <a:pt x="30" y="72"/>
                    </a:lnTo>
                    <a:lnTo>
                      <a:pt x="34" y="72"/>
                    </a:lnTo>
                    <a:lnTo>
                      <a:pt x="38" y="70"/>
                    </a:lnTo>
                    <a:lnTo>
                      <a:pt x="38" y="66"/>
                    </a:lnTo>
                    <a:lnTo>
                      <a:pt x="42" y="64"/>
                    </a:lnTo>
                    <a:lnTo>
                      <a:pt x="44" y="6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5" name="Freeform 23"/>
              <p:cNvSpPr>
                <a:spLocks/>
              </p:cNvSpPr>
              <p:nvPr/>
            </p:nvSpPr>
            <p:spPr bwMode="ltGray">
              <a:xfrm>
                <a:off x="788" y="1286"/>
                <a:ext cx="85" cy="161"/>
              </a:xfrm>
              <a:custGeom>
                <a:avLst/>
                <a:gdLst>
                  <a:gd name="T0" fmla="*/ 40 w 85"/>
                  <a:gd name="T1" fmla="*/ 0 h 161"/>
                  <a:gd name="T2" fmla="*/ 46 w 85"/>
                  <a:gd name="T3" fmla="*/ 6 h 161"/>
                  <a:gd name="T4" fmla="*/ 54 w 85"/>
                  <a:gd name="T5" fmla="*/ 10 h 161"/>
                  <a:gd name="T6" fmla="*/ 60 w 85"/>
                  <a:gd name="T7" fmla="*/ 18 h 161"/>
                  <a:gd name="T8" fmla="*/ 64 w 85"/>
                  <a:gd name="T9" fmla="*/ 26 h 161"/>
                  <a:gd name="T10" fmla="*/ 72 w 85"/>
                  <a:gd name="T11" fmla="*/ 34 h 161"/>
                  <a:gd name="T12" fmla="*/ 76 w 85"/>
                  <a:gd name="T13" fmla="*/ 44 h 161"/>
                  <a:gd name="T14" fmla="*/ 78 w 85"/>
                  <a:gd name="T15" fmla="*/ 52 h 161"/>
                  <a:gd name="T16" fmla="*/ 80 w 85"/>
                  <a:gd name="T17" fmla="*/ 60 h 161"/>
                  <a:gd name="T18" fmla="*/ 80 w 85"/>
                  <a:gd name="T19" fmla="*/ 70 h 161"/>
                  <a:gd name="T20" fmla="*/ 82 w 85"/>
                  <a:gd name="T21" fmla="*/ 80 h 161"/>
                  <a:gd name="T22" fmla="*/ 82 w 85"/>
                  <a:gd name="T23" fmla="*/ 88 h 161"/>
                  <a:gd name="T24" fmla="*/ 84 w 85"/>
                  <a:gd name="T25" fmla="*/ 96 h 161"/>
                  <a:gd name="T26" fmla="*/ 84 w 85"/>
                  <a:gd name="T27" fmla="*/ 110 h 161"/>
                  <a:gd name="T28" fmla="*/ 84 w 85"/>
                  <a:gd name="T29" fmla="*/ 120 h 161"/>
                  <a:gd name="T30" fmla="*/ 82 w 85"/>
                  <a:gd name="T31" fmla="*/ 128 h 161"/>
                  <a:gd name="T32" fmla="*/ 82 w 85"/>
                  <a:gd name="T33" fmla="*/ 136 h 161"/>
                  <a:gd name="T34" fmla="*/ 78 w 85"/>
                  <a:gd name="T35" fmla="*/ 146 h 161"/>
                  <a:gd name="T36" fmla="*/ 72 w 85"/>
                  <a:gd name="T37" fmla="*/ 152 h 161"/>
                  <a:gd name="T38" fmla="*/ 66 w 85"/>
                  <a:gd name="T39" fmla="*/ 158 h 161"/>
                  <a:gd name="T40" fmla="*/ 58 w 85"/>
                  <a:gd name="T41" fmla="*/ 160 h 161"/>
                  <a:gd name="T42" fmla="*/ 48 w 85"/>
                  <a:gd name="T43" fmla="*/ 160 h 161"/>
                  <a:gd name="T44" fmla="*/ 38 w 85"/>
                  <a:gd name="T45" fmla="*/ 160 h 161"/>
                  <a:gd name="T46" fmla="*/ 30 w 85"/>
                  <a:gd name="T47" fmla="*/ 160 h 161"/>
                  <a:gd name="T48" fmla="*/ 22 w 85"/>
                  <a:gd name="T49" fmla="*/ 158 h 161"/>
                  <a:gd name="T50" fmla="*/ 16 w 85"/>
                  <a:gd name="T51" fmla="*/ 152 h 161"/>
                  <a:gd name="T52" fmla="*/ 8 w 85"/>
                  <a:gd name="T53" fmla="*/ 146 h 161"/>
                  <a:gd name="T54" fmla="*/ 4 w 85"/>
                  <a:gd name="T55" fmla="*/ 138 h 161"/>
                  <a:gd name="T56" fmla="*/ 2 w 85"/>
                  <a:gd name="T57" fmla="*/ 128 h 161"/>
                  <a:gd name="T58" fmla="*/ 2 w 85"/>
                  <a:gd name="T59" fmla="*/ 116 h 161"/>
                  <a:gd name="T60" fmla="*/ 2 w 85"/>
                  <a:gd name="T61" fmla="*/ 108 h 161"/>
                  <a:gd name="T62" fmla="*/ 4 w 85"/>
                  <a:gd name="T63" fmla="*/ 100 h 161"/>
                  <a:gd name="T64" fmla="*/ 2 w 85"/>
                  <a:gd name="T65" fmla="*/ 92 h 161"/>
                  <a:gd name="T66" fmla="*/ 0 w 85"/>
                  <a:gd name="T67" fmla="*/ 80 h 161"/>
                  <a:gd name="T68" fmla="*/ 2 w 85"/>
                  <a:gd name="T69" fmla="*/ 70 h 161"/>
                  <a:gd name="T70" fmla="*/ 2 w 85"/>
                  <a:gd name="T71" fmla="*/ 62 h 161"/>
                  <a:gd name="T72" fmla="*/ 4 w 85"/>
                  <a:gd name="T73" fmla="*/ 54 h 161"/>
                  <a:gd name="T74" fmla="*/ 8 w 85"/>
                  <a:gd name="T75" fmla="*/ 46 h 161"/>
                  <a:gd name="T76" fmla="*/ 10 w 85"/>
                  <a:gd name="T77" fmla="*/ 36 h 161"/>
                  <a:gd name="T78" fmla="*/ 14 w 85"/>
                  <a:gd name="T79" fmla="*/ 26 h 161"/>
                  <a:gd name="T80" fmla="*/ 18 w 85"/>
                  <a:gd name="T81" fmla="*/ 18 h 161"/>
                  <a:gd name="T82" fmla="*/ 28 w 85"/>
                  <a:gd name="T83" fmla="*/ 10 h 161"/>
                  <a:gd name="T84" fmla="*/ 34 w 85"/>
                  <a:gd name="T85" fmla="*/ 4 h 161"/>
                  <a:gd name="T86" fmla="*/ 36 w 85"/>
                  <a:gd name="T87" fmla="*/ 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 h="161">
                    <a:moveTo>
                      <a:pt x="36" y="0"/>
                    </a:moveTo>
                    <a:lnTo>
                      <a:pt x="40" y="0"/>
                    </a:lnTo>
                    <a:lnTo>
                      <a:pt x="44" y="2"/>
                    </a:lnTo>
                    <a:lnTo>
                      <a:pt x="46" y="6"/>
                    </a:lnTo>
                    <a:lnTo>
                      <a:pt x="50" y="8"/>
                    </a:lnTo>
                    <a:lnTo>
                      <a:pt x="54" y="10"/>
                    </a:lnTo>
                    <a:lnTo>
                      <a:pt x="58" y="14"/>
                    </a:lnTo>
                    <a:lnTo>
                      <a:pt x="60" y="18"/>
                    </a:lnTo>
                    <a:lnTo>
                      <a:pt x="62" y="22"/>
                    </a:lnTo>
                    <a:lnTo>
                      <a:pt x="64" y="26"/>
                    </a:lnTo>
                    <a:lnTo>
                      <a:pt x="68" y="32"/>
                    </a:lnTo>
                    <a:lnTo>
                      <a:pt x="72" y="34"/>
                    </a:lnTo>
                    <a:lnTo>
                      <a:pt x="72" y="38"/>
                    </a:lnTo>
                    <a:lnTo>
                      <a:pt x="76" y="44"/>
                    </a:lnTo>
                    <a:lnTo>
                      <a:pt x="78" y="48"/>
                    </a:lnTo>
                    <a:lnTo>
                      <a:pt x="78" y="52"/>
                    </a:lnTo>
                    <a:lnTo>
                      <a:pt x="80" y="56"/>
                    </a:lnTo>
                    <a:lnTo>
                      <a:pt x="80" y="60"/>
                    </a:lnTo>
                    <a:lnTo>
                      <a:pt x="80" y="64"/>
                    </a:lnTo>
                    <a:lnTo>
                      <a:pt x="80" y="70"/>
                    </a:lnTo>
                    <a:lnTo>
                      <a:pt x="82" y="74"/>
                    </a:lnTo>
                    <a:lnTo>
                      <a:pt x="82" y="80"/>
                    </a:lnTo>
                    <a:lnTo>
                      <a:pt x="82" y="84"/>
                    </a:lnTo>
                    <a:lnTo>
                      <a:pt x="82" y="88"/>
                    </a:lnTo>
                    <a:lnTo>
                      <a:pt x="82" y="92"/>
                    </a:lnTo>
                    <a:lnTo>
                      <a:pt x="84" y="96"/>
                    </a:lnTo>
                    <a:lnTo>
                      <a:pt x="84" y="106"/>
                    </a:lnTo>
                    <a:lnTo>
                      <a:pt x="84" y="110"/>
                    </a:lnTo>
                    <a:lnTo>
                      <a:pt x="84" y="114"/>
                    </a:lnTo>
                    <a:lnTo>
                      <a:pt x="84" y="120"/>
                    </a:lnTo>
                    <a:lnTo>
                      <a:pt x="84" y="124"/>
                    </a:lnTo>
                    <a:lnTo>
                      <a:pt x="82" y="128"/>
                    </a:lnTo>
                    <a:lnTo>
                      <a:pt x="82" y="132"/>
                    </a:lnTo>
                    <a:lnTo>
                      <a:pt x="82" y="136"/>
                    </a:lnTo>
                    <a:lnTo>
                      <a:pt x="80" y="140"/>
                    </a:lnTo>
                    <a:lnTo>
                      <a:pt x="78" y="146"/>
                    </a:lnTo>
                    <a:lnTo>
                      <a:pt x="76" y="150"/>
                    </a:lnTo>
                    <a:lnTo>
                      <a:pt x="72" y="152"/>
                    </a:lnTo>
                    <a:lnTo>
                      <a:pt x="70" y="156"/>
                    </a:lnTo>
                    <a:lnTo>
                      <a:pt x="66" y="158"/>
                    </a:lnTo>
                    <a:lnTo>
                      <a:pt x="62" y="160"/>
                    </a:lnTo>
                    <a:lnTo>
                      <a:pt x="58" y="160"/>
                    </a:lnTo>
                    <a:lnTo>
                      <a:pt x="54" y="160"/>
                    </a:lnTo>
                    <a:lnTo>
                      <a:pt x="48" y="160"/>
                    </a:lnTo>
                    <a:lnTo>
                      <a:pt x="44" y="160"/>
                    </a:lnTo>
                    <a:lnTo>
                      <a:pt x="38" y="160"/>
                    </a:lnTo>
                    <a:lnTo>
                      <a:pt x="34" y="160"/>
                    </a:lnTo>
                    <a:lnTo>
                      <a:pt x="30" y="160"/>
                    </a:lnTo>
                    <a:lnTo>
                      <a:pt x="26" y="160"/>
                    </a:lnTo>
                    <a:lnTo>
                      <a:pt x="22" y="158"/>
                    </a:lnTo>
                    <a:lnTo>
                      <a:pt x="20" y="154"/>
                    </a:lnTo>
                    <a:lnTo>
                      <a:pt x="16" y="152"/>
                    </a:lnTo>
                    <a:lnTo>
                      <a:pt x="12" y="148"/>
                    </a:lnTo>
                    <a:lnTo>
                      <a:pt x="8" y="146"/>
                    </a:lnTo>
                    <a:lnTo>
                      <a:pt x="6" y="142"/>
                    </a:lnTo>
                    <a:lnTo>
                      <a:pt x="4" y="138"/>
                    </a:lnTo>
                    <a:lnTo>
                      <a:pt x="4" y="132"/>
                    </a:lnTo>
                    <a:lnTo>
                      <a:pt x="2" y="128"/>
                    </a:lnTo>
                    <a:lnTo>
                      <a:pt x="2" y="122"/>
                    </a:lnTo>
                    <a:lnTo>
                      <a:pt x="2" y="116"/>
                    </a:lnTo>
                    <a:lnTo>
                      <a:pt x="2" y="112"/>
                    </a:lnTo>
                    <a:lnTo>
                      <a:pt x="2" y="108"/>
                    </a:lnTo>
                    <a:lnTo>
                      <a:pt x="2" y="104"/>
                    </a:lnTo>
                    <a:lnTo>
                      <a:pt x="4" y="100"/>
                    </a:lnTo>
                    <a:lnTo>
                      <a:pt x="2" y="96"/>
                    </a:lnTo>
                    <a:lnTo>
                      <a:pt x="2" y="92"/>
                    </a:lnTo>
                    <a:lnTo>
                      <a:pt x="2" y="84"/>
                    </a:lnTo>
                    <a:lnTo>
                      <a:pt x="0" y="80"/>
                    </a:lnTo>
                    <a:lnTo>
                      <a:pt x="0" y="76"/>
                    </a:lnTo>
                    <a:lnTo>
                      <a:pt x="2" y="70"/>
                    </a:lnTo>
                    <a:lnTo>
                      <a:pt x="2" y="66"/>
                    </a:lnTo>
                    <a:lnTo>
                      <a:pt x="2" y="62"/>
                    </a:lnTo>
                    <a:lnTo>
                      <a:pt x="4" y="58"/>
                    </a:lnTo>
                    <a:lnTo>
                      <a:pt x="4" y="54"/>
                    </a:lnTo>
                    <a:lnTo>
                      <a:pt x="6" y="50"/>
                    </a:lnTo>
                    <a:lnTo>
                      <a:pt x="8" y="46"/>
                    </a:lnTo>
                    <a:lnTo>
                      <a:pt x="8" y="42"/>
                    </a:lnTo>
                    <a:lnTo>
                      <a:pt x="10" y="36"/>
                    </a:lnTo>
                    <a:lnTo>
                      <a:pt x="12" y="32"/>
                    </a:lnTo>
                    <a:lnTo>
                      <a:pt x="14" y="26"/>
                    </a:lnTo>
                    <a:lnTo>
                      <a:pt x="16" y="22"/>
                    </a:lnTo>
                    <a:lnTo>
                      <a:pt x="18" y="18"/>
                    </a:lnTo>
                    <a:lnTo>
                      <a:pt x="24" y="14"/>
                    </a:lnTo>
                    <a:lnTo>
                      <a:pt x="28" y="10"/>
                    </a:lnTo>
                    <a:lnTo>
                      <a:pt x="30" y="6"/>
                    </a:lnTo>
                    <a:lnTo>
                      <a:pt x="34" y="4"/>
                    </a:lnTo>
                    <a:lnTo>
                      <a:pt x="40" y="4"/>
                    </a:lnTo>
                    <a:lnTo>
                      <a:pt x="3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6" name="Freeform 24"/>
              <p:cNvSpPr>
                <a:spLocks/>
              </p:cNvSpPr>
              <p:nvPr/>
            </p:nvSpPr>
            <p:spPr bwMode="ltGray">
              <a:xfrm>
                <a:off x="940" y="1212"/>
                <a:ext cx="61" cy="73"/>
              </a:xfrm>
              <a:custGeom>
                <a:avLst/>
                <a:gdLst>
                  <a:gd name="T0" fmla="*/ 4 w 61"/>
                  <a:gd name="T1" fmla="*/ 0 h 73"/>
                  <a:gd name="T2" fmla="*/ 6 w 61"/>
                  <a:gd name="T3" fmla="*/ 4 h 73"/>
                  <a:gd name="T4" fmla="*/ 10 w 61"/>
                  <a:gd name="T5" fmla="*/ 6 h 73"/>
                  <a:gd name="T6" fmla="*/ 14 w 61"/>
                  <a:gd name="T7" fmla="*/ 10 h 73"/>
                  <a:gd name="T8" fmla="*/ 18 w 61"/>
                  <a:gd name="T9" fmla="*/ 10 h 73"/>
                  <a:gd name="T10" fmla="*/ 20 w 61"/>
                  <a:gd name="T11" fmla="*/ 14 h 73"/>
                  <a:gd name="T12" fmla="*/ 24 w 61"/>
                  <a:gd name="T13" fmla="*/ 18 h 73"/>
                  <a:gd name="T14" fmla="*/ 26 w 61"/>
                  <a:gd name="T15" fmla="*/ 22 h 73"/>
                  <a:gd name="T16" fmla="*/ 28 w 61"/>
                  <a:gd name="T17" fmla="*/ 26 h 73"/>
                  <a:gd name="T18" fmla="*/ 28 w 61"/>
                  <a:gd name="T19" fmla="*/ 30 h 73"/>
                  <a:gd name="T20" fmla="*/ 28 w 61"/>
                  <a:gd name="T21" fmla="*/ 34 h 73"/>
                  <a:gd name="T22" fmla="*/ 32 w 61"/>
                  <a:gd name="T23" fmla="*/ 34 h 73"/>
                  <a:gd name="T24" fmla="*/ 34 w 61"/>
                  <a:gd name="T25" fmla="*/ 30 h 73"/>
                  <a:gd name="T26" fmla="*/ 38 w 61"/>
                  <a:gd name="T27" fmla="*/ 28 h 73"/>
                  <a:gd name="T28" fmla="*/ 42 w 61"/>
                  <a:gd name="T29" fmla="*/ 28 h 73"/>
                  <a:gd name="T30" fmla="*/ 44 w 61"/>
                  <a:gd name="T31" fmla="*/ 32 h 73"/>
                  <a:gd name="T32" fmla="*/ 46 w 61"/>
                  <a:gd name="T33" fmla="*/ 36 h 73"/>
                  <a:gd name="T34" fmla="*/ 50 w 61"/>
                  <a:gd name="T35" fmla="*/ 36 h 73"/>
                  <a:gd name="T36" fmla="*/ 56 w 61"/>
                  <a:gd name="T37" fmla="*/ 42 h 73"/>
                  <a:gd name="T38" fmla="*/ 60 w 61"/>
                  <a:gd name="T39" fmla="*/ 44 h 73"/>
                  <a:gd name="T40" fmla="*/ 60 w 61"/>
                  <a:gd name="T41" fmla="*/ 48 h 73"/>
                  <a:gd name="T42" fmla="*/ 60 w 61"/>
                  <a:gd name="T43" fmla="*/ 52 h 73"/>
                  <a:gd name="T44" fmla="*/ 58 w 61"/>
                  <a:gd name="T45" fmla="*/ 56 h 73"/>
                  <a:gd name="T46" fmla="*/ 54 w 61"/>
                  <a:gd name="T47" fmla="*/ 58 h 73"/>
                  <a:gd name="T48" fmla="*/ 50 w 61"/>
                  <a:gd name="T49" fmla="*/ 62 h 73"/>
                  <a:gd name="T50" fmla="*/ 48 w 61"/>
                  <a:gd name="T51" fmla="*/ 66 h 73"/>
                  <a:gd name="T52" fmla="*/ 44 w 61"/>
                  <a:gd name="T53" fmla="*/ 68 h 73"/>
                  <a:gd name="T54" fmla="*/ 42 w 61"/>
                  <a:gd name="T55" fmla="*/ 72 h 73"/>
                  <a:gd name="T56" fmla="*/ 38 w 61"/>
                  <a:gd name="T57" fmla="*/ 72 h 73"/>
                  <a:gd name="T58" fmla="*/ 32 w 61"/>
                  <a:gd name="T59" fmla="*/ 72 h 73"/>
                  <a:gd name="T60" fmla="*/ 28 w 61"/>
                  <a:gd name="T61" fmla="*/ 70 h 73"/>
                  <a:gd name="T62" fmla="*/ 24 w 61"/>
                  <a:gd name="T63" fmla="*/ 66 h 73"/>
                  <a:gd name="T64" fmla="*/ 22 w 61"/>
                  <a:gd name="T65" fmla="*/ 62 h 73"/>
                  <a:gd name="T66" fmla="*/ 18 w 61"/>
                  <a:gd name="T67" fmla="*/ 60 h 73"/>
                  <a:gd name="T68" fmla="*/ 14 w 61"/>
                  <a:gd name="T69" fmla="*/ 58 h 73"/>
                  <a:gd name="T70" fmla="*/ 10 w 61"/>
                  <a:gd name="T71" fmla="*/ 56 h 73"/>
                  <a:gd name="T72" fmla="*/ 8 w 61"/>
                  <a:gd name="T73" fmla="*/ 52 h 73"/>
                  <a:gd name="T74" fmla="*/ 4 w 61"/>
                  <a:gd name="T75" fmla="*/ 50 h 73"/>
                  <a:gd name="T76" fmla="*/ 2 w 61"/>
                  <a:gd name="T77" fmla="*/ 44 h 73"/>
                  <a:gd name="T78" fmla="*/ 2 w 61"/>
                  <a:gd name="T79" fmla="*/ 38 h 73"/>
                  <a:gd name="T80" fmla="*/ 2 w 61"/>
                  <a:gd name="T81" fmla="*/ 34 h 73"/>
                  <a:gd name="T82" fmla="*/ 2 w 61"/>
                  <a:gd name="T83" fmla="*/ 30 h 73"/>
                  <a:gd name="T84" fmla="*/ 2 w 61"/>
                  <a:gd name="T85" fmla="*/ 26 h 73"/>
                  <a:gd name="T86" fmla="*/ 2 w 61"/>
                  <a:gd name="T87" fmla="*/ 22 h 73"/>
                  <a:gd name="T88" fmla="*/ 2 w 61"/>
                  <a:gd name="T89" fmla="*/ 18 h 73"/>
                  <a:gd name="T90" fmla="*/ 0 w 61"/>
                  <a:gd name="T91" fmla="*/ 14 h 73"/>
                  <a:gd name="T92" fmla="*/ 0 w 61"/>
                  <a:gd name="T93" fmla="*/ 10 h 73"/>
                  <a:gd name="T94" fmla="*/ 0 w 61"/>
                  <a:gd name="T95" fmla="*/ 6 h 73"/>
                  <a:gd name="T96" fmla="*/ 0 w 61"/>
                  <a:gd name="T97" fmla="*/ 2 h 73"/>
                  <a:gd name="T98" fmla="*/ 4 w 61"/>
                  <a:gd name="T99" fmla="*/ 0 h 73"/>
                  <a:gd name="T100" fmla="*/ 4 w 61"/>
                  <a:gd name="T101" fmla="*/ 0 h 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1" h="73">
                    <a:moveTo>
                      <a:pt x="4" y="0"/>
                    </a:moveTo>
                    <a:lnTo>
                      <a:pt x="6" y="4"/>
                    </a:lnTo>
                    <a:lnTo>
                      <a:pt x="10" y="6"/>
                    </a:lnTo>
                    <a:lnTo>
                      <a:pt x="14" y="10"/>
                    </a:lnTo>
                    <a:lnTo>
                      <a:pt x="18" y="10"/>
                    </a:lnTo>
                    <a:lnTo>
                      <a:pt x="20" y="14"/>
                    </a:lnTo>
                    <a:lnTo>
                      <a:pt x="24" y="18"/>
                    </a:lnTo>
                    <a:lnTo>
                      <a:pt x="26" y="22"/>
                    </a:lnTo>
                    <a:lnTo>
                      <a:pt x="28" y="26"/>
                    </a:lnTo>
                    <a:lnTo>
                      <a:pt x="28" y="30"/>
                    </a:lnTo>
                    <a:lnTo>
                      <a:pt x="28" y="34"/>
                    </a:lnTo>
                    <a:lnTo>
                      <a:pt x="32" y="34"/>
                    </a:lnTo>
                    <a:lnTo>
                      <a:pt x="34" y="30"/>
                    </a:lnTo>
                    <a:lnTo>
                      <a:pt x="38" y="28"/>
                    </a:lnTo>
                    <a:lnTo>
                      <a:pt x="42" y="28"/>
                    </a:lnTo>
                    <a:lnTo>
                      <a:pt x="44" y="32"/>
                    </a:lnTo>
                    <a:lnTo>
                      <a:pt x="46" y="36"/>
                    </a:lnTo>
                    <a:lnTo>
                      <a:pt x="50" y="36"/>
                    </a:lnTo>
                    <a:lnTo>
                      <a:pt x="56" y="42"/>
                    </a:lnTo>
                    <a:lnTo>
                      <a:pt x="60" y="44"/>
                    </a:lnTo>
                    <a:lnTo>
                      <a:pt x="60" y="48"/>
                    </a:lnTo>
                    <a:lnTo>
                      <a:pt x="60" y="52"/>
                    </a:lnTo>
                    <a:lnTo>
                      <a:pt x="58" y="56"/>
                    </a:lnTo>
                    <a:lnTo>
                      <a:pt x="54" y="58"/>
                    </a:lnTo>
                    <a:lnTo>
                      <a:pt x="50" y="62"/>
                    </a:lnTo>
                    <a:lnTo>
                      <a:pt x="48" y="66"/>
                    </a:lnTo>
                    <a:lnTo>
                      <a:pt x="44" y="68"/>
                    </a:lnTo>
                    <a:lnTo>
                      <a:pt x="42" y="72"/>
                    </a:lnTo>
                    <a:lnTo>
                      <a:pt x="38" y="72"/>
                    </a:lnTo>
                    <a:lnTo>
                      <a:pt x="32" y="72"/>
                    </a:lnTo>
                    <a:lnTo>
                      <a:pt x="28" y="70"/>
                    </a:lnTo>
                    <a:lnTo>
                      <a:pt x="24" y="66"/>
                    </a:lnTo>
                    <a:lnTo>
                      <a:pt x="22" y="62"/>
                    </a:lnTo>
                    <a:lnTo>
                      <a:pt x="18" y="60"/>
                    </a:lnTo>
                    <a:lnTo>
                      <a:pt x="14" y="58"/>
                    </a:lnTo>
                    <a:lnTo>
                      <a:pt x="10" y="56"/>
                    </a:lnTo>
                    <a:lnTo>
                      <a:pt x="8" y="52"/>
                    </a:lnTo>
                    <a:lnTo>
                      <a:pt x="4" y="50"/>
                    </a:lnTo>
                    <a:lnTo>
                      <a:pt x="2" y="44"/>
                    </a:lnTo>
                    <a:lnTo>
                      <a:pt x="2" y="38"/>
                    </a:lnTo>
                    <a:lnTo>
                      <a:pt x="2" y="34"/>
                    </a:lnTo>
                    <a:lnTo>
                      <a:pt x="2" y="30"/>
                    </a:lnTo>
                    <a:lnTo>
                      <a:pt x="2" y="26"/>
                    </a:lnTo>
                    <a:lnTo>
                      <a:pt x="2" y="22"/>
                    </a:lnTo>
                    <a:lnTo>
                      <a:pt x="2" y="18"/>
                    </a:lnTo>
                    <a:lnTo>
                      <a:pt x="0" y="14"/>
                    </a:lnTo>
                    <a:lnTo>
                      <a:pt x="0" y="10"/>
                    </a:lnTo>
                    <a:lnTo>
                      <a:pt x="0" y="6"/>
                    </a:lnTo>
                    <a:lnTo>
                      <a:pt x="0" y="2"/>
                    </a:lnTo>
                    <a:lnTo>
                      <a:pt x="4"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7" name="Freeform 25"/>
              <p:cNvSpPr>
                <a:spLocks/>
              </p:cNvSpPr>
              <p:nvPr/>
            </p:nvSpPr>
            <p:spPr bwMode="ltGray">
              <a:xfrm>
                <a:off x="946" y="1316"/>
                <a:ext cx="61" cy="61"/>
              </a:xfrm>
              <a:custGeom>
                <a:avLst/>
                <a:gdLst>
                  <a:gd name="T0" fmla="*/ 24 w 61"/>
                  <a:gd name="T1" fmla="*/ 0 h 61"/>
                  <a:gd name="T2" fmla="*/ 28 w 61"/>
                  <a:gd name="T3" fmla="*/ 0 h 61"/>
                  <a:gd name="T4" fmla="*/ 32 w 61"/>
                  <a:gd name="T5" fmla="*/ 0 h 61"/>
                  <a:gd name="T6" fmla="*/ 36 w 61"/>
                  <a:gd name="T7" fmla="*/ 0 h 61"/>
                  <a:gd name="T8" fmla="*/ 40 w 61"/>
                  <a:gd name="T9" fmla="*/ 0 h 61"/>
                  <a:gd name="T10" fmla="*/ 46 w 61"/>
                  <a:gd name="T11" fmla="*/ 2 h 61"/>
                  <a:gd name="T12" fmla="*/ 50 w 61"/>
                  <a:gd name="T13" fmla="*/ 4 h 61"/>
                  <a:gd name="T14" fmla="*/ 54 w 61"/>
                  <a:gd name="T15" fmla="*/ 6 h 61"/>
                  <a:gd name="T16" fmla="*/ 58 w 61"/>
                  <a:gd name="T17" fmla="*/ 12 h 61"/>
                  <a:gd name="T18" fmla="*/ 60 w 61"/>
                  <a:gd name="T19" fmla="*/ 16 h 61"/>
                  <a:gd name="T20" fmla="*/ 60 w 61"/>
                  <a:gd name="T21" fmla="*/ 20 h 61"/>
                  <a:gd name="T22" fmla="*/ 58 w 61"/>
                  <a:gd name="T23" fmla="*/ 26 h 61"/>
                  <a:gd name="T24" fmla="*/ 56 w 61"/>
                  <a:gd name="T25" fmla="*/ 30 h 61"/>
                  <a:gd name="T26" fmla="*/ 52 w 61"/>
                  <a:gd name="T27" fmla="*/ 32 h 61"/>
                  <a:gd name="T28" fmla="*/ 48 w 61"/>
                  <a:gd name="T29" fmla="*/ 34 h 61"/>
                  <a:gd name="T30" fmla="*/ 44 w 61"/>
                  <a:gd name="T31" fmla="*/ 36 h 61"/>
                  <a:gd name="T32" fmla="*/ 42 w 61"/>
                  <a:gd name="T33" fmla="*/ 40 h 61"/>
                  <a:gd name="T34" fmla="*/ 40 w 61"/>
                  <a:gd name="T35" fmla="*/ 44 h 61"/>
                  <a:gd name="T36" fmla="*/ 38 w 61"/>
                  <a:gd name="T37" fmla="*/ 48 h 61"/>
                  <a:gd name="T38" fmla="*/ 36 w 61"/>
                  <a:gd name="T39" fmla="*/ 52 h 61"/>
                  <a:gd name="T40" fmla="*/ 32 w 61"/>
                  <a:gd name="T41" fmla="*/ 56 h 61"/>
                  <a:gd name="T42" fmla="*/ 30 w 61"/>
                  <a:gd name="T43" fmla="*/ 60 h 61"/>
                  <a:gd name="T44" fmla="*/ 26 w 61"/>
                  <a:gd name="T45" fmla="*/ 60 h 61"/>
                  <a:gd name="T46" fmla="*/ 20 w 61"/>
                  <a:gd name="T47" fmla="*/ 60 h 61"/>
                  <a:gd name="T48" fmla="*/ 16 w 61"/>
                  <a:gd name="T49" fmla="*/ 58 h 61"/>
                  <a:gd name="T50" fmla="*/ 12 w 61"/>
                  <a:gd name="T51" fmla="*/ 56 h 61"/>
                  <a:gd name="T52" fmla="*/ 8 w 61"/>
                  <a:gd name="T53" fmla="*/ 54 h 61"/>
                  <a:gd name="T54" fmla="*/ 8 w 61"/>
                  <a:gd name="T55" fmla="*/ 50 h 61"/>
                  <a:gd name="T56" fmla="*/ 4 w 61"/>
                  <a:gd name="T57" fmla="*/ 46 h 61"/>
                  <a:gd name="T58" fmla="*/ 0 w 61"/>
                  <a:gd name="T59" fmla="*/ 34 h 61"/>
                  <a:gd name="T60" fmla="*/ 2 w 61"/>
                  <a:gd name="T61" fmla="*/ 28 h 61"/>
                  <a:gd name="T62" fmla="*/ 2 w 61"/>
                  <a:gd name="T63" fmla="*/ 24 h 61"/>
                  <a:gd name="T64" fmla="*/ 4 w 61"/>
                  <a:gd name="T65" fmla="*/ 20 h 61"/>
                  <a:gd name="T66" fmla="*/ 8 w 61"/>
                  <a:gd name="T67" fmla="*/ 18 h 61"/>
                  <a:gd name="T68" fmla="*/ 12 w 61"/>
                  <a:gd name="T69" fmla="*/ 16 h 61"/>
                  <a:gd name="T70" fmla="*/ 12 w 61"/>
                  <a:gd name="T71" fmla="*/ 12 h 61"/>
                  <a:gd name="T72" fmla="*/ 18 w 61"/>
                  <a:gd name="T73" fmla="*/ 8 h 61"/>
                  <a:gd name="T74" fmla="*/ 22 w 61"/>
                  <a:gd name="T75" fmla="*/ 10 h 61"/>
                  <a:gd name="T76" fmla="*/ 24 w 61"/>
                  <a:gd name="T77" fmla="*/ 6 h 61"/>
                  <a:gd name="T78" fmla="*/ 22 w 61"/>
                  <a:gd name="T79" fmla="*/ 2 h 61"/>
                  <a:gd name="T80" fmla="*/ 26 w 61"/>
                  <a:gd name="T81" fmla="*/ 0 h 61"/>
                  <a:gd name="T82" fmla="*/ 32 w 61"/>
                  <a:gd name="T83" fmla="*/ 0 h 61"/>
                  <a:gd name="T84" fmla="*/ 38 w 61"/>
                  <a:gd name="T85" fmla="*/ 0 h 61"/>
                  <a:gd name="T86" fmla="*/ 40 w 61"/>
                  <a:gd name="T87" fmla="*/ 0 h 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 h="61">
                    <a:moveTo>
                      <a:pt x="24" y="0"/>
                    </a:moveTo>
                    <a:lnTo>
                      <a:pt x="28" y="0"/>
                    </a:lnTo>
                    <a:lnTo>
                      <a:pt x="32" y="0"/>
                    </a:lnTo>
                    <a:lnTo>
                      <a:pt x="36" y="0"/>
                    </a:lnTo>
                    <a:lnTo>
                      <a:pt x="40" y="0"/>
                    </a:lnTo>
                    <a:lnTo>
                      <a:pt x="46" y="2"/>
                    </a:lnTo>
                    <a:lnTo>
                      <a:pt x="50" y="4"/>
                    </a:lnTo>
                    <a:lnTo>
                      <a:pt x="54" y="6"/>
                    </a:lnTo>
                    <a:lnTo>
                      <a:pt x="58" y="12"/>
                    </a:lnTo>
                    <a:lnTo>
                      <a:pt x="60" y="16"/>
                    </a:lnTo>
                    <a:lnTo>
                      <a:pt x="60" y="20"/>
                    </a:lnTo>
                    <a:lnTo>
                      <a:pt x="58" y="26"/>
                    </a:lnTo>
                    <a:lnTo>
                      <a:pt x="56" y="30"/>
                    </a:lnTo>
                    <a:lnTo>
                      <a:pt x="52" y="32"/>
                    </a:lnTo>
                    <a:lnTo>
                      <a:pt x="48" y="34"/>
                    </a:lnTo>
                    <a:lnTo>
                      <a:pt x="44" y="36"/>
                    </a:lnTo>
                    <a:lnTo>
                      <a:pt x="42" y="40"/>
                    </a:lnTo>
                    <a:lnTo>
                      <a:pt x="40" y="44"/>
                    </a:lnTo>
                    <a:lnTo>
                      <a:pt x="38" y="48"/>
                    </a:lnTo>
                    <a:lnTo>
                      <a:pt x="36" y="52"/>
                    </a:lnTo>
                    <a:lnTo>
                      <a:pt x="32" y="56"/>
                    </a:lnTo>
                    <a:lnTo>
                      <a:pt x="30" y="60"/>
                    </a:lnTo>
                    <a:lnTo>
                      <a:pt x="26" y="60"/>
                    </a:lnTo>
                    <a:lnTo>
                      <a:pt x="20" y="60"/>
                    </a:lnTo>
                    <a:lnTo>
                      <a:pt x="16" y="58"/>
                    </a:lnTo>
                    <a:lnTo>
                      <a:pt x="12" y="56"/>
                    </a:lnTo>
                    <a:lnTo>
                      <a:pt x="8" y="54"/>
                    </a:lnTo>
                    <a:lnTo>
                      <a:pt x="8" y="50"/>
                    </a:lnTo>
                    <a:lnTo>
                      <a:pt x="4" y="46"/>
                    </a:lnTo>
                    <a:lnTo>
                      <a:pt x="0" y="34"/>
                    </a:lnTo>
                    <a:lnTo>
                      <a:pt x="2" y="28"/>
                    </a:lnTo>
                    <a:lnTo>
                      <a:pt x="2" y="24"/>
                    </a:lnTo>
                    <a:lnTo>
                      <a:pt x="4" y="20"/>
                    </a:lnTo>
                    <a:lnTo>
                      <a:pt x="8" y="18"/>
                    </a:lnTo>
                    <a:lnTo>
                      <a:pt x="12" y="16"/>
                    </a:lnTo>
                    <a:lnTo>
                      <a:pt x="12" y="12"/>
                    </a:lnTo>
                    <a:lnTo>
                      <a:pt x="18" y="8"/>
                    </a:lnTo>
                    <a:lnTo>
                      <a:pt x="22" y="10"/>
                    </a:lnTo>
                    <a:lnTo>
                      <a:pt x="24" y="6"/>
                    </a:lnTo>
                    <a:lnTo>
                      <a:pt x="22" y="2"/>
                    </a:lnTo>
                    <a:lnTo>
                      <a:pt x="26" y="0"/>
                    </a:lnTo>
                    <a:lnTo>
                      <a:pt x="32" y="0"/>
                    </a:lnTo>
                    <a:lnTo>
                      <a:pt x="38" y="0"/>
                    </a:lnTo>
                    <a:lnTo>
                      <a:pt x="4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8" name="Freeform 26"/>
              <p:cNvSpPr>
                <a:spLocks/>
              </p:cNvSpPr>
              <p:nvPr/>
            </p:nvSpPr>
            <p:spPr bwMode="ltGray">
              <a:xfrm>
                <a:off x="1180" y="1148"/>
                <a:ext cx="47" cy="41"/>
              </a:xfrm>
              <a:custGeom>
                <a:avLst/>
                <a:gdLst>
                  <a:gd name="T0" fmla="*/ 12 w 47"/>
                  <a:gd name="T1" fmla="*/ 0 h 41"/>
                  <a:gd name="T2" fmla="*/ 16 w 47"/>
                  <a:gd name="T3" fmla="*/ 0 h 41"/>
                  <a:gd name="T4" fmla="*/ 20 w 47"/>
                  <a:gd name="T5" fmla="*/ 0 h 41"/>
                  <a:gd name="T6" fmla="*/ 24 w 47"/>
                  <a:gd name="T7" fmla="*/ 0 h 41"/>
                  <a:gd name="T8" fmla="*/ 28 w 47"/>
                  <a:gd name="T9" fmla="*/ 0 h 41"/>
                  <a:gd name="T10" fmla="*/ 32 w 47"/>
                  <a:gd name="T11" fmla="*/ 2 h 41"/>
                  <a:gd name="T12" fmla="*/ 36 w 47"/>
                  <a:gd name="T13" fmla="*/ 2 h 41"/>
                  <a:gd name="T14" fmla="*/ 38 w 47"/>
                  <a:gd name="T15" fmla="*/ 6 h 41"/>
                  <a:gd name="T16" fmla="*/ 42 w 47"/>
                  <a:gd name="T17" fmla="*/ 8 h 41"/>
                  <a:gd name="T18" fmla="*/ 44 w 47"/>
                  <a:gd name="T19" fmla="*/ 12 h 41"/>
                  <a:gd name="T20" fmla="*/ 46 w 47"/>
                  <a:gd name="T21" fmla="*/ 16 h 41"/>
                  <a:gd name="T22" fmla="*/ 46 w 47"/>
                  <a:gd name="T23" fmla="*/ 22 h 41"/>
                  <a:gd name="T24" fmla="*/ 46 w 47"/>
                  <a:gd name="T25" fmla="*/ 26 h 41"/>
                  <a:gd name="T26" fmla="*/ 46 w 47"/>
                  <a:gd name="T27" fmla="*/ 30 h 41"/>
                  <a:gd name="T28" fmla="*/ 44 w 47"/>
                  <a:gd name="T29" fmla="*/ 34 h 41"/>
                  <a:gd name="T30" fmla="*/ 44 w 47"/>
                  <a:gd name="T31" fmla="*/ 38 h 41"/>
                  <a:gd name="T32" fmla="*/ 40 w 47"/>
                  <a:gd name="T33" fmla="*/ 40 h 41"/>
                  <a:gd name="T34" fmla="*/ 36 w 47"/>
                  <a:gd name="T35" fmla="*/ 40 h 41"/>
                  <a:gd name="T36" fmla="*/ 32 w 47"/>
                  <a:gd name="T37" fmla="*/ 40 h 41"/>
                  <a:gd name="T38" fmla="*/ 28 w 47"/>
                  <a:gd name="T39" fmla="*/ 40 h 41"/>
                  <a:gd name="T40" fmla="*/ 24 w 47"/>
                  <a:gd name="T41" fmla="*/ 40 h 41"/>
                  <a:gd name="T42" fmla="*/ 20 w 47"/>
                  <a:gd name="T43" fmla="*/ 40 h 41"/>
                  <a:gd name="T44" fmla="*/ 16 w 47"/>
                  <a:gd name="T45" fmla="*/ 38 h 41"/>
                  <a:gd name="T46" fmla="*/ 14 w 47"/>
                  <a:gd name="T47" fmla="*/ 34 h 41"/>
                  <a:gd name="T48" fmla="*/ 10 w 47"/>
                  <a:gd name="T49" fmla="*/ 34 h 41"/>
                  <a:gd name="T50" fmla="*/ 6 w 47"/>
                  <a:gd name="T51" fmla="*/ 32 h 41"/>
                  <a:gd name="T52" fmla="*/ 2 w 47"/>
                  <a:gd name="T53" fmla="*/ 32 h 41"/>
                  <a:gd name="T54" fmla="*/ 0 w 47"/>
                  <a:gd name="T55" fmla="*/ 28 h 41"/>
                  <a:gd name="T56" fmla="*/ 0 w 47"/>
                  <a:gd name="T57" fmla="*/ 24 h 41"/>
                  <a:gd name="T58" fmla="*/ 0 w 47"/>
                  <a:gd name="T59" fmla="*/ 20 h 41"/>
                  <a:gd name="T60" fmla="*/ 0 w 47"/>
                  <a:gd name="T61" fmla="*/ 16 h 41"/>
                  <a:gd name="T62" fmla="*/ 0 w 47"/>
                  <a:gd name="T63" fmla="*/ 12 h 41"/>
                  <a:gd name="T64" fmla="*/ 0 w 47"/>
                  <a:gd name="T65" fmla="*/ 8 h 41"/>
                  <a:gd name="T66" fmla="*/ 4 w 47"/>
                  <a:gd name="T67" fmla="*/ 8 h 41"/>
                  <a:gd name="T68" fmla="*/ 8 w 47"/>
                  <a:gd name="T69" fmla="*/ 6 h 41"/>
                  <a:gd name="T70" fmla="*/ 12 w 47"/>
                  <a:gd name="T71" fmla="*/ 4 h 41"/>
                  <a:gd name="T72" fmla="*/ 14 w 47"/>
                  <a:gd name="T73" fmla="*/ 0 h 41"/>
                  <a:gd name="T74" fmla="*/ 12 w 47"/>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1">
                    <a:moveTo>
                      <a:pt x="12" y="0"/>
                    </a:moveTo>
                    <a:lnTo>
                      <a:pt x="16" y="0"/>
                    </a:lnTo>
                    <a:lnTo>
                      <a:pt x="20" y="0"/>
                    </a:lnTo>
                    <a:lnTo>
                      <a:pt x="24" y="0"/>
                    </a:lnTo>
                    <a:lnTo>
                      <a:pt x="28" y="0"/>
                    </a:lnTo>
                    <a:lnTo>
                      <a:pt x="32" y="2"/>
                    </a:lnTo>
                    <a:lnTo>
                      <a:pt x="36" y="2"/>
                    </a:lnTo>
                    <a:lnTo>
                      <a:pt x="38" y="6"/>
                    </a:lnTo>
                    <a:lnTo>
                      <a:pt x="42" y="8"/>
                    </a:lnTo>
                    <a:lnTo>
                      <a:pt x="44" y="12"/>
                    </a:lnTo>
                    <a:lnTo>
                      <a:pt x="46" y="16"/>
                    </a:lnTo>
                    <a:lnTo>
                      <a:pt x="46" y="22"/>
                    </a:lnTo>
                    <a:lnTo>
                      <a:pt x="46" y="26"/>
                    </a:lnTo>
                    <a:lnTo>
                      <a:pt x="46" y="30"/>
                    </a:lnTo>
                    <a:lnTo>
                      <a:pt x="44" y="34"/>
                    </a:lnTo>
                    <a:lnTo>
                      <a:pt x="44" y="38"/>
                    </a:lnTo>
                    <a:lnTo>
                      <a:pt x="40" y="40"/>
                    </a:lnTo>
                    <a:lnTo>
                      <a:pt x="36" y="40"/>
                    </a:lnTo>
                    <a:lnTo>
                      <a:pt x="32" y="40"/>
                    </a:lnTo>
                    <a:lnTo>
                      <a:pt x="28" y="40"/>
                    </a:lnTo>
                    <a:lnTo>
                      <a:pt x="24" y="40"/>
                    </a:lnTo>
                    <a:lnTo>
                      <a:pt x="20" y="40"/>
                    </a:lnTo>
                    <a:lnTo>
                      <a:pt x="16" y="38"/>
                    </a:lnTo>
                    <a:lnTo>
                      <a:pt x="14" y="34"/>
                    </a:lnTo>
                    <a:lnTo>
                      <a:pt x="10" y="34"/>
                    </a:lnTo>
                    <a:lnTo>
                      <a:pt x="6" y="32"/>
                    </a:lnTo>
                    <a:lnTo>
                      <a:pt x="2" y="32"/>
                    </a:lnTo>
                    <a:lnTo>
                      <a:pt x="0" y="28"/>
                    </a:lnTo>
                    <a:lnTo>
                      <a:pt x="0" y="24"/>
                    </a:lnTo>
                    <a:lnTo>
                      <a:pt x="0" y="20"/>
                    </a:lnTo>
                    <a:lnTo>
                      <a:pt x="0" y="16"/>
                    </a:lnTo>
                    <a:lnTo>
                      <a:pt x="0" y="12"/>
                    </a:lnTo>
                    <a:lnTo>
                      <a:pt x="0" y="8"/>
                    </a:lnTo>
                    <a:lnTo>
                      <a:pt x="4" y="8"/>
                    </a:lnTo>
                    <a:lnTo>
                      <a:pt x="8" y="6"/>
                    </a:lnTo>
                    <a:lnTo>
                      <a:pt x="12" y="4"/>
                    </a:lnTo>
                    <a:lnTo>
                      <a:pt x="14" y="0"/>
                    </a:lnTo>
                    <a:lnTo>
                      <a:pt x="12"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39" name="Freeform 27"/>
              <p:cNvSpPr>
                <a:spLocks/>
              </p:cNvSpPr>
              <p:nvPr/>
            </p:nvSpPr>
            <p:spPr bwMode="ltGray">
              <a:xfrm>
                <a:off x="1426" y="1146"/>
                <a:ext cx="71" cy="85"/>
              </a:xfrm>
              <a:custGeom>
                <a:avLst/>
                <a:gdLst>
                  <a:gd name="T0" fmla="*/ 2 w 71"/>
                  <a:gd name="T1" fmla="*/ 2 h 85"/>
                  <a:gd name="T2" fmla="*/ 6 w 71"/>
                  <a:gd name="T3" fmla="*/ 2 h 85"/>
                  <a:gd name="T4" fmla="*/ 10 w 71"/>
                  <a:gd name="T5" fmla="*/ 2 h 85"/>
                  <a:gd name="T6" fmla="*/ 14 w 71"/>
                  <a:gd name="T7" fmla="*/ 2 h 85"/>
                  <a:gd name="T8" fmla="*/ 18 w 71"/>
                  <a:gd name="T9" fmla="*/ 0 h 85"/>
                  <a:gd name="T10" fmla="*/ 22 w 71"/>
                  <a:gd name="T11" fmla="*/ 0 h 85"/>
                  <a:gd name="T12" fmla="*/ 26 w 71"/>
                  <a:gd name="T13" fmla="*/ 2 h 85"/>
                  <a:gd name="T14" fmla="*/ 30 w 71"/>
                  <a:gd name="T15" fmla="*/ 4 h 85"/>
                  <a:gd name="T16" fmla="*/ 34 w 71"/>
                  <a:gd name="T17" fmla="*/ 8 h 85"/>
                  <a:gd name="T18" fmla="*/ 38 w 71"/>
                  <a:gd name="T19" fmla="*/ 8 h 85"/>
                  <a:gd name="T20" fmla="*/ 42 w 71"/>
                  <a:gd name="T21" fmla="*/ 10 h 85"/>
                  <a:gd name="T22" fmla="*/ 46 w 71"/>
                  <a:gd name="T23" fmla="*/ 12 h 85"/>
                  <a:gd name="T24" fmla="*/ 50 w 71"/>
                  <a:gd name="T25" fmla="*/ 16 h 85"/>
                  <a:gd name="T26" fmla="*/ 54 w 71"/>
                  <a:gd name="T27" fmla="*/ 16 h 85"/>
                  <a:gd name="T28" fmla="*/ 56 w 71"/>
                  <a:gd name="T29" fmla="*/ 20 h 85"/>
                  <a:gd name="T30" fmla="*/ 60 w 71"/>
                  <a:gd name="T31" fmla="*/ 22 h 85"/>
                  <a:gd name="T32" fmla="*/ 64 w 71"/>
                  <a:gd name="T33" fmla="*/ 26 h 85"/>
                  <a:gd name="T34" fmla="*/ 66 w 71"/>
                  <a:gd name="T35" fmla="*/ 30 h 85"/>
                  <a:gd name="T36" fmla="*/ 70 w 71"/>
                  <a:gd name="T37" fmla="*/ 34 h 85"/>
                  <a:gd name="T38" fmla="*/ 70 w 71"/>
                  <a:gd name="T39" fmla="*/ 38 h 85"/>
                  <a:gd name="T40" fmla="*/ 70 w 71"/>
                  <a:gd name="T41" fmla="*/ 42 h 85"/>
                  <a:gd name="T42" fmla="*/ 70 w 71"/>
                  <a:gd name="T43" fmla="*/ 46 h 85"/>
                  <a:gd name="T44" fmla="*/ 70 w 71"/>
                  <a:gd name="T45" fmla="*/ 52 h 85"/>
                  <a:gd name="T46" fmla="*/ 70 w 71"/>
                  <a:gd name="T47" fmla="*/ 56 h 85"/>
                  <a:gd name="T48" fmla="*/ 70 w 71"/>
                  <a:gd name="T49" fmla="*/ 60 h 85"/>
                  <a:gd name="T50" fmla="*/ 68 w 71"/>
                  <a:gd name="T51" fmla="*/ 66 h 85"/>
                  <a:gd name="T52" fmla="*/ 68 w 71"/>
                  <a:gd name="T53" fmla="*/ 70 h 85"/>
                  <a:gd name="T54" fmla="*/ 68 w 71"/>
                  <a:gd name="T55" fmla="*/ 74 h 85"/>
                  <a:gd name="T56" fmla="*/ 68 w 71"/>
                  <a:gd name="T57" fmla="*/ 78 h 85"/>
                  <a:gd name="T58" fmla="*/ 66 w 71"/>
                  <a:gd name="T59" fmla="*/ 82 h 85"/>
                  <a:gd name="T60" fmla="*/ 58 w 71"/>
                  <a:gd name="T61" fmla="*/ 84 h 85"/>
                  <a:gd name="T62" fmla="*/ 54 w 71"/>
                  <a:gd name="T63" fmla="*/ 84 h 85"/>
                  <a:gd name="T64" fmla="*/ 48 w 71"/>
                  <a:gd name="T65" fmla="*/ 84 h 85"/>
                  <a:gd name="T66" fmla="*/ 42 w 71"/>
                  <a:gd name="T67" fmla="*/ 84 h 85"/>
                  <a:gd name="T68" fmla="*/ 38 w 71"/>
                  <a:gd name="T69" fmla="*/ 84 h 85"/>
                  <a:gd name="T70" fmla="*/ 34 w 71"/>
                  <a:gd name="T71" fmla="*/ 84 h 85"/>
                  <a:gd name="T72" fmla="*/ 30 w 71"/>
                  <a:gd name="T73" fmla="*/ 82 h 85"/>
                  <a:gd name="T74" fmla="*/ 26 w 71"/>
                  <a:gd name="T75" fmla="*/ 76 h 85"/>
                  <a:gd name="T76" fmla="*/ 24 w 71"/>
                  <a:gd name="T77" fmla="*/ 72 h 85"/>
                  <a:gd name="T78" fmla="*/ 20 w 71"/>
                  <a:gd name="T79" fmla="*/ 70 h 85"/>
                  <a:gd name="T80" fmla="*/ 16 w 71"/>
                  <a:gd name="T81" fmla="*/ 66 h 85"/>
                  <a:gd name="T82" fmla="*/ 12 w 71"/>
                  <a:gd name="T83" fmla="*/ 64 h 85"/>
                  <a:gd name="T84" fmla="*/ 12 w 71"/>
                  <a:gd name="T85" fmla="*/ 60 h 85"/>
                  <a:gd name="T86" fmla="*/ 12 w 71"/>
                  <a:gd name="T87" fmla="*/ 56 h 85"/>
                  <a:gd name="T88" fmla="*/ 10 w 71"/>
                  <a:gd name="T89" fmla="*/ 52 h 85"/>
                  <a:gd name="T90" fmla="*/ 10 w 71"/>
                  <a:gd name="T91" fmla="*/ 48 h 85"/>
                  <a:gd name="T92" fmla="*/ 6 w 71"/>
                  <a:gd name="T93" fmla="*/ 48 h 85"/>
                  <a:gd name="T94" fmla="*/ 6 w 71"/>
                  <a:gd name="T95" fmla="*/ 44 h 85"/>
                  <a:gd name="T96" fmla="*/ 4 w 71"/>
                  <a:gd name="T97" fmla="*/ 38 h 85"/>
                  <a:gd name="T98" fmla="*/ 6 w 71"/>
                  <a:gd name="T99" fmla="*/ 28 h 85"/>
                  <a:gd name="T100" fmla="*/ 4 w 71"/>
                  <a:gd name="T101" fmla="*/ 24 h 85"/>
                  <a:gd name="T102" fmla="*/ 2 w 71"/>
                  <a:gd name="T103" fmla="*/ 20 h 85"/>
                  <a:gd name="T104" fmla="*/ 0 w 71"/>
                  <a:gd name="T105" fmla="*/ 14 h 85"/>
                  <a:gd name="T106" fmla="*/ 0 w 71"/>
                  <a:gd name="T107" fmla="*/ 10 h 85"/>
                  <a:gd name="T108" fmla="*/ 0 w 71"/>
                  <a:gd name="T109" fmla="*/ 6 h 85"/>
                  <a:gd name="T110" fmla="*/ 2 w 71"/>
                  <a:gd name="T111" fmla="*/ 2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1" h="85">
                    <a:moveTo>
                      <a:pt x="2" y="2"/>
                    </a:moveTo>
                    <a:lnTo>
                      <a:pt x="6" y="2"/>
                    </a:lnTo>
                    <a:lnTo>
                      <a:pt x="10" y="2"/>
                    </a:lnTo>
                    <a:lnTo>
                      <a:pt x="14" y="2"/>
                    </a:lnTo>
                    <a:lnTo>
                      <a:pt x="18" y="0"/>
                    </a:lnTo>
                    <a:lnTo>
                      <a:pt x="22" y="0"/>
                    </a:lnTo>
                    <a:lnTo>
                      <a:pt x="26" y="2"/>
                    </a:lnTo>
                    <a:lnTo>
                      <a:pt x="30" y="4"/>
                    </a:lnTo>
                    <a:lnTo>
                      <a:pt x="34" y="8"/>
                    </a:lnTo>
                    <a:lnTo>
                      <a:pt x="38" y="8"/>
                    </a:lnTo>
                    <a:lnTo>
                      <a:pt x="42" y="10"/>
                    </a:lnTo>
                    <a:lnTo>
                      <a:pt x="46" y="12"/>
                    </a:lnTo>
                    <a:lnTo>
                      <a:pt x="50" y="16"/>
                    </a:lnTo>
                    <a:lnTo>
                      <a:pt x="54" y="16"/>
                    </a:lnTo>
                    <a:lnTo>
                      <a:pt x="56" y="20"/>
                    </a:lnTo>
                    <a:lnTo>
                      <a:pt x="60" y="22"/>
                    </a:lnTo>
                    <a:lnTo>
                      <a:pt x="64" y="26"/>
                    </a:lnTo>
                    <a:lnTo>
                      <a:pt x="66" y="30"/>
                    </a:lnTo>
                    <a:lnTo>
                      <a:pt x="70" y="34"/>
                    </a:lnTo>
                    <a:lnTo>
                      <a:pt x="70" y="38"/>
                    </a:lnTo>
                    <a:lnTo>
                      <a:pt x="70" y="42"/>
                    </a:lnTo>
                    <a:lnTo>
                      <a:pt x="70" y="46"/>
                    </a:lnTo>
                    <a:lnTo>
                      <a:pt x="70" y="52"/>
                    </a:lnTo>
                    <a:lnTo>
                      <a:pt x="70" y="56"/>
                    </a:lnTo>
                    <a:lnTo>
                      <a:pt x="70" y="60"/>
                    </a:lnTo>
                    <a:lnTo>
                      <a:pt x="68" y="66"/>
                    </a:lnTo>
                    <a:lnTo>
                      <a:pt x="68" y="70"/>
                    </a:lnTo>
                    <a:lnTo>
                      <a:pt x="68" y="74"/>
                    </a:lnTo>
                    <a:lnTo>
                      <a:pt x="68" y="78"/>
                    </a:lnTo>
                    <a:lnTo>
                      <a:pt x="66" y="82"/>
                    </a:lnTo>
                    <a:lnTo>
                      <a:pt x="58" y="84"/>
                    </a:lnTo>
                    <a:lnTo>
                      <a:pt x="54" y="84"/>
                    </a:lnTo>
                    <a:lnTo>
                      <a:pt x="48" y="84"/>
                    </a:lnTo>
                    <a:lnTo>
                      <a:pt x="42" y="84"/>
                    </a:lnTo>
                    <a:lnTo>
                      <a:pt x="38" y="84"/>
                    </a:lnTo>
                    <a:lnTo>
                      <a:pt x="34" y="84"/>
                    </a:lnTo>
                    <a:lnTo>
                      <a:pt x="30" y="82"/>
                    </a:lnTo>
                    <a:lnTo>
                      <a:pt x="26" y="76"/>
                    </a:lnTo>
                    <a:lnTo>
                      <a:pt x="24" y="72"/>
                    </a:lnTo>
                    <a:lnTo>
                      <a:pt x="20" y="70"/>
                    </a:lnTo>
                    <a:lnTo>
                      <a:pt x="16" y="66"/>
                    </a:lnTo>
                    <a:lnTo>
                      <a:pt x="12" y="64"/>
                    </a:lnTo>
                    <a:lnTo>
                      <a:pt x="12" y="60"/>
                    </a:lnTo>
                    <a:lnTo>
                      <a:pt x="12" y="56"/>
                    </a:lnTo>
                    <a:lnTo>
                      <a:pt x="10" y="52"/>
                    </a:lnTo>
                    <a:lnTo>
                      <a:pt x="10" y="48"/>
                    </a:lnTo>
                    <a:lnTo>
                      <a:pt x="6" y="48"/>
                    </a:lnTo>
                    <a:lnTo>
                      <a:pt x="6" y="44"/>
                    </a:lnTo>
                    <a:lnTo>
                      <a:pt x="4" y="38"/>
                    </a:lnTo>
                    <a:lnTo>
                      <a:pt x="6" y="28"/>
                    </a:lnTo>
                    <a:lnTo>
                      <a:pt x="4" y="24"/>
                    </a:lnTo>
                    <a:lnTo>
                      <a:pt x="2" y="20"/>
                    </a:lnTo>
                    <a:lnTo>
                      <a:pt x="0" y="14"/>
                    </a:lnTo>
                    <a:lnTo>
                      <a:pt x="0" y="10"/>
                    </a:lnTo>
                    <a:lnTo>
                      <a:pt x="0" y="6"/>
                    </a:lnTo>
                    <a:lnTo>
                      <a:pt x="2" y="2"/>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0" name="Freeform 28"/>
              <p:cNvSpPr>
                <a:spLocks/>
              </p:cNvSpPr>
              <p:nvPr/>
            </p:nvSpPr>
            <p:spPr bwMode="ltGray">
              <a:xfrm>
                <a:off x="1412" y="1290"/>
                <a:ext cx="59" cy="71"/>
              </a:xfrm>
              <a:custGeom>
                <a:avLst/>
                <a:gdLst>
                  <a:gd name="T0" fmla="*/ 8 w 59"/>
                  <a:gd name="T1" fmla="*/ 0 h 71"/>
                  <a:gd name="T2" fmla="*/ 12 w 59"/>
                  <a:gd name="T3" fmla="*/ 2 h 71"/>
                  <a:gd name="T4" fmla="*/ 16 w 59"/>
                  <a:gd name="T5" fmla="*/ 2 h 71"/>
                  <a:gd name="T6" fmla="*/ 20 w 59"/>
                  <a:gd name="T7" fmla="*/ 2 h 71"/>
                  <a:gd name="T8" fmla="*/ 24 w 59"/>
                  <a:gd name="T9" fmla="*/ 2 h 71"/>
                  <a:gd name="T10" fmla="*/ 28 w 59"/>
                  <a:gd name="T11" fmla="*/ 2 h 71"/>
                  <a:gd name="T12" fmla="*/ 32 w 59"/>
                  <a:gd name="T13" fmla="*/ 4 h 71"/>
                  <a:gd name="T14" fmla="*/ 36 w 59"/>
                  <a:gd name="T15" fmla="*/ 4 h 71"/>
                  <a:gd name="T16" fmla="*/ 40 w 59"/>
                  <a:gd name="T17" fmla="*/ 8 h 71"/>
                  <a:gd name="T18" fmla="*/ 42 w 59"/>
                  <a:gd name="T19" fmla="*/ 12 h 71"/>
                  <a:gd name="T20" fmla="*/ 44 w 59"/>
                  <a:gd name="T21" fmla="*/ 16 h 71"/>
                  <a:gd name="T22" fmla="*/ 46 w 59"/>
                  <a:gd name="T23" fmla="*/ 20 h 71"/>
                  <a:gd name="T24" fmla="*/ 48 w 59"/>
                  <a:gd name="T25" fmla="*/ 24 h 71"/>
                  <a:gd name="T26" fmla="*/ 52 w 59"/>
                  <a:gd name="T27" fmla="*/ 26 h 71"/>
                  <a:gd name="T28" fmla="*/ 54 w 59"/>
                  <a:gd name="T29" fmla="*/ 32 h 71"/>
                  <a:gd name="T30" fmla="*/ 58 w 59"/>
                  <a:gd name="T31" fmla="*/ 38 h 71"/>
                  <a:gd name="T32" fmla="*/ 58 w 59"/>
                  <a:gd name="T33" fmla="*/ 42 h 71"/>
                  <a:gd name="T34" fmla="*/ 58 w 59"/>
                  <a:gd name="T35" fmla="*/ 48 h 71"/>
                  <a:gd name="T36" fmla="*/ 58 w 59"/>
                  <a:gd name="T37" fmla="*/ 52 h 71"/>
                  <a:gd name="T38" fmla="*/ 58 w 59"/>
                  <a:gd name="T39" fmla="*/ 56 h 71"/>
                  <a:gd name="T40" fmla="*/ 58 w 59"/>
                  <a:gd name="T41" fmla="*/ 60 h 71"/>
                  <a:gd name="T42" fmla="*/ 58 w 59"/>
                  <a:gd name="T43" fmla="*/ 64 h 71"/>
                  <a:gd name="T44" fmla="*/ 58 w 59"/>
                  <a:gd name="T45" fmla="*/ 68 h 71"/>
                  <a:gd name="T46" fmla="*/ 54 w 59"/>
                  <a:gd name="T47" fmla="*/ 68 h 71"/>
                  <a:gd name="T48" fmla="*/ 50 w 59"/>
                  <a:gd name="T49" fmla="*/ 70 h 71"/>
                  <a:gd name="T50" fmla="*/ 46 w 59"/>
                  <a:gd name="T51" fmla="*/ 70 h 71"/>
                  <a:gd name="T52" fmla="*/ 42 w 59"/>
                  <a:gd name="T53" fmla="*/ 70 h 71"/>
                  <a:gd name="T54" fmla="*/ 38 w 59"/>
                  <a:gd name="T55" fmla="*/ 70 h 71"/>
                  <a:gd name="T56" fmla="*/ 34 w 59"/>
                  <a:gd name="T57" fmla="*/ 70 h 71"/>
                  <a:gd name="T58" fmla="*/ 30 w 59"/>
                  <a:gd name="T59" fmla="*/ 68 h 71"/>
                  <a:gd name="T60" fmla="*/ 26 w 59"/>
                  <a:gd name="T61" fmla="*/ 66 h 71"/>
                  <a:gd name="T62" fmla="*/ 22 w 59"/>
                  <a:gd name="T63" fmla="*/ 62 h 71"/>
                  <a:gd name="T64" fmla="*/ 20 w 59"/>
                  <a:gd name="T65" fmla="*/ 58 h 71"/>
                  <a:gd name="T66" fmla="*/ 16 w 59"/>
                  <a:gd name="T67" fmla="*/ 54 h 71"/>
                  <a:gd name="T68" fmla="*/ 14 w 59"/>
                  <a:gd name="T69" fmla="*/ 50 h 71"/>
                  <a:gd name="T70" fmla="*/ 12 w 59"/>
                  <a:gd name="T71" fmla="*/ 46 h 71"/>
                  <a:gd name="T72" fmla="*/ 10 w 59"/>
                  <a:gd name="T73" fmla="*/ 42 h 71"/>
                  <a:gd name="T74" fmla="*/ 8 w 59"/>
                  <a:gd name="T75" fmla="*/ 38 h 71"/>
                  <a:gd name="T76" fmla="*/ 8 w 59"/>
                  <a:gd name="T77" fmla="*/ 34 h 71"/>
                  <a:gd name="T78" fmla="*/ 4 w 59"/>
                  <a:gd name="T79" fmla="*/ 28 h 71"/>
                  <a:gd name="T80" fmla="*/ 0 w 59"/>
                  <a:gd name="T81" fmla="*/ 24 h 71"/>
                  <a:gd name="T82" fmla="*/ 0 w 59"/>
                  <a:gd name="T83" fmla="*/ 20 h 71"/>
                  <a:gd name="T84" fmla="*/ 4 w 59"/>
                  <a:gd name="T85" fmla="*/ 20 h 71"/>
                  <a:gd name="T86" fmla="*/ 8 w 59"/>
                  <a:gd name="T87" fmla="*/ 20 h 71"/>
                  <a:gd name="T88" fmla="*/ 12 w 59"/>
                  <a:gd name="T89" fmla="*/ 20 h 71"/>
                  <a:gd name="T90" fmla="*/ 12 w 59"/>
                  <a:gd name="T91" fmla="*/ 16 h 71"/>
                  <a:gd name="T92" fmla="*/ 8 w 59"/>
                  <a:gd name="T93" fmla="*/ 12 h 71"/>
                  <a:gd name="T94" fmla="*/ 8 w 59"/>
                  <a:gd name="T95" fmla="*/ 8 h 71"/>
                  <a:gd name="T96" fmla="*/ 6 w 59"/>
                  <a:gd name="T97" fmla="*/ 4 h 71"/>
                  <a:gd name="T98" fmla="*/ 8 w 59"/>
                  <a:gd name="T99" fmla="*/ 0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 h="71">
                    <a:moveTo>
                      <a:pt x="8" y="0"/>
                    </a:moveTo>
                    <a:lnTo>
                      <a:pt x="12" y="2"/>
                    </a:lnTo>
                    <a:lnTo>
                      <a:pt x="16" y="2"/>
                    </a:lnTo>
                    <a:lnTo>
                      <a:pt x="20" y="2"/>
                    </a:lnTo>
                    <a:lnTo>
                      <a:pt x="24" y="2"/>
                    </a:lnTo>
                    <a:lnTo>
                      <a:pt x="28" y="2"/>
                    </a:lnTo>
                    <a:lnTo>
                      <a:pt x="32" y="4"/>
                    </a:lnTo>
                    <a:lnTo>
                      <a:pt x="36" y="4"/>
                    </a:lnTo>
                    <a:lnTo>
                      <a:pt x="40" y="8"/>
                    </a:lnTo>
                    <a:lnTo>
                      <a:pt x="42" y="12"/>
                    </a:lnTo>
                    <a:lnTo>
                      <a:pt x="44" y="16"/>
                    </a:lnTo>
                    <a:lnTo>
                      <a:pt x="46" y="20"/>
                    </a:lnTo>
                    <a:lnTo>
                      <a:pt x="48" y="24"/>
                    </a:lnTo>
                    <a:lnTo>
                      <a:pt x="52" y="26"/>
                    </a:lnTo>
                    <a:lnTo>
                      <a:pt x="54" y="32"/>
                    </a:lnTo>
                    <a:lnTo>
                      <a:pt x="58" y="38"/>
                    </a:lnTo>
                    <a:lnTo>
                      <a:pt x="58" y="42"/>
                    </a:lnTo>
                    <a:lnTo>
                      <a:pt x="58" y="48"/>
                    </a:lnTo>
                    <a:lnTo>
                      <a:pt x="58" y="52"/>
                    </a:lnTo>
                    <a:lnTo>
                      <a:pt x="58" y="56"/>
                    </a:lnTo>
                    <a:lnTo>
                      <a:pt x="58" y="60"/>
                    </a:lnTo>
                    <a:lnTo>
                      <a:pt x="58" y="64"/>
                    </a:lnTo>
                    <a:lnTo>
                      <a:pt x="58" y="68"/>
                    </a:lnTo>
                    <a:lnTo>
                      <a:pt x="54" y="68"/>
                    </a:lnTo>
                    <a:lnTo>
                      <a:pt x="50" y="70"/>
                    </a:lnTo>
                    <a:lnTo>
                      <a:pt x="46" y="70"/>
                    </a:lnTo>
                    <a:lnTo>
                      <a:pt x="42" y="70"/>
                    </a:lnTo>
                    <a:lnTo>
                      <a:pt x="38" y="70"/>
                    </a:lnTo>
                    <a:lnTo>
                      <a:pt x="34" y="70"/>
                    </a:lnTo>
                    <a:lnTo>
                      <a:pt x="30" y="68"/>
                    </a:lnTo>
                    <a:lnTo>
                      <a:pt x="26" y="66"/>
                    </a:lnTo>
                    <a:lnTo>
                      <a:pt x="22" y="62"/>
                    </a:lnTo>
                    <a:lnTo>
                      <a:pt x="20" y="58"/>
                    </a:lnTo>
                    <a:lnTo>
                      <a:pt x="16" y="54"/>
                    </a:lnTo>
                    <a:lnTo>
                      <a:pt x="14" y="50"/>
                    </a:lnTo>
                    <a:lnTo>
                      <a:pt x="12" y="46"/>
                    </a:lnTo>
                    <a:lnTo>
                      <a:pt x="10" y="42"/>
                    </a:lnTo>
                    <a:lnTo>
                      <a:pt x="8" y="38"/>
                    </a:lnTo>
                    <a:lnTo>
                      <a:pt x="8" y="34"/>
                    </a:lnTo>
                    <a:lnTo>
                      <a:pt x="4" y="28"/>
                    </a:lnTo>
                    <a:lnTo>
                      <a:pt x="0" y="24"/>
                    </a:lnTo>
                    <a:lnTo>
                      <a:pt x="0" y="20"/>
                    </a:lnTo>
                    <a:lnTo>
                      <a:pt x="4" y="20"/>
                    </a:lnTo>
                    <a:lnTo>
                      <a:pt x="8" y="20"/>
                    </a:lnTo>
                    <a:lnTo>
                      <a:pt x="12" y="20"/>
                    </a:lnTo>
                    <a:lnTo>
                      <a:pt x="12" y="16"/>
                    </a:lnTo>
                    <a:lnTo>
                      <a:pt x="8" y="12"/>
                    </a:lnTo>
                    <a:lnTo>
                      <a:pt x="8" y="8"/>
                    </a:lnTo>
                    <a:lnTo>
                      <a:pt x="6" y="4"/>
                    </a:lnTo>
                    <a:lnTo>
                      <a:pt x="8"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1" name="Freeform 29"/>
              <p:cNvSpPr>
                <a:spLocks/>
              </p:cNvSpPr>
              <p:nvPr/>
            </p:nvSpPr>
            <p:spPr bwMode="ltGray">
              <a:xfrm>
                <a:off x="1190" y="1324"/>
                <a:ext cx="69" cy="123"/>
              </a:xfrm>
              <a:custGeom>
                <a:avLst/>
                <a:gdLst>
                  <a:gd name="T0" fmla="*/ 20 w 69"/>
                  <a:gd name="T1" fmla="*/ 0 h 123"/>
                  <a:gd name="T2" fmla="*/ 28 w 69"/>
                  <a:gd name="T3" fmla="*/ 4 h 123"/>
                  <a:gd name="T4" fmla="*/ 38 w 69"/>
                  <a:gd name="T5" fmla="*/ 8 h 123"/>
                  <a:gd name="T6" fmla="*/ 46 w 69"/>
                  <a:gd name="T7" fmla="*/ 12 h 123"/>
                  <a:gd name="T8" fmla="*/ 50 w 69"/>
                  <a:gd name="T9" fmla="*/ 20 h 123"/>
                  <a:gd name="T10" fmla="*/ 56 w 69"/>
                  <a:gd name="T11" fmla="*/ 26 h 123"/>
                  <a:gd name="T12" fmla="*/ 62 w 69"/>
                  <a:gd name="T13" fmla="*/ 34 h 123"/>
                  <a:gd name="T14" fmla="*/ 66 w 69"/>
                  <a:gd name="T15" fmla="*/ 40 h 123"/>
                  <a:gd name="T16" fmla="*/ 68 w 69"/>
                  <a:gd name="T17" fmla="*/ 48 h 123"/>
                  <a:gd name="T18" fmla="*/ 68 w 69"/>
                  <a:gd name="T19" fmla="*/ 56 h 123"/>
                  <a:gd name="T20" fmla="*/ 68 w 69"/>
                  <a:gd name="T21" fmla="*/ 66 h 123"/>
                  <a:gd name="T22" fmla="*/ 66 w 69"/>
                  <a:gd name="T23" fmla="*/ 74 h 123"/>
                  <a:gd name="T24" fmla="*/ 66 w 69"/>
                  <a:gd name="T25" fmla="*/ 82 h 123"/>
                  <a:gd name="T26" fmla="*/ 66 w 69"/>
                  <a:gd name="T27" fmla="*/ 90 h 123"/>
                  <a:gd name="T28" fmla="*/ 64 w 69"/>
                  <a:gd name="T29" fmla="*/ 100 h 123"/>
                  <a:gd name="T30" fmla="*/ 60 w 69"/>
                  <a:gd name="T31" fmla="*/ 108 h 123"/>
                  <a:gd name="T32" fmla="*/ 56 w 69"/>
                  <a:gd name="T33" fmla="*/ 116 h 123"/>
                  <a:gd name="T34" fmla="*/ 48 w 69"/>
                  <a:gd name="T35" fmla="*/ 120 h 123"/>
                  <a:gd name="T36" fmla="*/ 38 w 69"/>
                  <a:gd name="T37" fmla="*/ 122 h 123"/>
                  <a:gd name="T38" fmla="*/ 30 w 69"/>
                  <a:gd name="T39" fmla="*/ 122 h 123"/>
                  <a:gd name="T40" fmla="*/ 22 w 69"/>
                  <a:gd name="T41" fmla="*/ 116 h 123"/>
                  <a:gd name="T42" fmla="*/ 16 w 69"/>
                  <a:gd name="T43" fmla="*/ 110 h 123"/>
                  <a:gd name="T44" fmla="*/ 10 w 69"/>
                  <a:gd name="T45" fmla="*/ 104 h 123"/>
                  <a:gd name="T46" fmla="*/ 6 w 69"/>
                  <a:gd name="T47" fmla="*/ 96 h 123"/>
                  <a:gd name="T48" fmla="*/ 4 w 69"/>
                  <a:gd name="T49" fmla="*/ 88 h 123"/>
                  <a:gd name="T50" fmla="*/ 2 w 69"/>
                  <a:gd name="T51" fmla="*/ 80 h 123"/>
                  <a:gd name="T52" fmla="*/ 2 w 69"/>
                  <a:gd name="T53" fmla="*/ 72 h 123"/>
                  <a:gd name="T54" fmla="*/ 0 w 69"/>
                  <a:gd name="T55" fmla="*/ 62 h 123"/>
                  <a:gd name="T56" fmla="*/ 0 w 69"/>
                  <a:gd name="T57" fmla="*/ 52 h 123"/>
                  <a:gd name="T58" fmla="*/ 0 w 69"/>
                  <a:gd name="T59" fmla="*/ 40 h 123"/>
                  <a:gd name="T60" fmla="*/ 0 w 69"/>
                  <a:gd name="T61" fmla="*/ 32 h 123"/>
                  <a:gd name="T62" fmla="*/ 0 w 69"/>
                  <a:gd name="T63" fmla="*/ 24 h 123"/>
                  <a:gd name="T64" fmla="*/ 8 w 69"/>
                  <a:gd name="T65" fmla="*/ 24 h 123"/>
                  <a:gd name="T66" fmla="*/ 8 w 69"/>
                  <a:gd name="T67" fmla="*/ 14 h 123"/>
                  <a:gd name="T68" fmla="*/ 14 w 69"/>
                  <a:gd name="T69" fmla="*/ 8 h 123"/>
                  <a:gd name="T70" fmla="*/ 22 w 69"/>
                  <a:gd name="T71" fmla="*/ 4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 h="123">
                    <a:moveTo>
                      <a:pt x="16" y="0"/>
                    </a:moveTo>
                    <a:lnTo>
                      <a:pt x="20" y="0"/>
                    </a:lnTo>
                    <a:lnTo>
                      <a:pt x="24" y="2"/>
                    </a:lnTo>
                    <a:lnTo>
                      <a:pt x="28" y="4"/>
                    </a:lnTo>
                    <a:lnTo>
                      <a:pt x="32" y="6"/>
                    </a:lnTo>
                    <a:lnTo>
                      <a:pt x="38" y="8"/>
                    </a:lnTo>
                    <a:lnTo>
                      <a:pt x="42" y="8"/>
                    </a:lnTo>
                    <a:lnTo>
                      <a:pt x="46" y="12"/>
                    </a:lnTo>
                    <a:lnTo>
                      <a:pt x="48" y="16"/>
                    </a:lnTo>
                    <a:lnTo>
                      <a:pt x="50" y="20"/>
                    </a:lnTo>
                    <a:lnTo>
                      <a:pt x="52" y="24"/>
                    </a:lnTo>
                    <a:lnTo>
                      <a:pt x="56" y="26"/>
                    </a:lnTo>
                    <a:lnTo>
                      <a:pt x="58" y="30"/>
                    </a:lnTo>
                    <a:lnTo>
                      <a:pt x="62" y="34"/>
                    </a:lnTo>
                    <a:lnTo>
                      <a:pt x="62" y="38"/>
                    </a:lnTo>
                    <a:lnTo>
                      <a:pt x="66" y="40"/>
                    </a:lnTo>
                    <a:lnTo>
                      <a:pt x="66" y="44"/>
                    </a:lnTo>
                    <a:lnTo>
                      <a:pt x="68" y="48"/>
                    </a:lnTo>
                    <a:lnTo>
                      <a:pt x="68" y="52"/>
                    </a:lnTo>
                    <a:lnTo>
                      <a:pt x="68" y="56"/>
                    </a:lnTo>
                    <a:lnTo>
                      <a:pt x="68" y="62"/>
                    </a:lnTo>
                    <a:lnTo>
                      <a:pt x="68" y="66"/>
                    </a:lnTo>
                    <a:lnTo>
                      <a:pt x="66" y="70"/>
                    </a:lnTo>
                    <a:lnTo>
                      <a:pt x="66" y="74"/>
                    </a:lnTo>
                    <a:lnTo>
                      <a:pt x="66" y="78"/>
                    </a:lnTo>
                    <a:lnTo>
                      <a:pt x="66" y="82"/>
                    </a:lnTo>
                    <a:lnTo>
                      <a:pt x="66" y="86"/>
                    </a:lnTo>
                    <a:lnTo>
                      <a:pt x="66" y="90"/>
                    </a:lnTo>
                    <a:lnTo>
                      <a:pt x="66" y="96"/>
                    </a:lnTo>
                    <a:lnTo>
                      <a:pt x="64" y="100"/>
                    </a:lnTo>
                    <a:lnTo>
                      <a:pt x="62" y="104"/>
                    </a:lnTo>
                    <a:lnTo>
                      <a:pt x="60" y="108"/>
                    </a:lnTo>
                    <a:lnTo>
                      <a:pt x="58" y="112"/>
                    </a:lnTo>
                    <a:lnTo>
                      <a:pt x="56" y="116"/>
                    </a:lnTo>
                    <a:lnTo>
                      <a:pt x="52" y="118"/>
                    </a:lnTo>
                    <a:lnTo>
                      <a:pt x="48" y="120"/>
                    </a:lnTo>
                    <a:lnTo>
                      <a:pt x="42" y="122"/>
                    </a:lnTo>
                    <a:lnTo>
                      <a:pt x="38" y="122"/>
                    </a:lnTo>
                    <a:lnTo>
                      <a:pt x="34" y="122"/>
                    </a:lnTo>
                    <a:lnTo>
                      <a:pt x="30" y="122"/>
                    </a:lnTo>
                    <a:lnTo>
                      <a:pt x="26" y="118"/>
                    </a:lnTo>
                    <a:lnTo>
                      <a:pt x="22" y="116"/>
                    </a:lnTo>
                    <a:lnTo>
                      <a:pt x="20" y="112"/>
                    </a:lnTo>
                    <a:lnTo>
                      <a:pt x="16" y="110"/>
                    </a:lnTo>
                    <a:lnTo>
                      <a:pt x="14" y="106"/>
                    </a:lnTo>
                    <a:lnTo>
                      <a:pt x="10" y="104"/>
                    </a:lnTo>
                    <a:lnTo>
                      <a:pt x="8" y="100"/>
                    </a:lnTo>
                    <a:lnTo>
                      <a:pt x="6" y="96"/>
                    </a:lnTo>
                    <a:lnTo>
                      <a:pt x="6" y="92"/>
                    </a:lnTo>
                    <a:lnTo>
                      <a:pt x="4" y="88"/>
                    </a:lnTo>
                    <a:lnTo>
                      <a:pt x="2" y="84"/>
                    </a:lnTo>
                    <a:lnTo>
                      <a:pt x="2" y="80"/>
                    </a:lnTo>
                    <a:lnTo>
                      <a:pt x="2" y="76"/>
                    </a:lnTo>
                    <a:lnTo>
                      <a:pt x="2" y="72"/>
                    </a:lnTo>
                    <a:lnTo>
                      <a:pt x="0" y="66"/>
                    </a:lnTo>
                    <a:lnTo>
                      <a:pt x="0" y="62"/>
                    </a:lnTo>
                    <a:lnTo>
                      <a:pt x="0" y="56"/>
                    </a:lnTo>
                    <a:lnTo>
                      <a:pt x="0" y="52"/>
                    </a:lnTo>
                    <a:lnTo>
                      <a:pt x="0" y="48"/>
                    </a:lnTo>
                    <a:lnTo>
                      <a:pt x="0" y="40"/>
                    </a:lnTo>
                    <a:lnTo>
                      <a:pt x="0" y="36"/>
                    </a:lnTo>
                    <a:lnTo>
                      <a:pt x="0" y="32"/>
                    </a:lnTo>
                    <a:lnTo>
                      <a:pt x="0" y="28"/>
                    </a:lnTo>
                    <a:lnTo>
                      <a:pt x="0" y="24"/>
                    </a:lnTo>
                    <a:lnTo>
                      <a:pt x="4" y="24"/>
                    </a:lnTo>
                    <a:lnTo>
                      <a:pt x="8" y="24"/>
                    </a:lnTo>
                    <a:lnTo>
                      <a:pt x="8" y="18"/>
                    </a:lnTo>
                    <a:lnTo>
                      <a:pt x="8" y="14"/>
                    </a:lnTo>
                    <a:lnTo>
                      <a:pt x="14" y="12"/>
                    </a:lnTo>
                    <a:lnTo>
                      <a:pt x="14" y="8"/>
                    </a:lnTo>
                    <a:lnTo>
                      <a:pt x="18" y="6"/>
                    </a:lnTo>
                    <a:lnTo>
                      <a:pt x="22" y="4"/>
                    </a:lnTo>
                    <a:lnTo>
                      <a:pt x="16"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2" name="Freeform 30"/>
              <p:cNvSpPr>
                <a:spLocks/>
              </p:cNvSpPr>
              <p:nvPr/>
            </p:nvSpPr>
            <p:spPr bwMode="ltGray">
              <a:xfrm>
                <a:off x="1158" y="1402"/>
                <a:ext cx="25" cy="19"/>
              </a:xfrm>
              <a:custGeom>
                <a:avLst/>
                <a:gdLst>
                  <a:gd name="T0" fmla="*/ 8 w 25"/>
                  <a:gd name="T1" fmla="*/ 18 h 19"/>
                  <a:gd name="T2" fmla="*/ 4 w 25"/>
                  <a:gd name="T3" fmla="*/ 18 h 19"/>
                  <a:gd name="T4" fmla="*/ 2 w 25"/>
                  <a:gd name="T5" fmla="*/ 14 h 19"/>
                  <a:gd name="T6" fmla="*/ 0 w 25"/>
                  <a:gd name="T7" fmla="*/ 10 h 19"/>
                  <a:gd name="T8" fmla="*/ 0 w 25"/>
                  <a:gd name="T9" fmla="*/ 6 h 19"/>
                  <a:gd name="T10" fmla="*/ 0 w 25"/>
                  <a:gd name="T11" fmla="*/ 2 h 19"/>
                  <a:gd name="T12" fmla="*/ 4 w 25"/>
                  <a:gd name="T13" fmla="*/ 2 h 19"/>
                  <a:gd name="T14" fmla="*/ 8 w 25"/>
                  <a:gd name="T15" fmla="*/ 2 h 19"/>
                  <a:gd name="T16" fmla="*/ 12 w 25"/>
                  <a:gd name="T17" fmla="*/ 0 h 19"/>
                  <a:gd name="T18" fmla="*/ 16 w 25"/>
                  <a:gd name="T19" fmla="*/ 0 h 19"/>
                  <a:gd name="T20" fmla="*/ 18 w 25"/>
                  <a:gd name="T21" fmla="*/ 4 h 19"/>
                  <a:gd name="T22" fmla="*/ 20 w 25"/>
                  <a:gd name="T23" fmla="*/ 8 h 19"/>
                  <a:gd name="T24" fmla="*/ 24 w 25"/>
                  <a:gd name="T25" fmla="*/ 10 h 19"/>
                  <a:gd name="T26" fmla="*/ 24 w 25"/>
                  <a:gd name="T27" fmla="*/ 14 h 19"/>
                  <a:gd name="T28" fmla="*/ 24 w 25"/>
                  <a:gd name="T29" fmla="*/ 18 h 19"/>
                  <a:gd name="T30" fmla="*/ 20 w 25"/>
                  <a:gd name="T31" fmla="*/ 18 h 19"/>
                  <a:gd name="T32" fmla="*/ 16 w 25"/>
                  <a:gd name="T33" fmla="*/ 18 h 19"/>
                  <a:gd name="T34" fmla="*/ 12 w 25"/>
                  <a:gd name="T35" fmla="*/ 18 h 19"/>
                  <a:gd name="T36" fmla="*/ 8 w 25"/>
                  <a:gd name="T37" fmla="*/ 18 h 19"/>
                  <a:gd name="T38" fmla="*/ 8 w 25"/>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8" y="18"/>
                    </a:moveTo>
                    <a:lnTo>
                      <a:pt x="4" y="18"/>
                    </a:lnTo>
                    <a:lnTo>
                      <a:pt x="2" y="14"/>
                    </a:lnTo>
                    <a:lnTo>
                      <a:pt x="0" y="10"/>
                    </a:lnTo>
                    <a:lnTo>
                      <a:pt x="0" y="6"/>
                    </a:lnTo>
                    <a:lnTo>
                      <a:pt x="0" y="2"/>
                    </a:lnTo>
                    <a:lnTo>
                      <a:pt x="4" y="2"/>
                    </a:lnTo>
                    <a:lnTo>
                      <a:pt x="8" y="2"/>
                    </a:lnTo>
                    <a:lnTo>
                      <a:pt x="12" y="0"/>
                    </a:lnTo>
                    <a:lnTo>
                      <a:pt x="16" y="0"/>
                    </a:lnTo>
                    <a:lnTo>
                      <a:pt x="18" y="4"/>
                    </a:lnTo>
                    <a:lnTo>
                      <a:pt x="20" y="8"/>
                    </a:lnTo>
                    <a:lnTo>
                      <a:pt x="24" y="10"/>
                    </a:lnTo>
                    <a:lnTo>
                      <a:pt x="24" y="14"/>
                    </a:lnTo>
                    <a:lnTo>
                      <a:pt x="24" y="18"/>
                    </a:lnTo>
                    <a:lnTo>
                      <a:pt x="20" y="18"/>
                    </a:lnTo>
                    <a:lnTo>
                      <a:pt x="16" y="18"/>
                    </a:lnTo>
                    <a:lnTo>
                      <a:pt x="12" y="18"/>
                    </a:lnTo>
                    <a:lnTo>
                      <a:pt x="8" y="18"/>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3" name="Freeform 31"/>
              <p:cNvSpPr>
                <a:spLocks/>
              </p:cNvSpPr>
              <p:nvPr/>
            </p:nvSpPr>
            <p:spPr bwMode="ltGray">
              <a:xfrm>
                <a:off x="1140" y="1436"/>
                <a:ext cx="75" cy="131"/>
              </a:xfrm>
              <a:custGeom>
                <a:avLst/>
                <a:gdLst>
                  <a:gd name="T0" fmla="*/ 36 w 75"/>
                  <a:gd name="T1" fmla="*/ 2 h 131"/>
                  <a:gd name="T2" fmla="*/ 40 w 75"/>
                  <a:gd name="T3" fmla="*/ 10 h 131"/>
                  <a:gd name="T4" fmla="*/ 48 w 75"/>
                  <a:gd name="T5" fmla="*/ 16 h 131"/>
                  <a:gd name="T6" fmla="*/ 54 w 75"/>
                  <a:gd name="T7" fmla="*/ 20 h 131"/>
                  <a:gd name="T8" fmla="*/ 60 w 75"/>
                  <a:gd name="T9" fmla="*/ 28 h 131"/>
                  <a:gd name="T10" fmla="*/ 60 w 75"/>
                  <a:gd name="T11" fmla="*/ 38 h 131"/>
                  <a:gd name="T12" fmla="*/ 60 w 75"/>
                  <a:gd name="T13" fmla="*/ 48 h 131"/>
                  <a:gd name="T14" fmla="*/ 62 w 75"/>
                  <a:gd name="T15" fmla="*/ 56 h 131"/>
                  <a:gd name="T16" fmla="*/ 68 w 75"/>
                  <a:gd name="T17" fmla="*/ 60 h 131"/>
                  <a:gd name="T18" fmla="*/ 68 w 75"/>
                  <a:gd name="T19" fmla="*/ 68 h 131"/>
                  <a:gd name="T20" fmla="*/ 68 w 75"/>
                  <a:gd name="T21" fmla="*/ 76 h 131"/>
                  <a:gd name="T22" fmla="*/ 74 w 75"/>
                  <a:gd name="T23" fmla="*/ 80 h 131"/>
                  <a:gd name="T24" fmla="*/ 74 w 75"/>
                  <a:gd name="T25" fmla="*/ 90 h 131"/>
                  <a:gd name="T26" fmla="*/ 74 w 75"/>
                  <a:gd name="T27" fmla="*/ 98 h 131"/>
                  <a:gd name="T28" fmla="*/ 74 w 75"/>
                  <a:gd name="T29" fmla="*/ 106 h 131"/>
                  <a:gd name="T30" fmla="*/ 70 w 75"/>
                  <a:gd name="T31" fmla="*/ 114 h 131"/>
                  <a:gd name="T32" fmla="*/ 66 w 75"/>
                  <a:gd name="T33" fmla="*/ 122 h 131"/>
                  <a:gd name="T34" fmla="*/ 58 w 75"/>
                  <a:gd name="T35" fmla="*/ 126 h 131"/>
                  <a:gd name="T36" fmla="*/ 50 w 75"/>
                  <a:gd name="T37" fmla="*/ 128 h 131"/>
                  <a:gd name="T38" fmla="*/ 42 w 75"/>
                  <a:gd name="T39" fmla="*/ 128 h 131"/>
                  <a:gd name="T40" fmla="*/ 38 w 75"/>
                  <a:gd name="T41" fmla="*/ 120 h 131"/>
                  <a:gd name="T42" fmla="*/ 32 w 75"/>
                  <a:gd name="T43" fmla="*/ 114 h 131"/>
                  <a:gd name="T44" fmla="*/ 24 w 75"/>
                  <a:gd name="T45" fmla="*/ 104 h 131"/>
                  <a:gd name="T46" fmla="*/ 22 w 75"/>
                  <a:gd name="T47" fmla="*/ 96 h 131"/>
                  <a:gd name="T48" fmla="*/ 18 w 75"/>
                  <a:gd name="T49" fmla="*/ 88 h 131"/>
                  <a:gd name="T50" fmla="*/ 16 w 75"/>
                  <a:gd name="T51" fmla="*/ 80 h 131"/>
                  <a:gd name="T52" fmla="*/ 10 w 75"/>
                  <a:gd name="T53" fmla="*/ 74 h 131"/>
                  <a:gd name="T54" fmla="*/ 4 w 75"/>
                  <a:gd name="T55" fmla="*/ 68 h 131"/>
                  <a:gd name="T56" fmla="*/ 4 w 75"/>
                  <a:gd name="T57" fmla="*/ 60 h 131"/>
                  <a:gd name="T58" fmla="*/ 2 w 75"/>
                  <a:gd name="T59" fmla="*/ 48 h 131"/>
                  <a:gd name="T60" fmla="*/ 0 w 75"/>
                  <a:gd name="T61" fmla="*/ 36 h 131"/>
                  <a:gd name="T62" fmla="*/ 2 w 75"/>
                  <a:gd name="T63" fmla="*/ 28 h 131"/>
                  <a:gd name="T64" fmla="*/ 8 w 75"/>
                  <a:gd name="T65" fmla="*/ 22 h 131"/>
                  <a:gd name="T66" fmla="*/ 14 w 75"/>
                  <a:gd name="T67" fmla="*/ 16 h 131"/>
                  <a:gd name="T68" fmla="*/ 22 w 75"/>
                  <a:gd name="T69" fmla="*/ 12 h 131"/>
                  <a:gd name="T70" fmla="*/ 24 w 75"/>
                  <a:gd name="T71" fmla="*/ 4 h 131"/>
                  <a:gd name="T72" fmla="*/ 32 w 75"/>
                  <a:gd name="T73" fmla="*/ 0 h 131"/>
                  <a:gd name="T74" fmla="*/ 30 w 75"/>
                  <a:gd name="T75" fmla="*/ 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5" h="131">
                    <a:moveTo>
                      <a:pt x="30" y="0"/>
                    </a:moveTo>
                    <a:lnTo>
                      <a:pt x="36" y="2"/>
                    </a:lnTo>
                    <a:lnTo>
                      <a:pt x="38" y="6"/>
                    </a:lnTo>
                    <a:lnTo>
                      <a:pt x="40" y="10"/>
                    </a:lnTo>
                    <a:lnTo>
                      <a:pt x="44" y="14"/>
                    </a:lnTo>
                    <a:lnTo>
                      <a:pt x="48" y="16"/>
                    </a:lnTo>
                    <a:lnTo>
                      <a:pt x="50" y="20"/>
                    </a:lnTo>
                    <a:lnTo>
                      <a:pt x="54" y="20"/>
                    </a:lnTo>
                    <a:lnTo>
                      <a:pt x="56" y="24"/>
                    </a:lnTo>
                    <a:lnTo>
                      <a:pt x="60" y="28"/>
                    </a:lnTo>
                    <a:lnTo>
                      <a:pt x="60" y="34"/>
                    </a:lnTo>
                    <a:lnTo>
                      <a:pt x="60" y="38"/>
                    </a:lnTo>
                    <a:lnTo>
                      <a:pt x="60" y="44"/>
                    </a:lnTo>
                    <a:lnTo>
                      <a:pt x="60" y="48"/>
                    </a:lnTo>
                    <a:lnTo>
                      <a:pt x="60" y="52"/>
                    </a:lnTo>
                    <a:lnTo>
                      <a:pt x="62" y="56"/>
                    </a:lnTo>
                    <a:lnTo>
                      <a:pt x="66" y="56"/>
                    </a:lnTo>
                    <a:lnTo>
                      <a:pt x="68" y="60"/>
                    </a:lnTo>
                    <a:lnTo>
                      <a:pt x="68" y="64"/>
                    </a:lnTo>
                    <a:lnTo>
                      <a:pt x="68" y="68"/>
                    </a:lnTo>
                    <a:lnTo>
                      <a:pt x="68" y="72"/>
                    </a:lnTo>
                    <a:lnTo>
                      <a:pt x="68" y="76"/>
                    </a:lnTo>
                    <a:lnTo>
                      <a:pt x="70" y="80"/>
                    </a:lnTo>
                    <a:lnTo>
                      <a:pt x="74" y="80"/>
                    </a:lnTo>
                    <a:lnTo>
                      <a:pt x="74" y="84"/>
                    </a:lnTo>
                    <a:lnTo>
                      <a:pt x="74" y="90"/>
                    </a:lnTo>
                    <a:lnTo>
                      <a:pt x="74" y="94"/>
                    </a:lnTo>
                    <a:lnTo>
                      <a:pt x="74" y="98"/>
                    </a:lnTo>
                    <a:lnTo>
                      <a:pt x="74" y="102"/>
                    </a:lnTo>
                    <a:lnTo>
                      <a:pt x="74" y="106"/>
                    </a:lnTo>
                    <a:lnTo>
                      <a:pt x="72" y="110"/>
                    </a:lnTo>
                    <a:lnTo>
                      <a:pt x="70" y="114"/>
                    </a:lnTo>
                    <a:lnTo>
                      <a:pt x="68" y="118"/>
                    </a:lnTo>
                    <a:lnTo>
                      <a:pt x="66" y="122"/>
                    </a:lnTo>
                    <a:lnTo>
                      <a:pt x="62" y="124"/>
                    </a:lnTo>
                    <a:lnTo>
                      <a:pt x="58" y="126"/>
                    </a:lnTo>
                    <a:lnTo>
                      <a:pt x="54" y="130"/>
                    </a:lnTo>
                    <a:lnTo>
                      <a:pt x="50" y="128"/>
                    </a:lnTo>
                    <a:lnTo>
                      <a:pt x="46" y="128"/>
                    </a:lnTo>
                    <a:lnTo>
                      <a:pt x="42" y="128"/>
                    </a:lnTo>
                    <a:lnTo>
                      <a:pt x="40" y="124"/>
                    </a:lnTo>
                    <a:lnTo>
                      <a:pt x="38" y="120"/>
                    </a:lnTo>
                    <a:lnTo>
                      <a:pt x="36" y="116"/>
                    </a:lnTo>
                    <a:lnTo>
                      <a:pt x="32" y="114"/>
                    </a:lnTo>
                    <a:lnTo>
                      <a:pt x="28" y="110"/>
                    </a:lnTo>
                    <a:lnTo>
                      <a:pt x="24" y="104"/>
                    </a:lnTo>
                    <a:lnTo>
                      <a:pt x="24" y="100"/>
                    </a:lnTo>
                    <a:lnTo>
                      <a:pt x="22" y="96"/>
                    </a:lnTo>
                    <a:lnTo>
                      <a:pt x="18" y="92"/>
                    </a:lnTo>
                    <a:lnTo>
                      <a:pt x="18" y="88"/>
                    </a:lnTo>
                    <a:lnTo>
                      <a:pt x="16" y="84"/>
                    </a:lnTo>
                    <a:lnTo>
                      <a:pt x="16" y="80"/>
                    </a:lnTo>
                    <a:lnTo>
                      <a:pt x="12" y="78"/>
                    </a:lnTo>
                    <a:lnTo>
                      <a:pt x="10" y="74"/>
                    </a:lnTo>
                    <a:lnTo>
                      <a:pt x="8" y="70"/>
                    </a:lnTo>
                    <a:lnTo>
                      <a:pt x="4" y="68"/>
                    </a:lnTo>
                    <a:lnTo>
                      <a:pt x="4" y="64"/>
                    </a:lnTo>
                    <a:lnTo>
                      <a:pt x="4" y="60"/>
                    </a:lnTo>
                    <a:lnTo>
                      <a:pt x="4" y="54"/>
                    </a:lnTo>
                    <a:lnTo>
                      <a:pt x="2" y="48"/>
                    </a:lnTo>
                    <a:lnTo>
                      <a:pt x="0" y="40"/>
                    </a:lnTo>
                    <a:lnTo>
                      <a:pt x="0" y="36"/>
                    </a:lnTo>
                    <a:lnTo>
                      <a:pt x="2" y="32"/>
                    </a:lnTo>
                    <a:lnTo>
                      <a:pt x="2" y="28"/>
                    </a:lnTo>
                    <a:lnTo>
                      <a:pt x="4" y="24"/>
                    </a:lnTo>
                    <a:lnTo>
                      <a:pt x="8" y="22"/>
                    </a:lnTo>
                    <a:lnTo>
                      <a:pt x="12" y="20"/>
                    </a:lnTo>
                    <a:lnTo>
                      <a:pt x="14" y="16"/>
                    </a:lnTo>
                    <a:lnTo>
                      <a:pt x="18" y="14"/>
                    </a:lnTo>
                    <a:lnTo>
                      <a:pt x="22" y="12"/>
                    </a:lnTo>
                    <a:lnTo>
                      <a:pt x="24" y="8"/>
                    </a:lnTo>
                    <a:lnTo>
                      <a:pt x="24" y="4"/>
                    </a:lnTo>
                    <a:lnTo>
                      <a:pt x="28" y="0"/>
                    </a:lnTo>
                    <a:lnTo>
                      <a:pt x="32" y="0"/>
                    </a:lnTo>
                    <a:lnTo>
                      <a:pt x="36" y="0"/>
                    </a:lnTo>
                    <a:lnTo>
                      <a:pt x="3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4" name="Freeform 32"/>
              <p:cNvSpPr>
                <a:spLocks/>
              </p:cNvSpPr>
              <p:nvPr/>
            </p:nvSpPr>
            <p:spPr bwMode="ltGray">
              <a:xfrm>
                <a:off x="1238" y="1460"/>
                <a:ext cx="113" cy="175"/>
              </a:xfrm>
              <a:custGeom>
                <a:avLst/>
                <a:gdLst>
                  <a:gd name="T0" fmla="*/ 14 w 113"/>
                  <a:gd name="T1" fmla="*/ 0 h 175"/>
                  <a:gd name="T2" fmla="*/ 22 w 113"/>
                  <a:gd name="T3" fmla="*/ 0 h 175"/>
                  <a:gd name="T4" fmla="*/ 30 w 113"/>
                  <a:gd name="T5" fmla="*/ 0 h 175"/>
                  <a:gd name="T6" fmla="*/ 40 w 113"/>
                  <a:gd name="T7" fmla="*/ 6 h 175"/>
                  <a:gd name="T8" fmla="*/ 46 w 113"/>
                  <a:gd name="T9" fmla="*/ 14 h 175"/>
                  <a:gd name="T10" fmla="*/ 54 w 113"/>
                  <a:gd name="T11" fmla="*/ 18 h 175"/>
                  <a:gd name="T12" fmla="*/ 58 w 113"/>
                  <a:gd name="T13" fmla="*/ 26 h 175"/>
                  <a:gd name="T14" fmla="*/ 66 w 113"/>
                  <a:gd name="T15" fmla="*/ 30 h 175"/>
                  <a:gd name="T16" fmla="*/ 72 w 113"/>
                  <a:gd name="T17" fmla="*/ 38 h 175"/>
                  <a:gd name="T18" fmla="*/ 80 w 113"/>
                  <a:gd name="T19" fmla="*/ 42 h 175"/>
                  <a:gd name="T20" fmla="*/ 90 w 113"/>
                  <a:gd name="T21" fmla="*/ 48 h 175"/>
                  <a:gd name="T22" fmla="*/ 98 w 113"/>
                  <a:gd name="T23" fmla="*/ 54 h 175"/>
                  <a:gd name="T24" fmla="*/ 100 w 113"/>
                  <a:gd name="T25" fmla="*/ 62 h 175"/>
                  <a:gd name="T26" fmla="*/ 106 w 113"/>
                  <a:gd name="T27" fmla="*/ 70 h 175"/>
                  <a:gd name="T28" fmla="*/ 110 w 113"/>
                  <a:gd name="T29" fmla="*/ 78 h 175"/>
                  <a:gd name="T30" fmla="*/ 112 w 113"/>
                  <a:gd name="T31" fmla="*/ 88 h 175"/>
                  <a:gd name="T32" fmla="*/ 112 w 113"/>
                  <a:gd name="T33" fmla="*/ 96 h 175"/>
                  <a:gd name="T34" fmla="*/ 112 w 113"/>
                  <a:gd name="T35" fmla="*/ 104 h 175"/>
                  <a:gd name="T36" fmla="*/ 112 w 113"/>
                  <a:gd name="T37" fmla="*/ 112 h 175"/>
                  <a:gd name="T38" fmla="*/ 112 w 113"/>
                  <a:gd name="T39" fmla="*/ 120 h 175"/>
                  <a:gd name="T40" fmla="*/ 112 w 113"/>
                  <a:gd name="T41" fmla="*/ 132 h 175"/>
                  <a:gd name="T42" fmla="*/ 112 w 113"/>
                  <a:gd name="T43" fmla="*/ 140 h 175"/>
                  <a:gd name="T44" fmla="*/ 112 w 113"/>
                  <a:gd name="T45" fmla="*/ 148 h 175"/>
                  <a:gd name="T46" fmla="*/ 110 w 113"/>
                  <a:gd name="T47" fmla="*/ 156 h 175"/>
                  <a:gd name="T48" fmla="*/ 106 w 113"/>
                  <a:gd name="T49" fmla="*/ 162 h 175"/>
                  <a:gd name="T50" fmla="*/ 100 w 113"/>
                  <a:gd name="T51" fmla="*/ 170 h 175"/>
                  <a:gd name="T52" fmla="*/ 92 w 113"/>
                  <a:gd name="T53" fmla="*/ 174 h 175"/>
                  <a:gd name="T54" fmla="*/ 84 w 113"/>
                  <a:gd name="T55" fmla="*/ 174 h 175"/>
                  <a:gd name="T56" fmla="*/ 74 w 113"/>
                  <a:gd name="T57" fmla="*/ 174 h 175"/>
                  <a:gd name="T58" fmla="*/ 64 w 113"/>
                  <a:gd name="T59" fmla="*/ 172 h 175"/>
                  <a:gd name="T60" fmla="*/ 56 w 113"/>
                  <a:gd name="T61" fmla="*/ 166 h 175"/>
                  <a:gd name="T62" fmla="*/ 50 w 113"/>
                  <a:gd name="T63" fmla="*/ 160 h 175"/>
                  <a:gd name="T64" fmla="*/ 46 w 113"/>
                  <a:gd name="T65" fmla="*/ 154 h 175"/>
                  <a:gd name="T66" fmla="*/ 38 w 113"/>
                  <a:gd name="T67" fmla="*/ 144 h 175"/>
                  <a:gd name="T68" fmla="*/ 28 w 113"/>
                  <a:gd name="T69" fmla="*/ 136 h 175"/>
                  <a:gd name="T70" fmla="*/ 22 w 113"/>
                  <a:gd name="T71" fmla="*/ 124 h 175"/>
                  <a:gd name="T72" fmla="*/ 18 w 113"/>
                  <a:gd name="T73" fmla="*/ 116 h 175"/>
                  <a:gd name="T74" fmla="*/ 14 w 113"/>
                  <a:gd name="T75" fmla="*/ 104 h 175"/>
                  <a:gd name="T76" fmla="*/ 12 w 113"/>
                  <a:gd name="T77" fmla="*/ 96 h 175"/>
                  <a:gd name="T78" fmla="*/ 6 w 113"/>
                  <a:gd name="T79" fmla="*/ 88 h 175"/>
                  <a:gd name="T80" fmla="*/ 2 w 113"/>
                  <a:gd name="T81" fmla="*/ 80 h 175"/>
                  <a:gd name="T82" fmla="*/ 2 w 113"/>
                  <a:gd name="T83" fmla="*/ 70 h 175"/>
                  <a:gd name="T84" fmla="*/ 2 w 113"/>
                  <a:gd name="T85" fmla="*/ 58 h 175"/>
                  <a:gd name="T86" fmla="*/ 2 w 113"/>
                  <a:gd name="T87" fmla="*/ 50 h 175"/>
                  <a:gd name="T88" fmla="*/ 2 w 113"/>
                  <a:gd name="T89" fmla="*/ 40 h 175"/>
                  <a:gd name="T90" fmla="*/ 0 w 113"/>
                  <a:gd name="T91" fmla="*/ 30 h 175"/>
                  <a:gd name="T92" fmla="*/ 4 w 113"/>
                  <a:gd name="T93" fmla="*/ 24 h 175"/>
                  <a:gd name="T94" fmla="*/ 8 w 113"/>
                  <a:gd name="T95" fmla="*/ 16 h 175"/>
                  <a:gd name="T96" fmla="*/ 8 w 113"/>
                  <a:gd name="T97" fmla="*/ 8 h 175"/>
                  <a:gd name="T98" fmla="*/ 10 w 113"/>
                  <a:gd name="T99" fmla="*/ 0 h 1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175">
                    <a:moveTo>
                      <a:pt x="10" y="0"/>
                    </a:moveTo>
                    <a:lnTo>
                      <a:pt x="14" y="0"/>
                    </a:lnTo>
                    <a:lnTo>
                      <a:pt x="18" y="0"/>
                    </a:lnTo>
                    <a:lnTo>
                      <a:pt x="22" y="0"/>
                    </a:lnTo>
                    <a:lnTo>
                      <a:pt x="26" y="0"/>
                    </a:lnTo>
                    <a:lnTo>
                      <a:pt x="30" y="0"/>
                    </a:lnTo>
                    <a:lnTo>
                      <a:pt x="36" y="0"/>
                    </a:lnTo>
                    <a:lnTo>
                      <a:pt x="40" y="6"/>
                    </a:lnTo>
                    <a:lnTo>
                      <a:pt x="44" y="10"/>
                    </a:lnTo>
                    <a:lnTo>
                      <a:pt x="46" y="14"/>
                    </a:lnTo>
                    <a:lnTo>
                      <a:pt x="50" y="16"/>
                    </a:lnTo>
                    <a:lnTo>
                      <a:pt x="54" y="18"/>
                    </a:lnTo>
                    <a:lnTo>
                      <a:pt x="56" y="22"/>
                    </a:lnTo>
                    <a:lnTo>
                      <a:pt x="58" y="26"/>
                    </a:lnTo>
                    <a:lnTo>
                      <a:pt x="62" y="28"/>
                    </a:lnTo>
                    <a:lnTo>
                      <a:pt x="66" y="30"/>
                    </a:lnTo>
                    <a:lnTo>
                      <a:pt x="70" y="34"/>
                    </a:lnTo>
                    <a:lnTo>
                      <a:pt x="72" y="38"/>
                    </a:lnTo>
                    <a:lnTo>
                      <a:pt x="76" y="40"/>
                    </a:lnTo>
                    <a:lnTo>
                      <a:pt x="80" y="42"/>
                    </a:lnTo>
                    <a:lnTo>
                      <a:pt x="86" y="46"/>
                    </a:lnTo>
                    <a:lnTo>
                      <a:pt x="90" y="48"/>
                    </a:lnTo>
                    <a:lnTo>
                      <a:pt x="94" y="52"/>
                    </a:lnTo>
                    <a:lnTo>
                      <a:pt x="98" y="54"/>
                    </a:lnTo>
                    <a:lnTo>
                      <a:pt x="98" y="58"/>
                    </a:lnTo>
                    <a:lnTo>
                      <a:pt x="100" y="62"/>
                    </a:lnTo>
                    <a:lnTo>
                      <a:pt x="102" y="66"/>
                    </a:lnTo>
                    <a:lnTo>
                      <a:pt x="106" y="70"/>
                    </a:lnTo>
                    <a:lnTo>
                      <a:pt x="108" y="74"/>
                    </a:lnTo>
                    <a:lnTo>
                      <a:pt x="110" y="78"/>
                    </a:lnTo>
                    <a:lnTo>
                      <a:pt x="112" y="82"/>
                    </a:lnTo>
                    <a:lnTo>
                      <a:pt x="112" y="88"/>
                    </a:lnTo>
                    <a:lnTo>
                      <a:pt x="112" y="92"/>
                    </a:lnTo>
                    <a:lnTo>
                      <a:pt x="112" y="96"/>
                    </a:lnTo>
                    <a:lnTo>
                      <a:pt x="112" y="100"/>
                    </a:lnTo>
                    <a:lnTo>
                      <a:pt x="112" y="104"/>
                    </a:lnTo>
                    <a:lnTo>
                      <a:pt x="112" y="108"/>
                    </a:lnTo>
                    <a:lnTo>
                      <a:pt x="112" y="112"/>
                    </a:lnTo>
                    <a:lnTo>
                      <a:pt x="112" y="116"/>
                    </a:lnTo>
                    <a:lnTo>
                      <a:pt x="112" y="120"/>
                    </a:lnTo>
                    <a:lnTo>
                      <a:pt x="112" y="128"/>
                    </a:lnTo>
                    <a:lnTo>
                      <a:pt x="112" y="132"/>
                    </a:lnTo>
                    <a:lnTo>
                      <a:pt x="112" y="136"/>
                    </a:lnTo>
                    <a:lnTo>
                      <a:pt x="112" y="140"/>
                    </a:lnTo>
                    <a:lnTo>
                      <a:pt x="112" y="144"/>
                    </a:lnTo>
                    <a:lnTo>
                      <a:pt x="112" y="148"/>
                    </a:lnTo>
                    <a:lnTo>
                      <a:pt x="112" y="152"/>
                    </a:lnTo>
                    <a:lnTo>
                      <a:pt x="110" y="156"/>
                    </a:lnTo>
                    <a:lnTo>
                      <a:pt x="106" y="158"/>
                    </a:lnTo>
                    <a:lnTo>
                      <a:pt x="106" y="162"/>
                    </a:lnTo>
                    <a:lnTo>
                      <a:pt x="104" y="166"/>
                    </a:lnTo>
                    <a:lnTo>
                      <a:pt x="100" y="170"/>
                    </a:lnTo>
                    <a:lnTo>
                      <a:pt x="96" y="174"/>
                    </a:lnTo>
                    <a:lnTo>
                      <a:pt x="92" y="174"/>
                    </a:lnTo>
                    <a:lnTo>
                      <a:pt x="88" y="174"/>
                    </a:lnTo>
                    <a:lnTo>
                      <a:pt x="84" y="174"/>
                    </a:lnTo>
                    <a:lnTo>
                      <a:pt x="80" y="174"/>
                    </a:lnTo>
                    <a:lnTo>
                      <a:pt x="74" y="174"/>
                    </a:lnTo>
                    <a:lnTo>
                      <a:pt x="70" y="174"/>
                    </a:lnTo>
                    <a:lnTo>
                      <a:pt x="64" y="172"/>
                    </a:lnTo>
                    <a:lnTo>
                      <a:pt x="60" y="170"/>
                    </a:lnTo>
                    <a:lnTo>
                      <a:pt x="56" y="166"/>
                    </a:lnTo>
                    <a:lnTo>
                      <a:pt x="52" y="164"/>
                    </a:lnTo>
                    <a:lnTo>
                      <a:pt x="50" y="160"/>
                    </a:lnTo>
                    <a:lnTo>
                      <a:pt x="46" y="158"/>
                    </a:lnTo>
                    <a:lnTo>
                      <a:pt x="46" y="154"/>
                    </a:lnTo>
                    <a:lnTo>
                      <a:pt x="40" y="148"/>
                    </a:lnTo>
                    <a:lnTo>
                      <a:pt x="38" y="144"/>
                    </a:lnTo>
                    <a:lnTo>
                      <a:pt x="34" y="142"/>
                    </a:lnTo>
                    <a:lnTo>
                      <a:pt x="28" y="136"/>
                    </a:lnTo>
                    <a:lnTo>
                      <a:pt x="26" y="132"/>
                    </a:lnTo>
                    <a:lnTo>
                      <a:pt x="22" y="124"/>
                    </a:lnTo>
                    <a:lnTo>
                      <a:pt x="20" y="120"/>
                    </a:lnTo>
                    <a:lnTo>
                      <a:pt x="18" y="116"/>
                    </a:lnTo>
                    <a:lnTo>
                      <a:pt x="16" y="108"/>
                    </a:lnTo>
                    <a:lnTo>
                      <a:pt x="14" y="104"/>
                    </a:lnTo>
                    <a:lnTo>
                      <a:pt x="14" y="100"/>
                    </a:lnTo>
                    <a:lnTo>
                      <a:pt x="12" y="96"/>
                    </a:lnTo>
                    <a:lnTo>
                      <a:pt x="10" y="92"/>
                    </a:lnTo>
                    <a:lnTo>
                      <a:pt x="6" y="88"/>
                    </a:lnTo>
                    <a:lnTo>
                      <a:pt x="4" y="84"/>
                    </a:lnTo>
                    <a:lnTo>
                      <a:pt x="2" y="80"/>
                    </a:lnTo>
                    <a:lnTo>
                      <a:pt x="2" y="74"/>
                    </a:lnTo>
                    <a:lnTo>
                      <a:pt x="2" y="70"/>
                    </a:lnTo>
                    <a:lnTo>
                      <a:pt x="2" y="62"/>
                    </a:lnTo>
                    <a:lnTo>
                      <a:pt x="2" y="58"/>
                    </a:lnTo>
                    <a:lnTo>
                      <a:pt x="2" y="54"/>
                    </a:lnTo>
                    <a:lnTo>
                      <a:pt x="2" y="50"/>
                    </a:lnTo>
                    <a:lnTo>
                      <a:pt x="2" y="44"/>
                    </a:lnTo>
                    <a:lnTo>
                      <a:pt x="2" y="40"/>
                    </a:lnTo>
                    <a:lnTo>
                      <a:pt x="0" y="34"/>
                    </a:lnTo>
                    <a:lnTo>
                      <a:pt x="0" y="30"/>
                    </a:lnTo>
                    <a:lnTo>
                      <a:pt x="0" y="26"/>
                    </a:lnTo>
                    <a:lnTo>
                      <a:pt x="4" y="24"/>
                    </a:lnTo>
                    <a:lnTo>
                      <a:pt x="8" y="20"/>
                    </a:lnTo>
                    <a:lnTo>
                      <a:pt x="8" y="16"/>
                    </a:lnTo>
                    <a:lnTo>
                      <a:pt x="8" y="12"/>
                    </a:lnTo>
                    <a:lnTo>
                      <a:pt x="8" y="8"/>
                    </a:lnTo>
                    <a:lnTo>
                      <a:pt x="6" y="4"/>
                    </a:lnTo>
                    <a:lnTo>
                      <a:pt x="10" y="0"/>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45" name="Freeform 33"/>
              <p:cNvSpPr>
                <a:spLocks/>
              </p:cNvSpPr>
              <p:nvPr/>
            </p:nvSpPr>
            <p:spPr bwMode="ltGray">
              <a:xfrm>
                <a:off x="2002" y="196"/>
                <a:ext cx="43" cy="41"/>
              </a:xfrm>
              <a:custGeom>
                <a:avLst/>
                <a:gdLst>
                  <a:gd name="T0" fmla="*/ 14 w 43"/>
                  <a:gd name="T1" fmla="*/ 36 h 41"/>
                  <a:gd name="T2" fmla="*/ 20 w 43"/>
                  <a:gd name="T3" fmla="*/ 36 h 41"/>
                  <a:gd name="T4" fmla="*/ 24 w 43"/>
                  <a:gd name="T5" fmla="*/ 36 h 41"/>
                  <a:gd name="T6" fmla="*/ 28 w 43"/>
                  <a:gd name="T7" fmla="*/ 36 h 41"/>
                  <a:gd name="T8" fmla="*/ 32 w 43"/>
                  <a:gd name="T9" fmla="*/ 34 h 41"/>
                  <a:gd name="T10" fmla="*/ 32 w 43"/>
                  <a:gd name="T11" fmla="*/ 30 h 41"/>
                  <a:gd name="T12" fmla="*/ 36 w 43"/>
                  <a:gd name="T13" fmla="*/ 28 h 41"/>
                  <a:gd name="T14" fmla="*/ 40 w 43"/>
                  <a:gd name="T15" fmla="*/ 26 h 41"/>
                  <a:gd name="T16" fmla="*/ 40 w 43"/>
                  <a:gd name="T17" fmla="*/ 22 h 41"/>
                  <a:gd name="T18" fmla="*/ 42 w 43"/>
                  <a:gd name="T19" fmla="*/ 18 h 41"/>
                  <a:gd name="T20" fmla="*/ 42 w 43"/>
                  <a:gd name="T21" fmla="*/ 14 h 41"/>
                  <a:gd name="T22" fmla="*/ 42 w 43"/>
                  <a:gd name="T23" fmla="*/ 10 h 41"/>
                  <a:gd name="T24" fmla="*/ 42 w 43"/>
                  <a:gd name="T25" fmla="*/ 6 h 41"/>
                  <a:gd name="T26" fmla="*/ 42 w 43"/>
                  <a:gd name="T27" fmla="*/ 2 h 41"/>
                  <a:gd name="T28" fmla="*/ 38 w 43"/>
                  <a:gd name="T29" fmla="*/ 2 h 41"/>
                  <a:gd name="T30" fmla="*/ 34 w 43"/>
                  <a:gd name="T31" fmla="*/ 2 h 41"/>
                  <a:gd name="T32" fmla="*/ 26 w 43"/>
                  <a:gd name="T33" fmla="*/ 2 h 41"/>
                  <a:gd name="T34" fmla="*/ 22 w 43"/>
                  <a:gd name="T35" fmla="*/ 2 h 41"/>
                  <a:gd name="T36" fmla="*/ 18 w 43"/>
                  <a:gd name="T37" fmla="*/ 2 h 41"/>
                  <a:gd name="T38" fmla="*/ 14 w 43"/>
                  <a:gd name="T39" fmla="*/ 0 h 41"/>
                  <a:gd name="T40" fmla="*/ 10 w 43"/>
                  <a:gd name="T41" fmla="*/ 0 h 41"/>
                  <a:gd name="T42" fmla="*/ 10 w 43"/>
                  <a:gd name="T43" fmla="*/ 4 h 41"/>
                  <a:gd name="T44" fmla="*/ 8 w 43"/>
                  <a:gd name="T45" fmla="*/ 8 h 41"/>
                  <a:gd name="T46" fmla="*/ 8 w 43"/>
                  <a:gd name="T47" fmla="*/ 12 h 41"/>
                  <a:gd name="T48" fmla="*/ 4 w 43"/>
                  <a:gd name="T49" fmla="*/ 12 h 41"/>
                  <a:gd name="T50" fmla="*/ 0 w 43"/>
                  <a:gd name="T51" fmla="*/ 18 h 41"/>
                  <a:gd name="T52" fmla="*/ 0 w 43"/>
                  <a:gd name="T53" fmla="*/ 22 h 41"/>
                  <a:gd name="T54" fmla="*/ 2 w 43"/>
                  <a:gd name="T55" fmla="*/ 26 h 41"/>
                  <a:gd name="T56" fmla="*/ 4 w 43"/>
                  <a:gd name="T57" fmla="*/ 30 h 41"/>
                  <a:gd name="T58" fmla="*/ 6 w 43"/>
                  <a:gd name="T59" fmla="*/ 34 h 41"/>
                  <a:gd name="T60" fmla="*/ 8 w 43"/>
                  <a:gd name="T61" fmla="*/ 38 h 41"/>
                  <a:gd name="T62" fmla="*/ 12 w 43"/>
                  <a:gd name="T63" fmla="*/ 40 h 41"/>
                  <a:gd name="T64" fmla="*/ 16 w 43"/>
                  <a:gd name="T65" fmla="*/ 40 h 41"/>
                  <a:gd name="T66" fmla="*/ 20 w 43"/>
                  <a:gd name="T67" fmla="*/ 40 h 41"/>
                  <a:gd name="T68" fmla="*/ 14 w 43"/>
                  <a:gd name="T69" fmla="*/ 36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4" y="36"/>
                    </a:moveTo>
                    <a:lnTo>
                      <a:pt x="20" y="36"/>
                    </a:lnTo>
                    <a:lnTo>
                      <a:pt x="24" y="36"/>
                    </a:lnTo>
                    <a:lnTo>
                      <a:pt x="28" y="36"/>
                    </a:lnTo>
                    <a:lnTo>
                      <a:pt x="32" y="34"/>
                    </a:lnTo>
                    <a:lnTo>
                      <a:pt x="32" y="30"/>
                    </a:lnTo>
                    <a:lnTo>
                      <a:pt x="36" y="28"/>
                    </a:lnTo>
                    <a:lnTo>
                      <a:pt x="40" y="26"/>
                    </a:lnTo>
                    <a:lnTo>
                      <a:pt x="40" y="22"/>
                    </a:lnTo>
                    <a:lnTo>
                      <a:pt x="42" y="18"/>
                    </a:lnTo>
                    <a:lnTo>
                      <a:pt x="42" y="14"/>
                    </a:lnTo>
                    <a:lnTo>
                      <a:pt x="42" y="10"/>
                    </a:lnTo>
                    <a:lnTo>
                      <a:pt x="42" y="6"/>
                    </a:lnTo>
                    <a:lnTo>
                      <a:pt x="42" y="2"/>
                    </a:lnTo>
                    <a:lnTo>
                      <a:pt x="38" y="2"/>
                    </a:lnTo>
                    <a:lnTo>
                      <a:pt x="34" y="2"/>
                    </a:lnTo>
                    <a:lnTo>
                      <a:pt x="26" y="2"/>
                    </a:lnTo>
                    <a:lnTo>
                      <a:pt x="22" y="2"/>
                    </a:lnTo>
                    <a:lnTo>
                      <a:pt x="18" y="2"/>
                    </a:lnTo>
                    <a:lnTo>
                      <a:pt x="14" y="0"/>
                    </a:lnTo>
                    <a:lnTo>
                      <a:pt x="10" y="0"/>
                    </a:lnTo>
                    <a:lnTo>
                      <a:pt x="10" y="4"/>
                    </a:lnTo>
                    <a:lnTo>
                      <a:pt x="8" y="8"/>
                    </a:lnTo>
                    <a:lnTo>
                      <a:pt x="8" y="12"/>
                    </a:lnTo>
                    <a:lnTo>
                      <a:pt x="4" y="12"/>
                    </a:lnTo>
                    <a:lnTo>
                      <a:pt x="0" y="18"/>
                    </a:lnTo>
                    <a:lnTo>
                      <a:pt x="0" y="22"/>
                    </a:lnTo>
                    <a:lnTo>
                      <a:pt x="2" y="26"/>
                    </a:lnTo>
                    <a:lnTo>
                      <a:pt x="4" y="30"/>
                    </a:lnTo>
                    <a:lnTo>
                      <a:pt x="6" y="34"/>
                    </a:lnTo>
                    <a:lnTo>
                      <a:pt x="8" y="38"/>
                    </a:lnTo>
                    <a:lnTo>
                      <a:pt x="12" y="40"/>
                    </a:lnTo>
                    <a:lnTo>
                      <a:pt x="16" y="40"/>
                    </a:lnTo>
                    <a:lnTo>
                      <a:pt x="20" y="40"/>
                    </a:lnTo>
                    <a:lnTo>
                      <a:pt x="14" y="36"/>
                    </a:lnTo>
                  </a:path>
                </a:pathLst>
              </a:custGeom>
              <a:solidFill>
                <a:schemeClr val="accent2"/>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nvGrpSpPr>
            <p:cNvPr id="37897" name="Group 34"/>
            <p:cNvGrpSpPr>
              <a:grpSpLocks/>
            </p:cNvGrpSpPr>
            <p:nvPr/>
          </p:nvGrpSpPr>
          <p:grpSpPr bwMode="auto">
            <a:xfrm>
              <a:off x="4726" y="3480"/>
              <a:ext cx="1021" cy="833"/>
              <a:chOff x="4726" y="3480"/>
              <a:chExt cx="1021" cy="833"/>
            </a:xfrm>
          </p:grpSpPr>
          <p:sp>
            <p:nvSpPr>
              <p:cNvPr id="37898" name="Freeform 35"/>
              <p:cNvSpPr>
                <a:spLocks/>
              </p:cNvSpPr>
              <p:nvPr/>
            </p:nvSpPr>
            <p:spPr bwMode="ltGray">
              <a:xfrm>
                <a:off x="5310" y="3498"/>
                <a:ext cx="97" cy="151"/>
              </a:xfrm>
              <a:custGeom>
                <a:avLst/>
                <a:gdLst>
                  <a:gd name="T0" fmla="*/ 20 w 97"/>
                  <a:gd name="T1" fmla="*/ 144 h 151"/>
                  <a:gd name="T2" fmla="*/ 28 w 97"/>
                  <a:gd name="T3" fmla="*/ 142 h 151"/>
                  <a:gd name="T4" fmla="*/ 32 w 97"/>
                  <a:gd name="T5" fmla="*/ 138 h 151"/>
                  <a:gd name="T6" fmla="*/ 36 w 97"/>
                  <a:gd name="T7" fmla="*/ 134 h 151"/>
                  <a:gd name="T8" fmla="*/ 44 w 97"/>
                  <a:gd name="T9" fmla="*/ 130 h 151"/>
                  <a:gd name="T10" fmla="*/ 46 w 97"/>
                  <a:gd name="T11" fmla="*/ 122 h 151"/>
                  <a:gd name="T12" fmla="*/ 48 w 97"/>
                  <a:gd name="T13" fmla="*/ 112 h 151"/>
                  <a:gd name="T14" fmla="*/ 46 w 97"/>
                  <a:gd name="T15" fmla="*/ 104 h 151"/>
                  <a:gd name="T16" fmla="*/ 44 w 97"/>
                  <a:gd name="T17" fmla="*/ 96 h 151"/>
                  <a:gd name="T18" fmla="*/ 40 w 97"/>
                  <a:gd name="T19" fmla="*/ 86 h 151"/>
                  <a:gd name="T20" fmla="*/ 44 w 97"/>
                  <a:gd name="T21" fmla="*/ 80 h 151"/>
                  <a:gd name="T22" fmla="*/ 52 w 97"/>
                  <a:gd name="T23" fmla="*/ 74 h 151"/>
                  <a:gd name="T24" fmla="*/ 52 w 97"/>
                  <a:gd name="T25" fmla="*/ 66 h 151"/>
                  <a:gd name="T26" fmla="*/ 60 w 97"/>
                  <a:gd name="T27" fmla="*/ 66 h 151"/>
                  <a:gd name="T28" fmla="*/ 68 w 97"/>
                  <a:gd name="T29" fmla="*/ 64 h 151"/>
                  <a:gd name="T30" fmla="*/ 74 w 97"/>
                  <a:gd name="T31" fmla="*/ 58 h 151"/>
                  <a:gd name="T32" fmla="*/ 82 w 97"/>
                  <a:gd name="T33" fmla="*/ 54 h 151"/>
                  <a:gd name="T34" fmla="*/ 88 w 97"/>
                  <a:gd name="T35" fmla="*/ 50 h 151"/>
                  <a:gd name="T36" fmla="*/ 92 w 97"/>
                  <a:gd name="T37" fmla="*/ 42 h 151"/>
                  <a:gd name="T38" fmla="*/ 94 w 97"/>
                  <a:gd name="T39" fmla="*/ 34 h 151"/>
                  <a:gd name="T40" fmla="*/ 96 w 97"/>
                  <a:gd name="T41" fmla="*/ 26 h 151"/>
                  <a:gd name="T42" fmla="*/ 94 w 97"/>
                  <a:gd name="T43" fmla="*/ 18 h 151"/>
                  <a:gd name="T44" fmla="*/ 90 w 97"/>
                  <a:gd name="T45" fmla="*/ 10 h 151"/>
                  <a:gd name="T46" fmla="*/ 82 w 97"/>
                  <a:gd name="T47" fmla="*/ 8 h 151"/>
                  <a:gd name="T48" fmla="*/ 74 w 97"/>
                  <a:gd name="T49" fmla="*/ 6 h 151"/>
                  <a:gd name="T50" fmla="*/ 66 w 97"/>
                  <a:gd name="T51" fmla="*/ 0 h 151"/>
                  <a:gd name="T52" fmla="*/ 56 w 97"/>
                  <a:gd name="T53" fmla="*/ 0 h 151"/>
                  <a:gd name="T54" fmla="*/ 50 w 97"/>
                  <a:gd name="T55" fmla="*/ 6 h 151"/>
                  <a:gd name="T56" fmla="*/ 44 w 97"/>
                  <a:gd name="T57" fmla="*/ 12 h 151"/>
                  <a:gd name="T58" fmla="*/ 40 w 97"/>
                  <a:gd name="T59" fmla="*/ 20 h 151"/>
                  <a:gd name="T60" fmla="*/ 40 w 97"/>
                  <a:gd name="T61" fmla="*/ 28 h 151"/>
                  <a:gd name="T62" fmla="*/ 32 w 97"/>
                  <a:gd name="T63" fmla="*/ 32 h 151"/>
                  <a:gd name="T64" fmla="*/ 28 w 97"/>
                  <a:gd name="T65" fmla="*/ 38 h 151"/>
                  <a:gd name="T66" fmla="*/ 24 w 97"/>
                  <a:gd name="T67" fmla="*/ 44 h 151"/>
                  <a:gd name="T68" fmla="*/ 26 w 97"/>
                  <a:gd name="T69" fmla="*/ 52 h 151"/>
                  <a:gd name="T70" fmla="*/ 26 w 97"/>
                  <a:gd name="T71" fmla="*/ 62 h 151"/>
                  <a:gd name="T72" fmla="*/ 32 w 97"/>
                  <a:gd name="T73" fmla="*/ 68 h 151"/>
                  <a:gd name="T74" fmla="*/ 36 w 97"/>
                  <a:gd name="T75" fmla="*/ 76 h 151"/>
                  <a:gd name="T76" fmla="*/ 34 w 97"/>
                  <a:gd name="T77" fmla="*/ 84 h 151"/>
                  <a:gd name="T78" fmla="*/ 26 w 97"/>
                  <a:gd name="T79" fmla="*/ 84 h 151"/>
                  <a:gd name="T80" fmla="*/ 18 w 97"/>
                  <a:gd name="T81" fmla="*/ 88 h 151"/>
                  <a:gd name="T82" fmla="*/ 8 w 97"/>
                  <a:gd name="T83" fmla="*/ 90 h 151"/>
                  <a:gd name="T84" fmla="*/ 6 w 97"/>
                  <a:gd name="T85" fmla="*/ 98 h 151"/>
                  <a:gd name="T86" fmla="*/ 4 w 97"/>
                  <a:gd name="T87" fmla="*/ 108 h 151"/>
                  <a:gd name="T88" fmla="*/ 2 w 97"/>
                  <a:gd name="T89" fmla="*/ 116 h 151"/>
                  <a:gd name="T90" fmla="*/ 2 w 97"/>
                  <a:gd name="T91" fmla="*/ 124 h 151"/>
                  <a:gd name="T92" fmla="*/ 0 w 97"/>
                  <a:gd name="T93" fmla="*/ 132 h 151"/>
                  <a:gd name="T94" fmla="*/ 0 w 97"/>
                  <a:gd name="T95" fmla="*/ 140 h 151"/>
                  <a:gd name="T96" fmla="*/ 8 w 97"/>
                  <a:gd name="T97" fmla="*/ 146 h 151"/>
                  <a:gd name="T98" fmla="*/ 16 w 97"/>
                  <a:gd name="T99" fmla="*/ 148 h 151"/>
                  <a:gd name="T100" fmla="*/ 24 w 97"/>
                  <a:gd name="T101" fmla="*/ 150 h 151"/>
                  <a:gd name="T102" fmla="*/ 30 w 97"/>
                  <a:gd name="T103" fmla="*/ 142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7" h="151">
                    <a:moveTo>
                      <a:pt x="16" y="144"/>
                    </a:moveTo>
                    <a:lnTo>
                      <a:pt x="20" y="144"/>
                    </a:lnTo>
                    <a:lnTo>
                      <a:pt x="24" y="144"/>
                    </a:lnTo>
                    <a:lnTo>
                      <a:pt x="28" y="142"/>
                    </a:lnTo>
                    <a:lnTo>
                      <a:pt x="32" y="142"/>
                    </a:lnTo>
                    <a:lnTo>
                      <a:pt x="32" y="138"/>
                    </a:lnTo>
                    <a:lnTo>
                      <a:pt x="36" y="138"/>
                    </a:lnTo>
                    <a:lnTo>
                      <a:pt x="36" y="134"/>
                    </a:lnTo>
                    <a:lnTo>
                      <a:pt x="40" y="132"/>
                    </a:lnTo>
                    <a:lnTo>
                      <a:pt x="44" y="130"/>
                    </a:lnTo>
                    <a:lnTo>
                      <a:pt x="46" y="126"/>
                    </a:lnTo>
                    <a:lnTo>
                      <a:pt x="46" y="122"/>
                    </a:lnTo>
                    <a:lnTo>
                      <a:pt x="48" y="116"/>
                    </a:lnTo>
                    <a:lnTo>
                      <a:pt x="48" y="112"/>
                    </a:lnTo>
                    <a:lnTo>
                      <a:pt x="48" y="108"/>
                    </a:lnTo>
                    <a:lnTo>
                      <a:pt x="46" y="104"/>
                    </a:lnTo>
                    <a:lnTo>
                      <a:pt x="46" y="100"/>
                    </a:lnTo>
                    <a:lnTo>
                      <a:pt x="44" y="96"/>
                    </a:lnTo>
                    <a:lnTo>
                      <a:pt x="42" y="92"/>
                    </a:lnTo>
                    <a:lnTo>
                      <a:pt x="40" y="86"/>
                    </a:lnTo>
                    <a:lnTo>
                      <a:pt x="40" y="82"/>
                    </a:lnTo>
                    <a:lnTo>
                      <a:pt x="44" y="80"/>
                    </a:lnTo>
                    <a:lnTo>
                      <a:pt x="46" y="76"/>
                    </a:lnTo>
                    <a:lnTo>
                      <a:pt x="52" y="74"/>
                    </a:lnTo>
                    <a:lnTo>
                      <a:pt x="52" y="70"/>
                    </a:lnTo>
                    <a:lnTo>
                      <a:pt x="52" y="66"/>
                    </a:lnTo>
                    <a:lnTo>
                      <a:pt x="56" y="66"/>
                    </a:lnTo>
                    <a:lnTo>
                      <a:pt x="60" y="66"/>
                    </a:lnTo>
                    <a:lnTo>
                      <a:pt x="64" y="64"/>
                    </a:lnTo>
                    <a:lnTo>
                      <a:pt x="68" y="64"/>
                    </a:lnTo>
                    <a:lnTo>
                      <a:pt x="72" y="62"/>
                    </a:lnTo>
                    <a:lnTo>
                      <a:pt x="74" y="58"/>
                    </a:lnTo>
                    <a:lnTo>
                      <a:pt x="78" y="56"/>
                    </a:lnTo>
                    <a:lnTo>
                      <a:pt x="82" y="54"/>
                    </a:lnTo>
                    <a:lnTo>
                      <a:pt x="86" y="54"/>
                    </a:lnTo>
                    <a:lnTo>
                      <a:pt x="88" y="50"/>
                    </a:lnTo>
                    <a:lnTo>
                      <a:pt x="90" y="46"/>
                    </a:lnTo>
                    <a:lnTo>
                      <a:pt x="92" y="42"/>
                    </a:lnTo>
                    <a:lnTo>
                      <a:pt x="94" y="38"/>
                    </a:lnTo>
                    <a:lnTo>
                      <a:pt x="94" y="34"/>
                    </a:lnTo>
                    <a:lnTo>
                      <a:pt x="96" y="30"/>
                    </a:lnTo>
                    <a:lnTo>
                      <a:pt x="96" y="26"/>
                    </a:lnTo>
                    <a:lnTo>
                      <a:pt x="96" y="22"/>
                    </a:lnTo>
                    <a:lnTo>
                      <a:pt x="94" y="18"/>
                    </a:lnTo>
                    <a:lnTo>
                      <a:pt x="92" y="14"/>
                    </a:lnTo>
                    <a:lnTo>
                      <a:pt x="90" y="10"/>
                    </a:lnTo>
                    <a:lnTo>
                      <a:pt x="86" y="10"/>
                    </a:lnTo>
                    <a:lnTo>
                      <a:pt x="82" y="8"/>
                    </a:lnTo>
                    <a:lnTo>
                      <a:pt x="78" y="8"/>
                    </a:lnTo>
                    <a:lnTo>
                      <a:pt x="74" y="6"/>
                    </a:lnTo>
                    <a:lnTo>
                      <a:pt x="70" y="4"/>
                    </a:lnTo>
                    <a:lnTo>
                      <a:pt x="66" y="0"/>
                    </a:lnTo>
                    <a:lnTo>
                      <a:pt x="62" y="0"/>
                    </a:lnTo>
                    <a:lnTo>
                      <a:pt x="56" y="0"/>
                    </a:lnTo>
                    <a:lnTo>
                      <a:pt x="52" y="2"/>
                    </a:lnTo>
                    <a:lnTo>
                      <a:pt x="50" y="6"/>
                    </a:lnTo>
                    <a:lnTo>
                      <a:pt x="48" y="10"/>
                    </a:lnTo>
                    <a:lnTo>
                      <a:pt x="44" y="12"/>
                    </a:lnTo>
                    <a:lnTo>
                      <a:pt x="42" y="16"/>
                    </a:lnTo>
                    <a:lnTo>
                      <a:pt x="40" y="20"/>
                    </a:lnTo>
                    <a:lnTo>
                      <a:pt x="40" y="24"/>
                    </a:lnTo>
                    <a:lnTo>
                      <a:pt x="40" y="28"/>
                    </a:lnTo>
                    <a:lnTo>
                      <a:pt x="36" y="30"/>
                    </a:lnTo>
                    <a:lnTo>
                      <a:pt x="32" y="32"/>
                    </a:lnTo>
                    <a:lnTo>
                      <a:pt x="28" y="34"/>
                    </a:lnTo>
                    <a:lnTo>
                      <a:pt x="28" y="38"/>
                    </a:lnTo>
                    <a:lnTo>
                      <a:pt x="24" y="40"/>
                    </a:lnTo>
                    <a:lnTo>
                      <a:pt x="24" y="44"/>
                    </a:lnTo>
                    <a:lnTo>
                      <a:pt x="26" y="48"/>
                    </a:lnTo>
                    <a:lnTo>
                      <a:pt x="26" y="52"/>
                    </a:lnTo>
                    <a:lnTo>
                      <a:pt x="26" y="56"/>
                    </a:lnTo>
                    <a:lnTo>
                      <a:pt x="26" y="62"/>
                    </a:lnTo>
                    <a:lnTo>
                      <a:pt x="28" y="66"/>
                    </a:lnTo>
                    <a:lnTo>
                      <a:pt x="32" y="68"/>
                    </a:lnTo>
                    <a:lnTo>
                      <a:pt x="34" y="72"/>
                    </a:lnTo>
                    <a:lnTo>
                      <a:pt x="36" y="76"/>
                    </a:lnTo>
                    <a:lnTo>
                      <a:pt x="36" y="80"/>
                    </a:lnTo>
                    <a:lnTo>
                      <a:pt x="34" y="84"/>
                    </a:lnTo>
                    <a:lnTo>
                      <a:pt x="30" y="84"/>
                    </a:lnTo>
                    <a:lnTo>
                      <a:pt x="26" y="84"/>
                    </a:lnTo>
                    <a:lnTo>
                      <a:pt x="22" y="86"/>
                    </a:lnTo>
                    <a:lnTo>
                      <a:pt x="18" y="88"/>
                    </a:lnTo>
                    <a:lnTo>
                      <a:pt x="12" y="90"/>
                    </a:lnTo>
                    <a:lnTo>
                      <a:pt x="8" y="90"/>
                    </a:lnTo>
                    <a:lnTo>
                      <a:pt x="8" y="94"/>
                    </a:lnTo>
                    <a:lnTo>
                      <a:pt x="6" y="98"/>
                    </a:lnTo>
                    <a:lnTo>
                      <a:pt x="4" y="102"/>
                    </a:lnTo>
                    <a:lnTo>
                      <a:pt x="4" y="108"/>
                    </a:lnTo>
                    <a:lnTo>
                      <a:pt x="2" y="112"/>
                    </a:lnTo>
                    <a:lnTo>
                      <a:pt x="2" y="116"/>
                    </a:lnTo>
                    <a:lnTo>
                      <a:pt x="2" y="120"/>
                    </a:lnTo>
                    <a:lnTo>
                      <a:pt x="2" y="124"/>
                    </a:lnTo>
                    <a:lnTo>
                      <a:pt x="2" y="128"/>
                    </a:lnTo>
                    <a:lnTo>
                      <a:pt x="0" y="132"/>
                    </a:lnTo>
                    <a:lnTo>
                      <a:pt x="0" y="136"/>
                    </a:lnTo>
                    <a:lnTo>
                      <a:pt x="0" y="140"/>
                    </a:lnTo>
                    <a:lnTo>
                      <a:pt x="4" y="144"/>
                    </a:lnTo>
                    <a:lnTo>
                      <a:pt x="8" y="146"/>
                    </a:lnTo>
                    <a:lnTo>
                      <a:pt x="12" y="148"/>
                    </a:lnTo>
                    <a:lnTo>
                      <a:pt x="16" y="148"/>
                    </a:lnTo>
                    <a:lnTo>
                      <a:pt x="20" y="150"/>
                    </a:lnTo>
                    <a:lnTo>
                      <a:pt x="24" y="150"/>
                    </a:lnTo>
                    <a:lnTo>
                      <a:pt x="28" y="148"/>
                    </a:lnTo>
                    <a:lnTo>
                      <a:pt x="30" y="1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899" name="Freeform 36"/>
              <p:cNvSpPr>
                <a:spLocks/>
              </p:cNvSpPr>
              <p:nvPr/>
            </p:nvSpPr>
            <p:spPr bwMode="ltGray">
              <a:xfrm>
                <a:off x="5288" y="3520"/>
                <a:ext cx="47" cy="87"/>
              </a:xfrm>
              <a:custGeom>
                <a:avLst/>
                <a:gdLst>
                  <a:gd name="T0" fmla="*/ 18 w 47"/>
                  <a:gd name="T1" fmla="*/ 82 h 87"/>
                  <a:gd name="T2" fmla="*/ 18 w 47"/>
                  <a:gd name="T3" fmla="*/ 78 h 87"/>
                  <a:gd name="T4" fmla="*/ 18 w 47"/>
                  <a:gd name="T5" fmla="*/ 74 h 87"/>
                  <a:gd name="T6" fmla="*/ 18 w 47"/>
                  <a:gd name="T7" fmla="*/ 70 h 87"/>
                  <a:gd name="T8" fmla="*/ 18 w 47"/>
                  <a:gd name="T9" fmla="*/ 66 h 87"/>
                  <a:gd name="T10" fmla="*/ 18 w 47"/>
                  <a:gd name="T11" fmla="*/ 62 h 87"/>
                  <a:gd name="T12" fmla="*/ 22 w 47"/>
                  <a:gd name="T13" fmla="*/ 58 h 87"/>
                  <a:gd name="T14" fmla="*/ 24 w 47"/>
                  <a:gd name="T15" fmla="*/ 54 h 87"/>
                  <a:gd name="T16" fmla="*/ 28 w 47"/>
                  <a:gd name="T17" fmla="*/ 54 h 87"/>
                  <a:gd name="T18" fmla="*/ 32 w 47"/>
                  <a:gd name="T19" fmla="*/ 54 h 87"/>
                  <a:gd name="T20" fmla="*/ 36 w 47"/>
                  <a:gd name="T21" fmla="*/ 54 h 87"/>
                  <a:gd name="T22" fmla="*/ 40 w 47"/>
                  <a:gd name="T23" fmla="*/ 52 h 87"/>
                  <a:gd name="T24" fmla="*/ 40 w 47"/>
                  <a:gd name="T25" fmla="*/ 48 h 87"/>
                  <a:gd name="T26" fmla="*/ 40 w 47"/>
                  <a:gd name="T27" fmla="*/ 44 h 87"/>
                  <a:gd name="T28" fmla="*/ 40 w 47"/>
                  <a:gd name="T29" fmla="*/ 40 h 87"/>
                  <a:gd name="T30" fmla="*/ 40 w 47"/>
                  <a:gd name="T31" fmla="*/ 34 h 87"/>
                  <a:gd name="T32" fmla="*/ 36 w 47"/>
                  <a:gd name="T33" fmla="*/ 32 h 87"/>
                  <a:gd name="T34" fmla="*/ 36 w 47"/>
                  <a:gd name="T35" fmla="*/ 28 h 87"/>
                  <a:gd name="T36" fmla="*/ 34 w 47"/>
                  <a:gd name="T37" fmla="*/ 24 h 87"/>
                  <a:gd name="T38" fmla="*/ 34 w 47"/>
                  <a:gd name="T39" fmla="*/ 20 h 87"/>
                  <a:gd name="T40" fmla="*/ 38 w 47"/>
                  <a:gd name="T41" fmla="*/ 18 h 87"/>
                  <a:gd name="T42" fmla="*/ 42 w 47"/>
                  <a:gd name="T43" fmla="*/ 16 h 87"/>
                  <a:gd name="T44" fmla="*/ 44 w 47"/>
                  <a:gd name="T45" fmla="*/ 12 h 87"/>
                  <a:gd name="T46" fmla="*/ 46 w 47"/>
                  <a:gd name="T47" fmla="*/ 8 h 87"/>
                  <a:gd name="T48" fmla="*/ 42 w 47"/>
                  <a:gd name="T49" fmla="*/ 4 h 87"/>
                  <a:gd name="T50" fmla="*/ 38 w 47"/>
                  <a:gd name="T51" fmla="*/ 2 h 87"/>
                  <a:gd name="T52" fmla="*/ 34 w 47"/>
                  <a:gd name="T53" fmla="*/ 2 h 87"/>
                  <a:gd name="T54" fmla="*/ 28 w 47"/>
                  <a:gd name="T55" fmla="*/ 0 h 87"/>
                  <a:gd name="T56" fmla="*/ 24 w 47"/>
                  <a:gd name="T57" fmla="*/ 0 h 87"/>
                  <a:gd name="T58" fmla="*/ 20 w 47"/>
                  <a:gd name="T59" fmla="*/ 0 h 87"/>
                  <a:gd name="T60" fmla="*/ 18 w 47"/>
                  <a:gd name="T61" fmla="*/ 4 h 87"/>
                  <a:gd name="T62" fmla="*/ 16 w 47"/>
                  <a:gd name="T63" fmla="*/ 8 h 87"/>
                  <a:gd name="T64" fmla="*/ 14 w 47"/>
                  <a:gd name="T65" fmla="*/ 12 h 87"/>
                  <a:gd name="T66" fmla="*/ 14 w 47"/>
                  <a:gd name="T67" fmla="*/ 16 h 87"/>
                  <a:gd name="T68" fmla="*/ 16 w 47"/>
                  <a:gd name="T69" fmla="*/ 20 h 87"/>
                  <a:gd name="T70" fmla="*/ 14 w 47"/>
                  <a:gd name="T71" fmla="*/ 24 h 87"/>
                  <a:gd name="T72" fmla="*/ 10 w 47"/>
                  <a:gd name="T73" fmla="*/ 24 h 87"/>
                  <a:gd name="T74" fmla="*/ 6 w 47"/>
                  <a:gd name="T75" fmla="*/ 26 h 87"/>
                  <a:gd name="T76" fmla="*/ 2 w 47"/>
                  <a:gd name="T77" fmla="*/ 30 h 87"/>
                  <a:gd name="T78" fmla="*/ 2 w 47"/>
                  <a:gd name="T79" fmla="*/ 34 h 87"/>
                  <a:gd name="T80" fmla="*/ 2 w 47"/>
                  <a:gd name="T81" fmla="*/ 38 h 87"/>
                  <a:gd name="T82" fmla="*/ 0 w 47"/>
                  <a:gd name="T83" fmla="*/ 42 h 87"/>
                  <a:gd name="T84" fmla="*/ 0 w 47"/>
                  <a:gd name="T85" fmla="*/ 46 h 87"/>
                  <a:gd name="T86" fmla="*/ 0 w 47"/>
                  <a:gd name="T87" fmla="*/ 50 h 87"/>
                  <a:gd name="T88" fmla="*/ 0 w 47"/>
                  <a:gd name="T89" fmla="*/ 54 h 87"/>
                  <a:gd name="T90" fmla="*/ 0 w 47"/>
                  <a:gd name="T91" fmla="*/ 58 h 87"/>
                  <a:gd name="T92" fmla="*/ 0 w 47"/>
                  <a:gd name="T93" fmla="*/ 62 h 87"/>
                  <a:gd name="T94" fmla="*/ 4 w 47"/>
                  <a:gd name="T95" fmla="*/ 62 h 87"/>
                  <a:gd name="T96" fmla="*/ 8 w 47"/>
                  <a:gd name="T97" fmla="*/ 64 h 87"/>
                  <a:gd name="T98" fmla="*/ 12 w 47"/>
                  <a:gd name="T99" fmla="*/ 66 h 87"/>
                  <a:gd name="T100" fmla="*/ 12 w 47"/>
                  <a:gd name="T101" fmla="*/ 70 h 87"/>
                  <a:gd name="T102" fmla="*/ 12 w 47"/>
                  <a:gd name="T103" fmla="*/ 74 h 87"/>
                  <a:gd name="T104" fmla="*/ 12 w 47"/>
                  <a:gd name="T105" fmla="*/ 78 h 87"/>
                  <a:gd name="T106" fmla="*/ 10 w 47"/>
                  <a:gd name="T107" fmla="*/ 82 h 87"/>
                  <a:gd name="T108" fmla="*/ 10 w 47"/>
                  <a:gd name="T109" fmla="*/ 86 h 87"/>
                  <a:gd name="T110" fmla="*/ 14 w 47"/>
                  <a:gd name="T111" fmla="*/ 86 h 87"/>
                  <a:gd name="T112" fmla="*/ 18 w 47"/>
                  <a:gd name="T113" fmla="*/ 86 h 87"/>
                  <a:gd name="T114" fmla="*/ 18 w 47"/>
                  <a:gd name="T115" fmla="*/ 8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 h="87">
                    <a:moveTo>
                      <a:pt x="18" y="82"/>
                    </a:moveTo>
                    <a:lnTo>
                      <a:pt x="18" y="78"/>
                    </a:lnTo>
                    <a:lnTo>
                      <a:pt x="18" y="74"/>
                    </a:lnTo>
                    <a:lnTo>
                      <a:pt x="18" y="70"/>
                    </a:lnTo>
                    <a:lnTo>
                      <a:pt x="18" y="66"/>
                    </a:lnTo>
                    <a:lnTo>
                      <a:pt x="18" y="62"/>
                    </a:lnTo>
                    <a:lnTo>
                      <a:pt x="22" y="58"/>
                    </a:lnTo>
                    <a:lnTo>
                      <a:pt x="24" y="54"/>
                    </a:lnTo>
                    <a:lnTo>
                      <a:pt x="28" y="54"/>
                    </a:lnTo>
                    <a:lnTo>
                      <a:pt x="32" y="54"/>
                    </a:lnTo>
                    <a:lnTo>
                      <a:pt x="36" y="54"/>
                    </a:lnTo>
                    <a:lnTo>
                      <a:pt x="40" y="52"/>
                    </a:lnTo>
                    <a:lnTo>
                      <a:pt x="40" y="48"/>
                    </a:lnTo>
                    <a:lnTo>
                      <a:pt x="40" y="44"/>
                    </a:lnTo>
                    <a:lnTo>
                      <a:pt x="40" y="40"/>
                    </a:lnTo>
                    <a:lnTo>
                      <a:pt x="40" y="34"/>
                    </a:lnTo>
                    <a:lnTo>
                      <a:pt x="36" y="32"/>
                    </a:lnTo>
                    <a:lnTo>
                      <a:pt x="36" y="28"/>
                    </a:lnTo>
                    <a:lnTo>
                      <a:pt x="34" y="24"/>
                    </a:lnTo>
                    <a:lnTo>
                      <a:pt x="34" y="20"/>
                    </a:lnTo>
                    <a:lnTo>
                      <a:pt x="38" y="18"/>
                    </a:lnTo>
                    <a:lnTo>
                      <a:pt x="42" y="16"/>
                    </a:lnTo>
                    <a:lnTo>
                      <a:pt x="44" y="12"/>
                    </a:lnTo>
                    <a:lnTo>
                      <a:pt x="46" y="8"/>
                    </a:lnTo>
                    <a:lnTo>
                      <a:pt x="42" y="4"/>
                    </a:lnTo>
                    <a:lnTo>
                      <a:pt x="38" y="2"/>
                    </a:lnTo>
                    <a:lnTo>
                      <a:pt x="34" y="2"/>
                    </a:lnTo>
                    <a:lnTo>
                      <a:pt x="28" y="0"/>
                    </a:lnTo>
                    <a:lnTo>
                      <a:pt x="24" y="0"/>
                    </a:lnTo>
                    <a:lnTo>
                      <a:pt x="20" y="0"/>
                    </a:lnTo>
                    <a:lnTo>
                      <a:pt x="18" y="4"/>
                    </a:lnTo>
                    <a:lnTo>
                      <a:pt x="16" y="8"/>
                    </a:lnTo>
                    <a:lnTo>
                      <a:pt x="14" y="12"/>
                    </a:lnTo>
                    <a:lnTo>
                      <a:pt x="14" y="16"/>
                    </a:lnTo>
                    <a:lnTo>
                      <a:pt x="16" y="20"/>
                    </a:lnTo>
                    <a:lnTo>
                      <a:pt x="14" y="24"/>
                    </a:lnTo>
                    <a:lnTo>
                      <a:pt x="10" y="24"/>
                    </a:lnTo>
                    <a:lnTo>
                      <a:pt x="6" y="26"/>
                    </a:lnTo>
                    <a:lnTo>
                      <a:pt x="2" y="30"/>
                    </a:lnTo>
                    <a:lnTo>
                      <a:pt x="2" y="34"/>
                    </a:lnTo>
                    <a:lnTo>
                      <a:pt x="2" y="38"/>
                    </a:lnTo>
                    <a:lnTo>
                      <a:pt x="0" y="42"/>
                    </a:lnTo>
                    <a:lnTo>
                      <a:pt x="0" y="46"/>
                    </a:lnTo>
                    <a:lnTo>
                      <a:pt x="0" y="50"/>
                    </a:lnTo>
                    <a:lnTo>
                      <a:pt x="0" y="54"/>
                    </a:lnTo>
                    <a:lnTo>
                      <a:pt x="0" y="58"/>
                    </a:lnTo>
                    <a:lnTo>
                      <a:pt x="0" y="62"/>
                    </a:lnTo>
                    <a:lnTo>
                      <a:pt x="4" y="62"/>
                    </a:lnTo>
                    <a:lnTo>
                      <a:pt x="8" y="64"/>
                    </a:lnTo>
                    <a:lnTo>
                      <a:pt x="12" y="66"/>
                    </a:lnTo>
                    <a:lnTo>
                      <a:pt x="12" y="70"/>
                    </a:lnTo>
                    <a:lnTo>
                      <a:pt x="12" y="74"/>
                    </a:lnTo>
                    <a:lnTo>
                      <a:pt x="12" y="78"/>
                    </a:lnTo>
                    <a:lnTo>
                      <a:pt x="10" y="82"/>
                    </a:lnTo>
                    <a:lnTo>
                      <a:pt x="10" y="86"/>
                    </a:lnTo>
                    <a:lnTo>
                      <a:pt x="14" y="86"/>
                    </a:lnTo>
                    <a:lnTo>
                      <a:pt x="18" y="86"/>
                    </a:lnTo>
                    <a:lnTo>
                      <a:pt x="18" y="8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0" name="Freeform 37"/>
              <p:cNvSpPr>
                <a:spLocks/>
              </p:cNvSpPr>
              <p:nvPr/>
            </p:nvSpPr>
            <p:spPr bwMode="ltGray">
              <a:xfrm>
                <a:off x="5312" y="3704"/>
                <a:ext cx="33" cy="31"/>
              </a:xfrm>
              <a:custGeom>
                <a:avLst/>
                <a:gdLst>
                  <a:gd name="T0" fmla="*/ 4 w 33"/>
                  <a:gd name="T1" fmla="*/ 28 h 31"/>
                  <a:gd name="T2" fmla="*/ 8 w 33"/>
                  <a:gd name="T3" fmla="*/ 28 h 31"/>
                  <a:gd name="T4" fmla="*/ 12 w 33"/>
                  <a:gd name="T5" fmla="*/ 30 h 31"/>
                  <a:gd name="T6" fmla="*/ 18 w 33"/>
                  <a:gd name="T7" fmla="*/ 30 h 31"/>
                  <a:gd name="T8" fmla="*/ 22 w 33"/>
                  <a:gd name="T9" fmla="*/ 30 h 31"/>
                  <a:gd name="T10" fmla="*/ 26 w 33"/>
                  <a:gd name="T11" fmla="*/ 30 h 31"/>
                  <a:gd name="T12" fmla="*/ 30 w 33"/>
                  <a:gd name="T13" fmla="*/ 26 h 31"/>
                  <a:gd name="T14" fmla="*/ 30 w 33"/>
                  <a:gd name="T15" fmla="*/ 20 h 31"/>
                  <a:gd name="T16" fmla="*/ 32 w 33"/>
                  <a:gd name="T17" fmla="*/ 16 h 31"/>
                  <a:gd name="T18" fmla="*/ 32 w 33"/>
                  <a:gd name="T19" fmla="*/ 12 h 31"/>
                  <a:gd name="T20" fmla="*/ 32 w 33"/>
                  <a:gd name="T21" fmla="*/ 8 h 31"/>
                  <a:gd name="T22" fmla="*/ 30 w 33"/>
                  <a:gd name="T23" fmla="*/ 4 h 31"/>
                  <a:gd name="T24" fmla="*/ 26 w 33"/>
                  <a:gd name="T25" fmla="*/ 2 h 31"/>
                  <a:gd name="T26" fmla="*/ 22 w 33"/>
                  <a:gd name="T27" fmla="*/ 0 h 31"/>
                  <a:gd name="T28" fmla="*/ 18 w 33"/>
                  <a:gd name="T29" fmla="*/ 0 h 31"/>
                  <a:gd name="T30" fmla="*/ 14 w 33"/>
                  <a:gd name="T31" fmla="*/ 0 h 31"/>
                  <a:gd name="T32" fmla="*/ 10 w 33"/>
                  <a:gd name="T33" fmla="*/ 2 h 31"/>
                  <a:gd name="T34" fmla="*/ 10 w 33"/>
                  <a:gd name="T35" fmla="*/ 6 h 31"/>
                  <a:gd name="T36" fmla="*/ 10 w 33"/>
                  <a:gd name="T37" fmla="*/ 10 h 31"/>
                  <a:gd name="T38" fmla="*/ 6 w 33"/>
                  <a:gd name="T39" fmla="*/ 12 h 31"/>
                  <a:gd name="T40" fmla="*/ 4 w 33"/>
                  <a:gd name="T41" fmla="*/ 16 h 31"/>
                  <a:gd name="T42" fmla="*/ 2 w 33"/>
                  <a:gd name="T43" fmla="*/ 20 h 31"/>
                  <a:gd name="T44" fmla="*/ 0 w 33"/>
                  <a:gd name="T45" fmla="*/ 24 h 31"/>
                  <a:gd name="T46" fmla="*/ 0 w 33"/>
                  <a:gd name="T47" fmla="*/ 28 h 31"/>
                  <a:gd name="T48" fmla="*/ 4 w 33"/>
                  <a:gd name="T49" fmla="*/ 28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 h="31">
                    <a:moveTo>
                      <a:pt x="4" y="28"/>
                    </a:moveTo>
                    <a:lnTo>
                      <a:pt x="8" y="28"/>
                    </a:lnTo>
                    <a:lnTo>
                      <a:pt x="12" y="30"/>
                    </a:lnTo>
                    <a:lnTo>
                      <a:pt x="18" y="30"/>
                    </a:lnTo>
                    <a:lnTo>
                      <a:pt x="22" y="30"/>
                    </a:lnTo>
                    <a:lnTo>
                      <a:pt x="26" y="30"/>
                    </a:lnTo>
                    <a:lnTo>
                      <a:pt x="30" y="26"/>
                    </a:lnTo>
                    <a:lnTo>
                      <a:pt x="30" y="20"/>
                    </a:lnTo>
                    <a:lnTo>
                      <a:pt x="32" y="16"/>
                    </a:lnTo>
                    <a:lnTo>
                      <a:pt x="32" y="12"/>
                    </a:lnTo>
                    <a:lnTo>
                      <a:pt x="32" y="8"/>
                    </a:lnTo>
                    <a:lnTo>
                      <a:pt x="30" y="4"/>
                    </a:lnTo>
                    <a:lnTo>
                      <a:pt x="26" y="2"/>
                    </a:lnTo>
                    <a:lnTo>
                      <a:pt x="22" y="0"/>
                    </a:lnTo>
                    <a:lnTo>
                      <a:pt x="18" y="0"/>
                    </a:lnTo>
                    <a:lnTo>
                      <a:pt x="14" y="0"/>
                    </a:lnTo>
                    <a:lnTo>
                      <a:pt x="10" y="2"/>
                    </a:lnTo>
                    <a:lnTo>
                      <a:pt x="10" y="6"/>
                    </a:lnTo>
                    <a:lnTo>
                      <a:pt x="10" y="10"/>
                    </a:lnTo>
                    <a:lnTo>
                      <a:pt x="6" y="12"/>
                    </a:lnTo>
                    <a:lnTo>
                      <a:pt x="4" y="16"/>
                    </a:lnTo>
                    <a:lnTo>
                      <a:pt x="2" y="20"/>
                    </a:lnTo>
                    <a:lnTo>
                      <a:pt x="0" y="24"/>
                    </a:lnTo>
                    <a:lnTo>
                      <a:pt x="0" y="28"/>
                    </a:lnTo>
                    <a:lnTo>
                      <a:pt x="4" y="2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1" name="Freeform 38"/>
              <p:cNvSpPr>
                <a:spLocks/>
              </p:cNvSpPr>
              <p:nvPr/>
            </p:nvSpPr>
            <p:spPr bwMode="ltGray">
              <a:xfrm>
                <a:off x="5426" y="3624"/>
                <a:ext cx="35" cy="39"/>
              </a:xfrm>
              <a:custGeom>
                <a:avLst/>
                <a:gdLst>
                  <a:gd name="T0" fmla="*/ 12 w 35"/>
                  <a:gd name="T1" fmla="*/ 36 h 39"/>
                  <a:gd name="T2" fmla="*/ 16 w 35"/>
                  <a:gd name="T3" fmla="*/ 36 h 39"/>
                  <a:gd name="T4" fmla="*/ 22 w 35"/>
                  <a:gd name="T5" fmla="*/ 34 h 39"/>
                  <a:gd name="T6" fmla="*/ 26 w 35"/>
                  <a:gd name="T7" fmla="*/ 34 h 39"/>
                  <a:gd name="T8" fmla="*/ 30 w 35"/>
                  <a:gd name="T9" fmla="*/ 32 h 39"/>
                  <a:gd name="T10" fmla="*/ 30 w 35"/>
                  <a:gd name="T11" fmla="*/ 28 h 39"/>
                  <a:gd name="T12" fmla="*/ 30 w 35"/>
                  <a:gd name="T13" fmla="*/ 24 h 39"/>
                  <a:gd name="T14" fmla="*/ 34 w 35"/>
                  <a:gd name="T15" fmla="*/ 24 h 39"/>
                  <a:gd name="T16" fmla="*/ 34 w 35"/>
                  <a:gd name="T17" fmla="*/ 20 h 39"/>
                  <a:gd name="T18" fmla="*/ 34 w 35"/>
                  <a:gd name="T19" fmla="*/ 16 h 39"/>
                  <a:gd name="T20" fmla="*/ 34 w 35"/>
                  <a:gd name="T21" fmla="*/ 12 h 39"/>
                  <a:gd name="T22" fmla="*/ 34 w 35"/>
                  <a:gd name="T23" fmla="*/ 8 h 39"/>
                  <a:gd name="T24" fmla="*/ 32 w 35"/>
                  <a:gd name="T25" fmla="*/ 4 h 39"/>
                  <a:gd name="T26" fmla="*/ 28 w 35"/>
                  <a:gd name="T27" fmla="*/ 2 h 39"/>
                  <a:gd name="T28" fmla="*/ 24 w 35"/>
                  <a:gd name="T29" fmla="*/ 0 h 39"/>
                  <a:gd name="T30" fmla="*/ 20 w 35"/>
                  <a:gd name="T31" fmla="*/ 0 h 39"/>
                  <a:gd name="T32" fmla="*/ 16 w 35"/>
                  <a:gd name="T33" fmla="*/ 0 h 39"/>
                  <a:gd name="T34" fmla="*/ 12 w 35"/>
                  <a:gd name="T35" fmla="*/ 0 h 39"/>
                  <a:gd name="T36" fmla="*/ 8 w 35"/>
                  <a:gd name="T37" fmla="*/ 2 h 39"/>
                  <a:gd name="T38" fmla="*/ 8 w 35"/>
                  <a:gd name="T39" fmla="*/ 6 h 39"/>
                  <a:gd name="T40" fmla="*/ 6 w 35"/>
                  <a:gd name="T41" fmla="*/ 10 h 39"/>
                  <a:gd name="T42" fmla="*/ 6 w 35"/>
                  <a:gd name="T43" fmla="*/ 14 h 39"/>
                  <a:gd name="T44" fmla="*/ 6 w 35"/>
                  <a:gd name="T45" fmla="*/ 18 h 39"/>
                  <a:gd name="T46" fmla="*/ 2 w 35"/>
                  <a:gd name="T47" fmla="*/ 20 h 39"/>
                  <a:gd name="T48" fmla="*/ 0 w 35"/>
                  <a:gd name="T49" fmla="*/ 24 h 39"/>
                  <a:gd name="T50" fmla="*/ 2 w 35"/>
                  <a:gd name="T51" fmla="*/ 28 h 39"/>
                  <a:gd name="T52" fmla="*/ 6 w 35"/>
                  <a:gd name="T53" fmla="*/ 32 h 39"/>
                  <a:gd name="T54" fmla="*/ 10 w 35"/>
                  <a:gd name="T55" fmla="*/ 34 h 39"/>
                  <a:gd name="T56" fmla="*/ 12 w 35"/>
                  <a:gd name="T57" fmla="*/ 38 h 39"/>
                  <a:gd name="T58" fmla="*/ 12 w 35"/>
                  <a:gd name="T59" fmla="*/ 36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9">
                    <a:moveTo>
                      <a:pt x="12" y="36"/>
                    </a:moveTo>
                    <a:lnTo>
                      <a:pt x="16" y="36"/>
                    </a:lnTo>
                    <a:lnTo>
                      <a:pt x="22" y="34"/>
                    </a:lnTo>
                    <a:lnTo>
                      <a:pt x="26" y="34"/>
                    </a:lnTo>
                    <a:lnTo>
                      <a:pt x="30" y="32"/>
                    </a:lnTo>
                    <a:lnTo>
                      <a:pt x="30" y="28"/>
                    </a:lnTo>
                    <a:lnTo>
                      <a:pt x="30" y="24"/>
                    </a:lnTo>
                    <a:lnTo>
                      <a:pt x="34" y="24"/>
                    </a:lnTo>
                    <a:lnTo>
                      <a:pt x="34" y="20"/>
                    </a:lnTo>
                    <a:lnTo>
                      <a:pt x="34" y="16"/>
                    </a:lnTo>
                    <a:lnTo>
                      <a:pt x="34" y="12"/>
                    </a:lnTo>
                    <a:lnTo>
                      <a:pt x="34" y="8"/>
                    </a:lnTo>
                    <a:lnTo>
                      <a:pt x="32" y="4"/>
                    </a:lnTo>
                    <a:lnTo>
                      <a:pt x="28" y="2"/>
                    </a:lnTo>
                    <a:lnTo>
                      <a:pt x="24" y="0"/>
                    </a:lnTo>
                    <a:lnTo>
                      <a:pt x="20" y="0"/>
                    </a:lnTo>
                    <a:lnTo>
                      <a:pt x="16" y="0"/>
                    </a:lnTo>
                    <a:lnTo>
                      <a:pt x="12" y="0"/>
                    </a:lnTo>
                    <a:lnTo>
                      <a:pt x="8" y="2"/>
                    </a:lnTo>
                    <a:lnTo>
                      <a:pt x="8" y="6"/>
                    </a:lnTo>
                    <a:lnTo>
                      <a:pt x="6" y="10"/>
                    </a:lnTo>
                    <a:lnTo>
                      <a:pt x="6" y="14"/>
                    </a:lnTo>
                    <a:lnTo>
                      <a:pt x="6" y="18"/>
                    </a:lnTo>
                    <a:lnTo>
                      <a:pt x="2" y="20"/>
                    </a:lnTo>
                    <a:lnTo>
                      <a:pt x="0" y="24"/>
                    </a:lnTo>
                    <a:lnTo>
                      <a:pt x="2" y="28"/>
                    </a:lnTo>
                    <a:lnTo>
                      <a:pt x="6" y="32"/>
                    </a:lnTo>
                    <a:lnTo>
                      <a:pt x="10" y="34"/>
                    </a:lnTo>
                    <a:lnTo>
                      <a:pt x="12" y="38"/>
                    </a:lnTo>
                    <a:lnTo>
                      <a:pt x="12" y="36"/>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2" name="Freeform 39"/>
              <p:cNvSpPr>
                <a:spLocks/>
              </p:cNvSpPr>
              <p:nvPr/>
            </p:nvSpPr>
            <p:spPr bwMode="ltGray">
              <a:xfrm>
                <a:off x="5430" y="3690"/>
                <a:ext cx="45" cy="47"/>
              </a:xfrm>
              <a:custGeom>
                <a:avLst/>
                <a:gdLst>
                  <a:gd name="T0" fmla="*/ 6 w 45"/>
                  <a:gd name="T1" fmla="*/ 42 h 47"/>
                  <a:gd name="T2" fmla="*/ 12 w 45"/>
                  <a:gd name="T3" fmla="*/ 40 h 47"/>
                  <a:gd name="T4" fmla="*/ 16 w 45"/>
                  <a:gd name="T5" fmla="*/ 40 h 47"/>
                  <a:gd name="T6" fmla="*/ 20 w 45"/>
                  <a:gd name="T7" fmla="*/ 42 h 47"/>
                  <a:gd name="T8" fmla="*/ 24 w 45"/>
                  <a:gd name="T9" fmla="*/ 42 h 47"/>
                  <a:gd name="T10" fmla="*/ 28 w 45"/>
                  <a:gd name="T11" fmla="*/ 42 h 47"/>
                  <a:gd name="T12" fmla="*/ 32 w 45"/>
                  <a:gd name="T13" fmla="*/ 40 h 47"/>
                  <a:gd name="T14" fmla="*/ 34 w 45"/>
                  <a:gd name="T15" fmla="*/ 36 h 47"/>
                  <a:gd name="T16" fmla="*/ 38 w 45"/>
                  <a:gd name="T17" fmla="*/ 36 h 47"/>
                  <a:gd name="T18" fmla="*/ 42 w 45"/>
                  <a:gd name="T19" fmla="*/ 34 h 47"/>
                  <a:gd name="T20" fmla="*/ 44 w 45"/>
                  <a:gd name="T21" fmla="*/ 30 h 47"/>
                  <a:gd name="T22" fmla="*/ 44 w 45"/>
                  <a:gd name="T23" fmla="*/ 26 h 47"/>
                  <a:gd name="T24" fmla="*/ 44 w 45"/>
                  <a:gd name="T25" fmla="*/ 20 h 47"/>
                  <a:gd name="T26" fmla="*/ 44 w 45"/>
                  <a:gd name="T27" fmla="*/ 16 h 47"/>
                  <a:gd name="T28" fmla="*/ 44 w 45"/>
                  <a:gd name="T29" fmla="*/ 12 h 47"/>
                  <a:gd name="T30" fmla="*/ 44 w 45"/>
                  <a:gd name="T31" fmla="*/ 8 h 47"/>
                  <a:gd name="T32" fmla="*/ 42 w 45"/>
                  <a:gd name="T33" fmla="*/ 4 h 47"/>
                  <a:gd name="T34" fmla="*/ 38 w 45"/>
                  <a:gd name="T35" fmla="*/ 2 h 47"/>
                  <a:gd name="T36" fmla="*/ 34 w 45"/>
                  <a:gd name="T37" fmla="*/ 0 h 47"/>
                  <a:gd name="T38" fmla="*/ 30 w 45"/>
                  <a:gd name="T39" fmla="*/ 0 h 47"/>
                  <a:gd name="T40" fmla="*/ 26 w 45"/>
                  <a:gd name="T41" fmla="*/ 0 h 47"/>
                  <a:gd name="T42" fmla="*/ 22 w 45"/>
                  <a:gd name="T43" fmla="*/ 0 h 47"/>
                  <a:gd name="T44" fmla="*/ 20 w 45"/>
                  <a:gd name="T45" fmla="*/ 4 h 47"/>
                  <a:gd name="T46" fmla="*/ 20 w 45"/>
                  <a:gd name="T47" fmla="*/ 8 h 47"/>
                  <a:gd name="T48" fmla="*/ 16 w 45"/>
                  <a:gd name="T49" fmla="*/ 10 h 47"/>
                  <a:gd name="T50" fmla="*/ 12 w 45"/>
                  <a:gd name="T51" fmla="*/ 12 h 47"/>
                  <a:gd name="T52" fmla="*/ 12 w 45"/>
                  <a:gd name="T53" fmla="*/ 16 h 47"/>
                  <a:gd name="T54" fmla="*/ 8 w 45"/>
                  <a:gd name="T55" fmla="*/ 18 h 47"/>
                  <a:gd name="T56" fmla="*/ 4 w 45"/>
                  <a:gd name="T57" fmla="*/ 20 h 47"/>
                  <a:gd name="T58" fmla="*/ 0 w 45"/>
                  <a:gd name="T59" fmla="*/ 22 h 47"/>
                  <a:gd name="T60" fmla="*/ 0 w 45"/>
                  <a:gd name="T61" fmla="*/ 26 h 47"/>
                  <a:gd name="T62" fmla="*/ 0 w 45"/>
                  <a:gd name="T63" fmla="*/ 30 h 47"/>
                  <a:gd name="T64" fmla="*/ 0 w 45"/>
                  <a:gd name="T65" fmla="*/ 34 h 47"/>
                  <a:gd name="T66" fmla="*/ 2 w 45"/>
                  <a:gd name="T67" fmla="*/ 38 h 47"/>
                  <a:gd name="T68" fmla="*/ 2 w 45"/>
                  <a:gd name="T69" fmla="*/ 42 h 47"/>
                  <a:gd name="T70" fmla="*/ 2 w 45"/>
                  <a:gd name="T71" fmla="*/ 46 h 47"/>
                  <a:gd name="T72" fmla="*/ 6 w 45"/>
                  <a:gd name="T73" fmla="*/ 4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 h="47">
                    <a:moveTo>
                      <a:pt x="6" y="42"/>
                    </a:moveTo>
                    <a:lnTo>
                      <a:pt x="12" y="40"/>
                    </a:lnTo>
                    <a:lnTo>
                      <a:pt x="16" y="40"/>
                    </a:lnTo>
                    <a:lnTo>
                      <a:pt x="20" y="42"/>
                    </a:lnTo>
                    <a:lnTo>
                      <a:pt x="24" y="42"/>
                    </a:lnTo>
                    <a:lnTo>
                      <a:pt x="28" y="42"/>
                    </a:lnTo>
                    <a:lnTo>
                      <a:pt x="32" y="40"/>
                    </a:lnTo>
                    <a:lnTo>
                      <a:pt x="34" y="36"/>
                    </a:lnTo>
                    <a:lnTo>
                      <a:pt x="38" y="36"/>
                    </a:lnTo>
                    <a:lnTo>
                      <a:pt x="42" y="34"/>
                    </a:lnTo>
                    <a:lnTo>
                      <a:pt x="44" y="30"/>
                    </a:lnTo>
                    <a:lnTo>
                      <a:pt x="44" y="26"/>
                    </a:lnTo>
                    <a:lnTo>
                      <a:pt x="44" y="20"/>
                    </a:lnTo>
                    <a:lnTo>
                      <a:pt x="44" y="16"/>
                    </a:lnTo>
                    <a:lnTo>
                      <a:pt x="44" y="12"/>
                    </a:lnTo>
                    <a:lnTo>
                      <a:pt x="44" y="8"/>
                    </a:lnTo>
                    <a:lnTo>
                      <a:pt x="42" y="4"/>
                    </a:lnTo>
                    <a:lnTo>
                      <a:pt x="38" y="2"/>
                    </a:lnTo>
                    <a:lnTo>
                      <a:pt x="34" y="0"/>
                    </a:lnTo>
                    <a:lnTo>
                      <a:pt x="30" y="0"/>
                    </a:lnTo>
                    <a:lnTo>
                      <a:pt x="26" y="0"/>
                    </a:lnTo>
                    <a:lnTo>
                      <a:pt x="22" y="0"/>
                    </a:lnTo>
                    <a:lnTo>
                      <a:pt x="20" y="4"/>
                    </a:lnTo>
                    <a:lnTo>
                      <a:pt x="20" y="8"/>
                    </a:lnTo>
                    <a:lnTo>
                      <a:pt x="16" y="10"/>
                    </a:lnTo>
                    <a:lnTo>
                      <a:pt x="12" y="12"/>
                    </a:lnTo>
                    <a:lnTo>
                      <a:pt x="12" y="16"/>
                    </a:lnTo>
                    <a:lnTo>
                      <a:pt x="8" y="18"/>
                    </a:lnTo>
                    <a:lnTo>
                      <a:pt x="4" y="20"/>
                    </a:lnTo>
                    <a:lnTo>
                      <a:pt x="0" y="22"/>
                    </a:lnTo>
                    <a:lnTo>
                      <a:pt x="0" y="26"/>
                    </a:lnTo>
                    <a:lnTo>
                      <a:pt x="0" y="30"/>
                    </a:lnTo>
                    <a:lnTo>
                      <a:pt x="0" y="34"/>
                    </a:lnTo>
                    <a:lnTo>
                      <a:pt x="2" y="38"/>
                    </a:lnTo>
                    <a:lnTo>
                      <a:pt x="2" y="42"/>
                    </a:lnTo>
                    <a:lnTo>
                      <a:pt x="2" y="46"/>
                    </a:lnTo>
                    <a:lnTo>
                      <a:pt x="6" y="4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3" name="Freeform 40"/>
              <p:cNvSpPr>
                <a:spLocks/>
              </p:cNvSpPr>
              <p:nvPr/>
            </p:nvSpPr>
            <p:spPr bwMode="ltGray">
              <a:xfrm>
                <a:off x="4914" y="3578"/>
                <a:ext cx="555" cy="735"/>
              </a:xfrm>
              <a:custGeom>
                <a:avLst/>
                <a:gdLst>
                  <a:gd name="T0" fmla="*/ 34 w 555"/>
                  <a:gd name="T1" fmla="*/ 514 h 735"/>
                  <a:gd name="T2" fmla="*/ 0 w 555"/>
                  <a:gd name="T3" fmla="*/ 554 h 735"/>
                  <a:gd name="T4" fmla="*/ 46 w 555"/>
                  <a:gd name="T5" fmla="*/ 548 h 735"/>
                  <a:gd name="T6" fmla="*/ 104 w 555"/>
                  <a:gd name="T7" fmla="*/ 520 h 735"/>
                  <a:gd name="T8" fmla="*/ 160 w 555"/>
                  <a:gd name="T9" fmla="*/ 530 h 735"/>
                  <a:gd name="T10" fmla="*/ 176 w 555"/>
                  <a:gd name="T11" fmla="*/ 566 h 735"/>
                  <a:gd name="T12" fmla="*/ 128 w 555"/>
                  <a:gd name="T13" fmla="*/ 584 h 735"/>
                  <a:gd name="T14" fmla="*/ 168 w 555"/>
                  <a:gd name="T15" fmla="*/ 604 h 735"/>
                  <a:gd name="T16" fmla="*/ 210 w 555"/>
                  <a:gd name="T17" fmla="*/ 568 h 735"/>
                  <a:gd name="T18" fmla="*/ 270 w 555"/>
                  <a:gd name="T19" fmla="*/ 572 h 735"/>
                  <a:gd name="T20" fmla="*/ 298 w 555"/>
                  <a:gd name="T21" fmla="*/ 616 h 735"/>
                  <a:gd name="T22" fmla="*/ 302 w 555"/>
                  <a:gd name="T23" fmla="*/ 664 h 735"/>
                  <a:gd name="T24" fmla="*/ 330 w 555"/>
                  <a:gd name="T25" fmla="*/ 624 h 735"/>
                  <a:gd name="T26" fmla="*/ 348 w 555"/>
                  <a:gd name="T27" fmla="*/ 572 h 735"/>
                  <a:gd name="T28" fmla="*/ 380 w 555"/>
                  <a:gd name="T29" fmla="*/ 590 h 735"/>
                  <a:gd name="T30" fmla="*/ 382 w 555"/>
                  <a:gd name="T31" fmla="*/ 636 h 735"/>
                  <a:gd name="T32" fmla="*/ 366 w 555"/>
                  <a:gd name="T33" fmla="*/ 692 h 735"/>
                  <a:gd name="T34" fmla="*/ 414 w 555"/>
                  <a:gd name="T35" fmla="*/ 730 h 735"/>
                  <a:gd name="T36" fmla="*/ 472 w 555"/>
                  <a:gd name="T37" fmla="*/ 716 h 735"/>
                  <a:gd name="T38" fmla="*/ 466 w 555"/>
                  <a:gd name="T39" fmla="*/ 654 h 735"/>
                  <a:gd name="T40" fmla="*/ 434 w 555"/>
                  <a:gd name="T41" fmla="*/ 620 h 735"/>
                  <a:gd name="T42" fmla="*/ 394 w 555"/>
                  <a:gd name="T43" fmla="*/ 586 h 735"/>
                  <a:gd name="T44" fmla="*/ 384 w 555"/>
                  <a:gd name="T45" fmla="*/ 574 h 735"/>
                  <a:gd name="T46" fmla="*/ 410 w 555"/>
                  <a:gd name="T47" fmla="*/ 524 h 735"/>
                  <a:gd name="T48" fmla="*/ 460 w 555"/>
                  <a:gd name="T49" fmla="*/ 466 h 735"/>
                  <a:gd name="T50" fmla="*/ 512 w 555"/>
                  <a:gd name="T51" fmla="*/ 480 h 735"/>
                  <a:gd name="T52" fmla="*/ 490 w 555"/>
                  <a:gd name="T53" fmla="*/ 424 h 735"/>
                  <a:gd name="T54" fmla="*/ 514 w 555"/>
                  <a:gd name="T55" fmla="*/ 398 h 735"/>
                  <a:gd name="T56" fmla="*/ 554 w 555"/>
                  <a:gd name="T57" fmla="*/ 382 h 735"/>
                  <a:gd name="T58" fmla="*/ 512 w 555"/>
                  <a:gd name="T59" fmla="*/ 368 h 735"/>
                  <a:gd name="T60" fmla="*/ 498 w 555"/>
                  <a:gd name="T61" fmla="*/ 306 h 735"/>
                  <a:gd name="T62" fmla="*/ 480 w 555"/>
                  <a:gd name="T63" fmla="*/ 246 h 735"/>
                  <a:gd name="T64" fmla="*/ 498 w 555"/>
                  <a:gd name="T65" fmla="*/ 192 h 735"/>
                  <a:gd name="T66" fmla="*/ 486 w 555"/>
                  <a:gd name="T67" fmla="*/ 164 h 735"/>
                  <a:gd name="T68" fmla="*/ 450 w 555"/>
                  <a:gd name="T69" fmla="*/ 196 h 735"/>
                  <a:gd name="T70" fmla="*/ 400 w 555"/>
                  <a:gd name="T71" fmla="*/ 158 h 735"/>
                  <a:gd name="T72" fmla="*/ 408 w 555"/>
                  <a:gd name="T73" fmla="*/ 104 h 735"/>
                  <a:gd name="T74" fmla="*/ 374 w 555"/>
                  <a:gd name="T75" fmla="*/ 82 h 735"/>
                  <a:gd name="T76" fmla="*/ 336 w 555"/>
                  <a:gd name="T77" fmla="*/ 120 h 735"/>
                  <a:gd name="T78" fmla="*/ 308 w 555"/>
                  <a:gd name="T79" fmla="*/ 54 h 735"/>
                  <a:gd name="T80" fmla="*/ 288 w 555"/>
                  <a:gd name="T81" fmla="*/ 88 h 735"/>
                  <a:gd name="T82" fmla="*/ 266 w 555"/>
                  <a:gd name="T83" fmla="*/ 136 h 735"/>
                  <a:gd name="T84" fmla="*/ 236 w 555"/>
                  <a:gd name="T85" fmla="*/ 100 h 735"/>
                  <a:gd name="T86" fmla="*/ 246 w 555"/>
                  <a:gd name="T87" fmla="*/ 54 h 735"/>
                  <a:gd name="T88" fmla="*/ 240 w 555"/>
                  <a:gd name="T89" fmla="*/ 0 h 735"/>
                  <a:gd name="T90" fmla="*/ 208 w 555"/>
                  <a:gd name="T91" fmla="*/ 30 h 735"/>
                  <a:gd name="T92" fmla="*/ 214 w 555"/>
                  <a:gd name="T93" fmla="*/ 92 h 735"/>
                  <a:gd name="T94" fmla="*/ 192 w 555"/>
                  <a:gd name="T95" fmla="*/ 148 h 735"/>
                  <a:gd name="T96" fmla="*/ 156 w 555"/>
                  <a:gd name="T97" fmla="*/ 112 h 735"/>
                  <a:gd name="T98" fmla="*/ 124 w 555"/>
                  <a:gd name="T99" fmla="*/ 92 h 735"/>
                  <a:gd name="T100" fmla="*/ 144 w 555"/>
                  <a:gd name="T101" fmla="*/ 148 h 735"/>
                  <a:gd name="T102" fmla="*/ 124 w 555"/>
                  <a:gd name="T103" fmla="*/ 200 h 735"/>
                  <a:gd name="T104" fmla="*/ 94 w 555"/>
                  <a:gd name="T105" fmla="*/ 182 h 735"/>
                  <a:gd name="T106" fmla="*/ 40 w 555"/>
                  <a:gd name="T107" fmla="*/ 162 h 735"/>
                  <a:gd name="T108" fmla="*/ 54 w 555"/>
                  <a:gd name="T109" fmla="*/ 222 h 735"/>
                  <a:gd name="T110" fmla="*/ 106 w 555"/>
                  <a:gd name="T111" fmla="*/ 260 h 735"/>
                  <a:gd name="T112" fmla="*/ 82 w 555"/>
                  <a:gd name="T113" fmla="*/ 326 h 735"/>
                  <a:gd name="T114" fmla="*/ 72 w 555"/>
                  <a:gd name="T115" fmla="*/ 390 h 735"/>
                  <a:gd name="T116" fmla="*/ 48 w 555"/>
                  <a:gd name="T117" fmla="*/ 440 h 735"/>
                  <a:gd name="T118" fmla="*/ 60 w 555"/>
                  <a:gd name="T119" fmla="*/ 468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5" h="735">
                    <a:moveTo>
                      <a:pt x="64" y="470"/>
                    </a:moveTo>
                    <a:lnTo>
                      <a:pt x="62" y="474"/>
                    </a:lnTo>
                    <a:lnTo>
                      <a:pt x="60" y="478"/>
                    </a:lnTo>
                    <a:lnTo>
                      <a:pt x="56" y="480"/>
                    </a:lnTo>
                    <a:lnTo>
                      <a:pt x="52" y="478"/>
                    </a:lnTo>
                    <a:lnTo>
                      <a:pt x="52" y="484"/>
                    </a:lnTo>
                    <a:lnTo>
                      <a:pt x="52" y="490"/>
                    </a:lnTo>
                    <a:lnTo>
                      <a:pt x="52" y="494"/>
                    </a:lnTo>
                    <a:lnTo>
                      <a:pt x="52" y="498"/>
                    </a:lnTo>
                    <a:lnTo>
                      <a:pt x="50" y="502"/>
                    </a:lnTo>
                    <a:lnTo>
                      <a:pt x="46" y="504"/>
                    </a:lnTo>
                    <a:lnTo>
                      <a:pt x="44" y="508"/>
                    </a:lnTo>
                    <a:lnTo>
                      <a:pt x="40" y="510"/>
                    </a:lnTo>
                    <a:lnTo>
                      <a:pt x="36" y="510"/>
                    </a:lnTo>
                    <a:lnTo>
                      <a:pt x="34" y="514"/>
                    </a:lnTo>
                    <a:lnTo>
                      <a:pt x="34" y="518"/>
                    </a:lnTo>
                    <a:lnTo>
                      <a:pt x="30" y="518"/>
                    </a:lnTo>
                    <a:lnTo>
                      <a:pt x="24" y="518"/>
                    </a:lnTo>
                    <a:lnTo>
                      <a:pt x="20" y="520"/>
                    </a:lnTo>
                    <a:lnTo>
                      <a:pt x="18" y="526"/>
                    </a:lnTo>
                    <a:lnTo>
                      <a:pt x="18" y="530"/>
                    </a:lnTo>
                    <a:lnTo>
                      <a:pt x="18" y="534"/>
                    </a:lnTo>
                    <a:lnTo>
                      <a:pt x="14" y="536"/>
                    </a:lnTo>
                    <a:lnTo>
                      <a:pt x="10" y="538"/>
                    </a:lnTo>
                    <a:lnTo>
                      <a:pt x="10" y="542"/>
                    </a:lnTo>
                    <a:lnTo>
                      <a:pt x="6" y="542"/>
                    </a:lnTo>
                    <a:lnTo>
                      <a:pt x="2" y="542"/>
                    </a:lnTo>
                    <a:lnTo>
                      <a:pt x="0" y="546"/>
                    </a:lnTo>
                    <a:lnTo>
                      <a:pt x="0" y="550"/>
                    </a:lnTo>
                    <a:lnTo>
                      <a:pt x="0" y="554"/>
                    </a:lnTo>
                    <a:lnTo>
                      <a:pt x="0" y="558"/>
                    </a:lnTo>
                    <a:lnTo>
                      <a:pt x="2" y="562"/>
                    </a:lnTo>
                    <a:lnTo>
                      <a:pt x="8" y="562"/>
                    </a:lnTo>
                    <a:lnTo>
                      <a:pt x="12" y="564"/>
                    </a:lnTo>
                    <a:lnTo>
                      <a:pt x="16" y="564"/>
                    </a:lnTo>
                    <a:lnTo>
                      <a:pt x="20" y="564"/>
                    </a:lnTo>
                    <a:lnTo>
                      <a:pt x="20" y="560"/>
                    </a:lnTo>
                    <a:lnTo>
                      <a:pt x="20" y="556"/>
                    </a:lnTo>
                    <a:lnTo>
                      <a:pt x="24" y="556"/>
                    </a:lnTo>
                    <a:lnTo>
                      <a:pt x="28" y="556"/>
                    </a:lnTo>
                    <a:lnTo>
                      <a:pt x="32" y="554"/>
                    </a:lnTo>
                    <a:lnTo>
                      <a:pt x="36" y="552"/>
                    </a:lnTo>
                    <a:lnTo>
                      <a:pt x="38" y="548"/>
                    </a:lnTo>
                    <a:lnTo>
                      <a:pt x="42" y="548"/>
                    </a:lnTo>
                    <a:lnTo>
                      <a:pt x="46" y="548"/>
                    </a:lnTo>
                    <a:lnTo>
                      <a:pt x="50" y="546"/>
                    </a:lnTo>
                    <a:lnTo>
                      <a:pt x="56" y="546"/>
                    </a:lnTo>
                    <a:lnTo>
                      <a:pt x="60" y="544"/>
                    </a:lnTo>
                    <a:lnTo>
                      <a:pt x="60" y="538"/>
                    </a:lnTo>
                    <a:lnTo>
                      <a:pt x="66" y="538"/>
                    </a:lnTo>
                    <a:lnTo>
                      <a:pt x="70" y="538"/>
                    </a:lnTo>
                    <a:lnTo>
                      <a:pt x="78" y="538"/>
                    </a:lnTo>
                    <a:lnTo>
                      <a:pt x="82" y="538"/>
                    </a:lnTo>
                    <a:lnTo>
                      <a:pt x="88" y="538"/>
                    </a:lnTo>
                    <a:lnTo>
                      <a:pt x="92" y="536"/>
                    </a:lnTo>
                    <a:lnTo>
                      <a:pt x="94" y="532"/>
                    </a:lnTo>
                    <a:lnTo>
                      <a:pt x="98" y="530"/>
                    </a:lnTo>
                    <a:lnTo>
                      <a:pt x="102" y="528"/>
                    </a:lnTo>
                    <a:lnTo>
                      <a:pt x="104" y="524"/>
                    </a:lnTo>
                    <a:lnTo>
                      <a:pt x="104" y="520"/>
                    </a:lnTo>
                    <a:lnTo>
                      <a:pt x="108" y="522"/>
                    </a:lnTo>
                    <a:lnTo>
                      <a:pt x="112" y="522"/>
                    </a:lnTo>
                    <a:lnTo>
                      <a:pt x="118" y="524"/>
                    </a:lnTo>
                    <a:lnTo>
                      <a:pt x="122" y="524"/>
                    </a:lnTo>
                    <a:lnTo>
                      <a:pt x="126" y="524"/>
                    </a:lnTo>
                    <a:lnTo>
                      <a:pt x="128" y="528"/>
                    </a:lnTo>
                    <a:lnTo>
                      <a:pt x="132" y="528"/>
                    </a:lnTo>
                    <a:lnTo>
                      <a:pt x="136" y="528"/>
                    </a:lnTo>
                    <a:lnTo>
                      <a:pt x="140" y="530"/>
                    </a:lnTo>
                    <a:lnTo>
                      <a:pt x="144" y="530"/>
                    </a:lnTo>
                    <a:lnTo>
                      <a:pt x="148" y="528"/>
                    </a:lnTo>
                    <a:lnTo>
                      <a:pt x="148" y="524"/>
                    </a:lnTo>
                    <a:lnTo>
                      <a:pt x="152" y="524"/>
                    </a:lnTo>
                    <a:lnTo>
                      <a:pt x="154" y="528"/>
                    </a:lnTo>
                    <a:lnTo>
                      <a:pt x="160" y="530"/>
                    </a:lnTo>
                    <a:lnTo>
                      <a:pt x="166" y="532"/>
                    </a:lnTo>
                    <a:lnTo>
                      <a:pt x="170" y="532"/>
                    </a:lnTo>
                    <a:lnTo>
                      <a:pt x="176" y="530"/>
                    </a:lnTo>
                    <a:lnTo>
                      <a:pt x="178" y="534"/>
                    </a:lnTo>
                    <a:lnTo>
                      <a:pt x="182" y="538"/>
                    </a:lnTo>
                    <a:lnTo>
                      <a:pt x="186" y="538"/>
                    </a:lnTo>
                    <a:lnTo>
                      <a:pt x="188" y="542"/>
                    </a:lnTo>
                    <a:lnTo>
                      <a:pt x="186" y="546"/>
                    </a:lnTo>
                    <a:lnTo>
                      <a:pt x="186" y="550"/>
                    </a:lnTo>
                    <a:lnTo>
                      <a:pt x="182" y="550"/>
                    </a:lnTo>
                    <a:lnTo>
                      <a:pt x="178" y="554"/>
                    </a:lnTo>
                    <a:lnTo>
                      <a:pt x="178" y="558"/>
                    </a:lnTo>
                    <a:lnTo>
                      <a:pt x="178" y="562"/>
                    </a:lnTo>
                    <a:lnTo>
                      <a:pt x="180" y="566"/>
                    </a:lnTo>
                    <a:lnTo>
                      <a:pt x="176" y="566"/>
                    </a:lnTo>
                    <a:lnTo>
                      <a:pt x="172" y="566"/>
                    </a:lnTo>
                    <a:lnTo>
                      <a:pt x="168" y="566"/>
                    </a:lnTo>
                    <a:lnTo>
                      <a:pt x="164" y="568"/>
                    </a:lnTo>
                    <a:lnTo>
                      <a:pt x="162" y="572"/>
                    </a:lnTo>
                    <a:lnTo>
                      <a:pt x="158" y="572"/>
                    </a:lnTo>
                    <a:lnTo>
                      <a:pt x="154" y="572"/>
                    </a:lnTo>
                    <a:lnTo>
                      <a:pt x="154" y="568"/>
                    </a:lnTo>
                    <a:lnTo>
                      <a:pt x="150" y="566"/>
                    </a:lnTo>
                    <a:lnTo>
                      <a:pt x="148" y="570"/>
                    </a:lnTo>
                    <a:lnTo>
                      <a:pt x="146" y="574"/>
                    </a:lnTo>
                    <a:lnTo>
                      <a:pt x="142" y="574"/>
                    </a:lnTo>
                    <a:lnTo>
                      <a:pt x="136" y="574"/>
                    </a:lnTo>
                    <a:lnTo>
                      <a:pt x="132" y="576"/>
                    </a:lnTo>
                    <a:lnTo>
                      <a:pt x="130" y="580"/>
                    </a:lnTo>
                    <a:lnTo>
                      <a:pt x="128" y="584"/>
                    </a:lnTo>
                    <a:lnTo>
                      <a:pt x="128" y="588"/>
                    </a:lnTo>
                    <a:lnTo>
                      <a:pt x="128" y="592"/>
                    </a:lnTo>
                    <a:lnTo>
                      <a:pt x="128" y="596"/>
                    </a:lnTo>
                    <a:lnTo>
                      <a:pt x="128" y="600"/>
                    </a:lnTo>
                    <a:lnTo>
                      <a:pt x="132" y="602"/>
                    </a:lnTo>
                    <a:lnTo>
                      <a:pt x="136" y="602"/>
                    </a:lnTo>
                    <a:lnTo>
                      <a:pt x="138" y="606"/>
                    </a:lnTo>
                    <a:lnTo>
                      <a:pt x="140" y="610"/>
                    </a:lnTo>
                    <a:lnTo>
                      <a:pt x="144" y="610"/>
                    </a:lnTo>
                    <a:lnTo>
                      <a:pt x="150" y="612"/>
                    </a:lnTo>
                    <a:lnTo>
                      <a:pt x="154" y="612"/>
                    </a:lnTo>
                    <a:lnTo>
                      <a:pt x="160" y="612"/>
                    </a:lnTo>
                    <a:lnTo>
                      <a:pt x="162" y="608"/>
                    </a:lnTo>
                    <a:lnTo>
                      <a:pt x="166" y="608"/>
                    </a:lnTo>
                    <a:lnTo>
                      <a:pt x="168" y="604"/>
                    </a:lnTo>
                    <a:lnTo>
                      <a:pt x="170" y="600"/>
                    </a:lnTo>
                    <a:lnTo>
                      <a:pt x="172" y="596"/>
                    </a:lnTo>
                    <a:lnTo>
                      <a:pt x="176" y="596"/>
                    </a:lnTo>
                    <a:lnTo>
                      <a:pt x="180" y="596"/>
                    </a:lnTo>
                    <a:lnTo>
                      <a:pt x="184" y="596"/>
                    </a:lnTo>
                    <a:lnTo>
                      <a:pt x="188" y="592"/>
                    </a:lnTo>
                    <a:lnTo>
                      <a:pt x="188" y="588"/>
                    </a:lnTo>
                    <a:lnTo>
                      <a:pt x="188" y="584"/>
                    </a:lnTo>
                    <a:lnTo>
                      <a:pt x="192" y="580"/>
                    </a:lnTo>
                    <a:lnTo>
                      <a:pt x="192" y="576"/>
                    </a:lnTo>
                    <a:lnTo>
                      <a:pt x="196" y="574"/>
                    </a:lnTo>
                    <a:lnTo>
                      <a:pt x="198" y="570"/>
                    </a:lnTo>
                    <a:lnTo>
                      <a:pt x="202" y="568"/>
                    </a:lnTo>
                    <a:lnTo>
                      <a:pt x="206" y="568"/>
                    </a:lnTo>
                    <a:lnTo>
                      <a:pt x="210" y="568"/>
                    </a:lnTo>
                    <a:lnTo>
                      <a:pt x="214" y="568"/>
                    </a:lnTo>
                    <a:lnTo>
                      <a:pt x="218" y="568"/>
                    </a:lnTo>
                    <a:lnTo>
                      <a:pt x="222" y="568"/>
                    </a:lnTo>
                    <a:lnTo>
                      <a:pt x="226" y="568"/>
                    </a:lnTo>
                    <a:lnTo>
                      <a:pt x="230" y="568"/>
                    </a:lnTo>
                    <a:lnTo>
                      <a:pt x="234" y="568"/>
                    </a:lnTo>
                    <a:lnTo>
                      <a:pt x="240" y="568"/>
                    </a:lnTo>
                    <a:lnTo>
                      <a:pt x="244" y="568"/>
                    </a:lnTo>
                    <a:lnTo>
                      <a:pt x="248" y="568"/>
                    </a:lnTo>
                    <a:lnTo>
                      <a:pt x="252" y="568"/>
                    </a:lnTo>
                    <a:lnTo>
                      <a:pt x="256" y="568"/>
                    </a:lnTo>
                    <a:lnTo>
                      <a:pt x="260" y="568"/>
                    </a:lnTo>
                    <a:lnTo>
                      <a:pt x="264" y="568"/>
                    </a:lnTo>
                    <a:lnTo>
                      <a:pt x="268" y="568"/>
                    </a:lnTo>
                    <a:lnTo>
                      <a:pt x="270" y="572"/>
                    </a:lnTo>
                    <a:lnTo>
                      <a:pt x="274" y="574"/>
                    </a:lnTo>
                    <a:lnTo>
                      <a:pt x="278" y="578"/>
                    </a:lnTo>
                    <a:lnTo>
                      <a:pt x="282" y="578"/>
                    </a:lnTo>
                    <a:lnTo>
                      <a:pt x="286" y="580"/>
                    </a:lnTo>
                    <a:lnTo>
                      <a:pt x="290" y="582"/>
                    </a:lnTo>
                    <a:lnTo>
                      <a:pt x="294" y="586"/>
                    </a:lnTo>
                    <a:lnTo>
                      <a:pt x="298" y="588"/>
                    </a:lnTo>
                    <a:lnTo>
                      <a:pt x="298" y="592"/>
                    </a:lnTo>
                    <a:lnTo>
                      <a:pt x="298" y="596"/>
                    </a:lnTo>
                    <a:lnTo>
                      <a:pt x="298" y="600"/>
                    </a:lnTo>
                    <a:lnTo>
                      <a:pt x="302" y="602"/>
                    </a:lnTo>
                    <a:lnTo>
                      <a:pt x="306" y="604"/>
                    </a:lnTo>
                    <a:lnTo>
                      <a:pt x="302" y="606"/>
                    </a:lnTo>
                    <a:lnTo>
                      <a:pt x="298" y="610"/>
                    </a:lnTo>
                    <a:lnTo>
                      <a:pt x="298" y="616"/>
                    </a:lnTo>
                    <a:lnTo>
                      <a:pt x="298" y="620"/>
                    </a:lnTo>
                    <a:lnTo>
                      <a:pt x="298" y="624"/>
                    </a:lnTo>
                    <a:lnTo>
                      <a:pt x="294" y="624"/>
                    </a:lnTo>
                    <a:lnTo>
                      <a:pt x="290" y="624"/>
                    </a:lnTo>
                    <a:lnTo>
                      <a:pt x="290" y="628"/>
                    </a:lnTo>
                    <a:lnTo>
                      <a:pt x="288" y="632"/>
                    </a:lnTo>
                    <a:lnTo>
                      <a:pt x="288" y="638"/>
                    </a:lnTo>
                    <a:lnTo>
                      <a:pt x="288" y="644"/>
                    </a:lnTo>
                    <a:lnTo>
                      <a:pt x="288" y="648"/>
                    </a:lnTo>
                    <a:lnTo>
                      <a:pt x="288" y="652"/>
                    </a:lnTo>
                    <a:lnTo>
                      <a:pt x="288" y="656"/>
                    </a:lnTo>
                    <a:lnTo>
                      <a:pt x="292" y="658"/>
                    </a:lnTo>
                    <a:lnTo>
                      <a:pt x="298" y="658"/>
                    </a:lnTo>
                    <a:lnTo>
                      <a:pt x="298" y="662"/>
                    </a:lnTo>
                    <a:lnTo>
                      <a:pt x="302" y="664"/>
                    </a:lnTo>
                    <a:lnTo>
                      <a:pt x="308" y="664"/>
                    </a:lnTo>
                    <a:lnTo>
                      <a:pt x="312" y="664"/>
                    </a:lnTo>
                    <a:lnTo>
                      <a:pt x="316" y="666"/>
                    </a:lnTo>
                    <a:lnTo>
                      <a:pt x="320" y="666"/>
                    </a:lnTo>
                    <a:lnTo>
                      <a:pt x="324" y="666"/>
                    </a:lnTo>
                    <a:lnTo>
                      <a:pt x="328" y="664"/>
                    </a:lnTo>
                    <a:lnTo>
                      <a:pt x="330" y="660"/>
                    </a:lnTo>
                    <a:lnTo>
                      <a:pt x="330" y="656"/>
                    </a:lnTo>
                    <a:lnTo>
                      <a:pt x="328" y="652"/>
                    </a:lnTo>
                    <a:lnTo>
                      <a:pt x="328" y="648"/>
                    </a:lnTo>
                    <a:lnTo>
                      <a:pt x="330" y="642"/>
                    </a:lnTo>
                    <a:lnTo>
                      <a:pt x="330" y="638"/>
                    </a:lnTo>
                    <a:lnTo>
                      <a:pt x="330" y="634"/>
                    </a:lnTo>
                    <a:lnTo>
                      <a:pt x="330" y="628"/>
                    </a:lnTo>
                    <a:lnTo>
                      <a:pt x="330" y="624"/>
                    </a:lnTo>
                    <a:lnTo>
                      <a:pt x="326" y="622"/>
                    </a:lnTo>
                    <a:lnTo>
                      <a:pt x="326" y="618"/>
                    </a:lnTo>
                    <a:lnTo>
                      <a:pt x="326" y="614"/>
                    </a:lnTo>
                    <a:lnTo>
                      <a:pt x="324" y="610"/>
                    </a:lnTo>
                    <a:lnTo>
                      <a:pt x="324" y="606"/>
                    </a:lnTo>
                    <a:lnTo>
                      <a:pt x="324" y="602"/>
                    </a:lnTo>
                    <a:lnTo>
                      <a:pt x="324" y="598"/>
                    </a:lnTo>
                    <a:lnTo>
                      <a:pt x="324" y="594"/>
                    </a:lnTo>
                    <a:lnTo>
                      <a:pt x="324" y="588"/>
                    </a:lnTo>
                    <a:lnTo>
                      <a:pt x="326" y="584"/>
                    </a:lnTo>
                    <a:lnTo>
                      <a:pt x="330" y="582"/>
                    </a:lnTo>
                    <a:lnTo>
                      <a:pt x="334" y="578"/>
                    </a:lnTo>
                    <a:lnTo>
                      <a:pt x="340" y="576"/>
                    </a:lnTo>
                    <a:lnTo>
                      <a:pt x="344" y="574"/>
                    </a:lnTo>
                    <a:lnTo>
                      <a:pt x="348" y="572"/>
                    </a:lnTo>
                    <a:lnTo>
                      <a:pt x="352" y="570"/>
                    </a:lnTo>
                    <a:lnTo>
                      <a:pt x="356" y="566"/>
                    </a:lnTo>
                    <a:lnTo>
                      <a:pt x="360" y="564"/>
                    </a:lnTo>
                    <a:lnTo>
                      <a:pt x="366" y="562"/>
                    </a:lnTo>
                    <a:lnTo>
                      <a:pt x="370" y="560"/>
                    </a:lnTo>
                    <a:lnTo>
                      <a:pt x="374" y="558"/>
                    </a:lnTo>
                    <a:lnTo>
                      <a:pt x="378" y="558"/>
                    </a:lnTo>
                    <a:lnTo>
                      <a:pt x="376" y="562"/>
                    </a:lnTo>
                    <a:lnTo>
                      <a:pt x="376" y="566"/>
                    </a:lnTo>
                    <a:lnTo>
                      <a:pt x="378" y="570"/>
                    </a:lnTo>
                    <a:lnTo>
                      <a:pt x="378" y="574"/>
                    </a:lnTo>
                    <a:lnTo>
                      <a:pt x="378" y="578"/>
                    </a:lnTo>
                    <a:lnTo>
                      <a:pt x="378" y="582"/>
                    </a:lnTo>
                    <a:lnTo>
                      <a:pt x="378" y="586"/>
                    </a:lnTo>
                    <a:lnTo>
                      <a:pt x="380" y="590"/>
                    </a:lnTo>
                    <a:lnTo>
                      <a:pt x="380" y="594"/>
                    </a:lnTo>
                    <a:lnTo>
                      <a:pt x="374" y="598"/>
                    </a:lnTo>
                    <a:lnTo>
                      <a:pt x="374" y="602"/>
                    </a:lnTo>
                    <a:lnTo>
                      <a:pt x="376" y="606"/>
                    </a:lnTo>
                    <a:lnTo>
                      <a:pt x="376" y="610"/>
                    </a:lnTo>
                    <a:lnTo>
                      <a:pt x="376" y="614"/>
                    </a:lnTo>
                    <a:lnTo>
                      <a:pt x="376" y="618"/>
                    </a:lnTo>
                    <a:lnTo>
                      <a:pt x="384" y="620"/>
                    </a:lnTo>
                    <a:lnTo>
                      <a:pt x="388" y="620"/>
                    </a:lnTo>
                    <a:lnTo>
                      <a:pt x="392" y="620"/>
                    </a:lnTo>
                    <a:lnTo>
                      <a:pt x="392" y="624"/>
                    </a:lnTo>
                    <a:lnTo>
                      <a:pt x="392" y="628"/>
                    </a:lnTo>
                    <a:lnTo>
                      <a:pt x="388" y="628"/>
                    </a:lnTo>
                    <a:lnTo>
                      <a:pt x="384" y="630"/>
                    </a:lnTo>
                    <a:lnTo>
                      <a:pt x="382" y="636"/>
                    </a:lnTo>
                    <a:lnTo>
                      <a:pt x="382" y="642"/>
                    </a:lnTo>
                    <a:lnTo>
                      <a:pt x="382" y="646"/>
                    </a:lnTo>
                    <a:lnTo>
                      <a:pt x="382" y="650"/>
                    </a:lnTo>
                    <a:lnTo>
                      <a:pt x="376" y="650"/>
                    </a:lnTo>
                    <a:lnTo>
                      <a:pt x="374" y="654"/>
                    </a:lnTo>
                    <a:lnTo>
                      <a:pt x="374" y="658"/>
                    </a:lnTo>
                    <a:lnTo>
                      <a:pt x="374" y="662"/>
                    </a:lnTo>
                    <a:lnTo>
                      <a:pt x="374" y="666"/>
                    </a:lnTo>
                    <a:lnTo>
                      <a:pt x="374" y="670"/>
                    </a:lnTo>
                    <a:lnTo>
                      <a:pt x="374" y="674"/>
                    </a:lnTo>
                    <a:lnTo>
                      <a:pt x="370" y="674"/>
                    </a:lnTo>
                    <a:lnTo>
                      <a:pt x="366" y="676"/>
                    </a:lnTo>
                    <a:lnTo>
                      <a:pt x="364" y="682"/>
                    </a:lnTo>
                    <a:lnTo>
                      <a:pt x="366" y="688"/>
                    </a:lnTo>
                    <a:lnTo>
                      <a:pt x="366" y="692"/>
                    </a:lnTo>
                    <a:lnTo>
                      <a:pt x="366" y="696"/>
                    </a:lnTo>
                    <a:lnTo>
                      <a:pt x="366" y="700"/>
                    </a:lnTo>
                    <a:lnTo>
                      <a:pt x="368" y="706"/>
                    </a:lnTo>
                    <a:lnTo>
                      <a:pt x="370" y="712"/>
                    </a:lnTo>
                    <a:lnTo>
                      <a:pt x="374" y="714"/>
                    </a:lnTo>
                    <a:lnTo>
                      <a:pt x="378" y="716"/>
                    </a:lnTo>
                    <a:lnTo>
                      <a:pt x="382" y="718"/>
                    </a:lnTo>
                    <a:lnTo>
                      <a:pt x="386" y="720"/>
                    </a:lnTo>
                    <a:lnTo>
                      <a:pt x="390" y="720"/>
                    </a:lnTo>
                    <a:lnTo>
                      <a:pt x="394" y="722"/>
                    </a:lnTo>
                    <a:lnTo>
                      <a:pt x="398" y="724"/>
                    </a:lnTo>
                    <a:lnTo>
                      <a:pt x="402" y="726"/>
                    </a:lnTo>
                    <a:lnTo>
                      <a:pt x="406" y="728"/>
                    </a:lnTo>
                    <a:lnTo>
                      <a:pt x="410" y="730"/>
                    </a:lnTo>
                    <a:lnTo>
                      <a:pt x="414" y="730"/>
                    </a:lnTo>
                    <a:lnTo>
                      <a:pt x="418" y="732"/>
                    </a:lnTo>
                    <a:lnTo>
                      <a:pt x="422" y="734"/>
                    </a:lnTo>
                    <a:lnTo>
                      <a:pt x="426" y="734"/>
                    </a:lnTo>
                    <a:lnTo>
                      <a:pt x="430" y="734"/>
                    </a:lnTo>
                    <a:lnTo>
                      <a:pt x="436" y="734"/>
                    </a:lnTo>
                    <a:lnTo>
                      <a:pt x="440" y="730"/>
                    </a:lnTo>
                    <a:lnTo>
                      <a:pt x="442" y="726"/>
                    </a:lnTo>
                    <a:lnTo>
                      <a:pt x="446" y="726"/>
                    </a:lnTo>
                    <a:lnTo>
                      <a:pt x="450" y="726"/>
                    </a:lnTo>
                    <a:lnTo>
                      <a:pt x="454" y="726"/>
                    </a:lnTo>
                    <a:lnTo>
                      <a:pt x="458" y="724"/>
                    </a:lnTo>
                    <a:lnTo>
                      <a:pt x="462" y="722"/>
                    </a:lnTo>
                    <a:lnTo>
                      <a:pt x="464" y="718"/>
                    </a:lnTo>
                    <a:lnTo>
                      <a:pt x="468" y="718"/>
                    </a:lnTo>
                    <a:lnTo>
                      <a:pt x="472" y="716"/>
                    </a:lnTo>
                    <a:lnTo>
                      <a:pt x="474" y="712"/>
                    </a:lnTo>
                    <a:lnTo>
                      <a:pt x="476" y="708"/>
                    </a:lnTo>
                    <a:lnTo>
                      <a:pt x="476" y="702"/>
                    </a:lnTo>
                    <a:lnTo>
                      <a:pt x="478" y="698"/>
                    </a:lnTo>
                    <a:lnTo>
                      <a:pt x="478" y="694"/>
                    </a:lnTo>
                    <a:lnTo>
                      <a:pt x="480" y="690"/>
                    </a:lnTo>
                    <a:lnTo>
                      <a:pt x="482" y="686"/>
                    </a:lnTo>
                    <a:lnTo>
                      <a:pt x="480" y="682"/>
                    </a:lnTo>
                    <a:lnTo>
                      <a:pt x="478" y="678"/>
                    </a:lnTo>
                    <a:lnTo>
                      <a:pt x="480" y="674"/>
                    </a:lnTo>
                    <a:lnTo>
                      <a:pt x="478" y="670"/>
                    </a:lnTo>
                    <a:lnTo>
                      <a:pt x="476" y="666"/>
                    </a:lnTo>
                    <a:lnTo>
                      <a:pt x="472" y="660"/>
                    </a:lnTo>
                    <a:lnTo>
                      <a:pt x="468" y="658"/>
                    </a:lnTo>
                    <a:lnTo>
                      <a:pt x="466" y="654"/>
                    </a:lnTo>
                    <a:lnTo>
                      <a:pt x="462" y="652"/>
                    </a:lnTo>
                    <a:lnTo>
                      <a:pt x="458" y="646"/>
                    </a:lnTo>
                    <a:lnTo>
                      <a:pt x="456" y="642"/>
                    </a:lnTo>
                    <a:lnTo>
                      <a:pt x="454" y="638"/>
                    </a:lnTo>
                    <a:lnTo>
                      <a:pt x="454" y="634"/>
                    </a:lnTo>
                    <a:lnTo>
                      <a:pt x="450" y="632"/>
                    </a:lnTo>
                    <a:lnTo>
                      <a:pt x="448" y="628"/>
                    </a:lnTo>
                    <a:lnTo>
                      <a:pt x="444" y="626"/>
                    </a:lnTo>
                    <a:lnTo>
                      <a:pt x="448" y="624"/>
                    </a:lnTo>
                    <a:lnTo>
                      <a:pt x="450" y="618"/>
                    </a:lnTo>
                    <a:lnTo>
                      <a:pt x="446" y="616"/>
                    </a:lnTo>
                    <a:lnTo>
                      <a:pt x="442" y="614"/>
                    </a:lnTo>
                    <a:lnTo>
                      <a:pt x="440" y="618"/>
                    </a:lnTo>
                    <a:lnTo>
                      <a:pt x="438" y="622"/>
                    </a:lnTo>
                    <a:lnTo>
                      <a:pt x="434" y="620"/>
                    </a:lnTo>
                    <a:lnTo>
                      <a:pt x="434" y="616"/>
                    </a:lnTo>
                    <a:lnTo>
                      <a:pt x="434" y="612"/>
                    </a:lnTo>
                    <a:lnTo>
                      <a:pt x="432" y="608"/>
                    </a:lnTo>
                    <a:lnTo>
                      <a:pt x="428" y="606"/>
                    </a:lnTo>
                    <a:lnTo>
                      <a:pt x="424" y="604"/>
                    </a:lnTo>
                    <a:lnTo>
                      <a:pt x="420" y="604"/>
                    </a:lnTo>
                    <a:lnTo>
                      <a:pt x="414" y="604"/>
                    </a:lnTo>
                    <a:lnTo>
                      <a:pt x="410" y="604"/>
                    </a:lnTo>
                    <a:lnTo>
                      <a:pt x="406" y="604"/>
                    </a:lnTo>
                    <a:lnTo>
                      <a:pt x="402" y="604"/>
                    </a:lnTo>
                    <a:lnTo>
                      <a:pt x="402" y="600"/>
                    </a:lnTo>
                    <a:lnTo>
                      <a:pt x="398" y="600"/>
                    </a:lnTo>
                    <a:lnTo>
                      <a:pt x="396" y="594"/>
                    </a:lnTo>
                    <a:lnTo>
                      <a:pt x="396" y="590"/>
                    </a:lnTo>
                    <a:lnTo>
                      <a:pt x="394" y="586"/>
                    </a:lnTo>
                    <a:lnTo>
                      <a:pt x="398" y="590"/>
                    </a:lnTo>
                    <a:lnTo>
                      <a:pt x="402" y="592"/>
                    </a:lnTo>
                    <a:lnTo>
                      <a:pt x="406" y="594"/>
                    </a:lnTo>
                    <a:lnTo>
                      <a:pt x="408" y="590"/>
                    </a:lnTo>
                    <a:lnTo>
                      <a:pt x="410" y="586"/>
                    </a:lnTo>
                    <a:lnTo>
                      <a:pt x="408" y="582"/>
                    </a:lnTo>
                    <a:lnTo>
                      <a:pt x="404" y="580"/>
                    </a:lnTo>
                    <a:lnTo>
                      <a:pt x="400" y="578"/>
                    </a:lnTo>
                    <a:lnTo>
                      <a:pt x="398" y="574"/>
                    </a:lnTo>
                    <a:lnTo>
                      <a:pt x="394" y="574"/>
                    </a:lnTo>
                    <a:lnTo>
                      <a:pt x="390" y="576"/>
                    </a:lnTo>
                    <a:lnTo>
                      <a:pt x="390" y="580"/>
                    </a:lnTo>
                    <a:lnTo>
                      <a:pt x="386" y="582"/>
                    </a:lnTo>
                    <a:lnTo>
                      <a:pt x="382" y="578"/>
                    </a:lnTo>
                    <a:lnTo>
                      <a:pt x="384" y="574"/>
                    </a:lnTo>
                    <a:lnTo>
                      <a:pt x="386" y="570"/>
                    </a:lnTo>
                    <a:lnTo>
                      <a:pt x="388" y="566"/>
                    </a:lnTo>
                    <a:lnTo>
                      <a:pt x="386" y="562"/>
                    </a:lnTo>
                    <a:lnTo>
                      <a:pt x="384" y="558"/>
                    </a:lnTo>
                    <a:lnTo>
                      <a:pt x="384" y="554"/>
                    </a:lnTo>
                    <a:lnTo>
                      <a:pt x="386" y="550"/>
                    </a:lnTo>
                    <a:lnTo>
                      <a:pt x="386" y="546"/>
                    </a:lnTo>
                    <a:lnTo>
                      <a:pt x="386" y="542"/>
                    </a:lnTo>
                    <a:lnTo>
                      <a:pt x="388" y="538"/>
                    </a:lnTo>
                    <a:lnTo>
                      <a:pt x="392" y="536"/>
                    </a:lnTo>
                    <a:lnTo>
                      <a:pt x="396" y="534"/>
                    </a:lnTo>
                    <a:lnTo>
                      <a:pt x="400" y="534"/>
                    </a:lnTo>
                    <a:lnTo>
                      <a:pt x="404" y="530"/>
                    </a:lnTo>
                    <a:lnTo>
                      <a:pt x="408" y="528"/>
                    </a:lnTo>
                    <a:lnTo>
                      <a:pt x="410" y="524"/>
                    </a:lnTo>
                    <a:lnTo>
                      <a:pt x="412" y="520"/>
                    </a:lnTo>
                    <a:lnTo>
                      <a:pt x="416" y="518"/>
                    </a:lnTo>
                    <a:lnTo>
                      <a:pt x="416" y="514"/>
                    </a:lnTo>
                    <a:lnTo>
                      <a:pt x="414" y="510"/>
                    </a:lnTo>
                    <a:lnTo>
                      <a:pt x="414" y="506"/>
                    </a:lnTo>
                    <a:lnTo>
                      <a:pt x="424" y="504"/>
                    </a:lnTo>
                    <a:lnTo>
                      <a:pt x="428" y="504"/>
                    </a:lnTo>
                    <a:lnTo>
                      <a:pt x="432" y="500"/>
                    </a:lnTo>
                    <a:lnTo>
                      <a:pt x="436" y="496"/>
                    </a:lnTo>
                    <a:lnTo>
                      <a:pt x="438" y="492"/>
                    </a:lnTo>
                    <a:lnTo>
                      <a:pt x="442" y="490"/>
                    </a:lnTo>
                    <a:lnTo>
                      <a:pt x="446" y="486"/>
                    </a:lnTo>
                    <a:lnTo>
                      <a:pt x="448" y="482"/>
                    </a:lnTo>
                    <a:lnTo>
                      <a:pt x="450" y="478"/>
                    </a:lnTo>
                    <a:lnTo>
                      <a:pt x="460" y="466"/>
                    </a:lnTo>
                    <a:lnTo>
                      <a:pt x="458" y="470"/>
                    </a:lnTo>
                    <a:lnTo>
                      <a:pt x="462" y="470"/>
                    </a:lnTo>
                    <a:lnTo>
                      <a:pt x="466" y="470"/>
                    </a:lnTo>
                    <a:lnTo>
                      <a:pt x="470" y="468"/>
                    </a:lnTo>
                    <a:lnTo>
                      <a:pt x="474" y="466"/>
                    </a:lnTo>
                    <a:lnTo>
                      <a:pt x="480" y="466"/>
                    </a:lnTo>
                    <a:lnTo>
                      <a:pt x="484" y="466"/>
                    </a:lnTo>
                    <a:lnTo>
                      <a:pt x="488" y="466"/>
                    </a:lnTo>
                    <a:lnTo>
                      <a:pt x="492" y="466"/>
                    </a:lnTo>
                    <a:lnTo>
                      <a:pt x="496" y="466"/>
                    </a:lnTo>
                    <a:lnTo>
                      <a:pt x="500" y="468"/>
                    </a:lnTo>
                    <a:lnTo>
                      <a:pt x="504" y="472"/>
                    </a:lnTo>
                    <a:lnTo>
                      <a:pt x="504" y="476"/>
                    </a:lnTo>
                    <a:lnTo>
                      <a:pt x="508" y="478"/>
                    </a:lnTo>
                    <a:lnTo>
                      <a:pt x="512" y="480"/>
                    </a:lnTo>
                    <a:lnTo>
                      <a:pt x="514" y="476"/>
                    </a:lnTo>
                    <a:lnTo>
                      <a:pt x="512" y="472"/>
                    </a:lnTo>
                    <a:lnTo>
                      <a:pt x="510" y="468"/>
                    </a:lnTo>
                    <a:lnTo>
                      <a:pt x="506" y="466"/>
                    </a:lnTo>
                    <a:lnTo>
                      <a:pt x="504" y="462"/>
                    </a:lnTo>
                    <a:lnTo>
                      <a:pt x="506" y="458"/>
                    </a:lnTo>
                    <a:lnTo>
                      <a:pt x="506" y="452"/>
                    </a:lnTo>
                    <a:lnTo>
                      <a:pt x="506" y="448"/>
                    </a:lnTo>
                    <a:lnTo>
                      <a:pt x="504" y="444"/>
                    </a:lnTo>
                    <a:lnTo>
                      <a:pt x="500" y="442"/>
                    </a:lnTo>
                    <a:lnTo>
                      <a:pt x="496" y="438"/>
                    </a:lnTo>
                    <a:lnTo>
                      <a:pt x="492" y="436"/>
                    </a:lnTo>
                    <a:lnTo>
                      <a:pt x="492" y="432"/>
                    </a:lnTo>
                    <a:lnTo>
                      <a:pt x="490" y="428"/>
                    </a:lnTo>
                    <a:lnTo>
                      <a:pt x="490" y="424"/>
                    </a:lnTo>
                    <a:lnTo>
                      <a:pt x="490" y="420"/>
                    </a:lnTo>
                    <a:lnTo>
                      <a:pt x="492" y="416"/>
                    </a:lnTo>
                    <a:lnTo>
                      <a:pt x="492" y="412"/>
                    </a:lnTo>
                    <a:lnTo>
                      <a:pt x="492" y="408"/>
                    </a:lnTo>
                    <a:lnTo>
                      <a:pt x="492" y="404"/>
                    </a:lnTo>
                    <a:lnTo>
                      <a:pt x="492" y="400"/>
                    </a:lnTo>
                    <a:lnTo>
                      <a:pt x="492" y="396"/>
                    </a:lnTo>
                    <a:lnTo>
                      <a:pt x="492" y="392"/>
                    </a:lnTo>
                    <a:lnTo>
                      <a:pt x="496" y="388"/>
                    </a:lnTo>
                    <a:lnTo>
                      <a:pt x="500" y="388"/>
                    </a:lnTo>
                    <a:lnTo>
                      <a:pt x="504" y="386"/>
                    </a:lnTo>
                    <a:lnTo>
                      <a:pt x="510" y="386"/>
                    </a:lnTo>
                    <a:lnTo>
                      <a:pt x="512" y="390"/>
                    </a:lnTo>
                    <a:lnTo>
                      <a:pt x="514" y="394"/>
                    </a:lnTo>
                    <a:lnTo>
                      <a:pt x="514" y="398"/>
                    </a:lnTo>
                    <a:lnTo>
                      <a:pt x="514" y="404"/>
                    </a:lnTo>
                    <a:lnTo>
                      <a:pt x="516" y="408"/>
                    </a:lnTo>
                    <a:lnTo>
                      <a:pt x="520" y="410"/>
                    </a:lnTo>
                    <a:lnTo>
                      <a:pt x="524" y="410"/>
                    </a:lnTo>
                    <a:lnTo>
                      <a:pt x="528" y="410"/>
                    </a:lnTo>
                    <a:lnTo>
                      <a:pt x="532" y="410"/>
                    </a:lnTo>
                    <a:lnTo>
                      <a:pt x="536" y="408"/>
                    </a:lnTo>
                    <a:lnTo>
                      <a:pt x="542" y="408"/>
                    </a:lnTo>
                    <a:lnTo>
                      <a:pt x="550" y="406"/>
                    </a:lnTo>
                    <a:lnTo>
                      <a:pt x="550" y="400"/>
                    </a:lnTo>
                    <a:lnTo>
                      <a:pt x="550" y="396"/>
                    </a:lnTo>
                    <a:lnTo>
                      <a:pt x="554" y="394"/>
                    </a:lnTo>
                    <a:lnTo>
                      <a:pt x="554" y="390"/>
                    </a:lnTo>
                    <a:lnTo>
                      <a:pt x="554" y="386"/>
                    </a:lnTo>
                    <a:lnTo>
                      <a:pt x="554" y="382"/>
                    </a:lnTo>
                    <a:lnTo>
                      <a:pt x="554" y="378"/>
                    </a:lnTo>
                    <a:lnTo>
                      <a:pt x="554" y="374"/>
                    </a:lnTo>
                    <a:lnTo>
                      <a:pt x="554" y="370"/>
                    </a:lnTo>
                    <a:lnTo>
                      <a:pt x="552" y="366"/>
                    </a:lnTo>
                    <a:lnTo>
                      <a:pt x="548" y="366"/>
                    </a:lnTo>
                    <a:lnTo>
                      <a:pt x="546" y="362"/>
                    </a:lnTo>
                    <a:lnTo>
                      <a:pt x="540" y="360"/>
                    </a:lnTo>
                    <a:lnTo>
                      <a:pt x="536" y="358"/>
                    </a:lnTo>
                    <a:lnTo>
                      <a:pt x="532" y="358"/>
                    </a:lnTo>
                    <a:lnTo>
                      <a:pt x="526" y="358"/>
                    </a:lnTo>
                    <a:lnTo>
                      <a:pt x="522" y="358"/>
                    </a:lnTo>
                    <a:lnTo>
                      <a:pt x="522" y="362"/>
                    </a:lnTo>
                    <a:lnTo>
                      <a:pt x="520" y="366"/>
                    </a:lnTo>
                    <a:lnTo>
                      <a:pt x="516" y="368"/>
                    </a:lnTo>
                    <a:lnTo>
                      <a:pt x="512" y="368"/>
                    </a:lnTo>
                    <a:lnTo>
                      <a:pt x="508" y="366"/>
                    </a:lnTo>
                    <a:lnTo>
                      <a:pt x="504" y="362"/>
                    </a:lnTo>
                    <a:lnTo>
                      <a:pt x="504" y="358"/>
                    </a:lnTo>
                    <a:lnTo>
                      <a:pt x="502" y="354"/>
                    </a:lnTo>
                    <a:lnTo>
                      <a:pt x="500" y="348"/>
                    </a:lnTo>
                    <a:lnTo>
                      <a:pt x="498" y="344"/>
                    </a:lnTo>
                    <a:lnTo>
                      <a:pt x="496" y="340"/>
                    </a:lnTo>
                    <a:lnTo>
                      <a:pt x="494" y="336"/>
                    </a:lnTo>
                    <a:lnTo>
                      <a:pt x="494" y="332"/>
                    </a:lnTo>
                    <a:lnTo>
                      <a:pt x="498" y="328"/>
                    </a:lnTo>
                    <a:lnTo>
                      <a:pt x="498" y="324"/>
                    </a:lnTo>
                    <a:lnTo>
                      <a:pt x="498" y="320"/>
                    </a:lnTo>
                    <a:lnTo>
                      <a:pt x="498" y="316"/>
                    </a:lnTo>
                    <a:lnTo>
                      <a:pt x="498" y="310"/>
                    </a:lnTo>
                    <a:lnTo>
                      <a:pt x="498" y="306"/>
                    </a:lnTo>
                    <a:lnTo>
                      <a:pt x="498" y="302"/>
                    </a:lnTo>
                    <a:lnTo>
                      <a:pt x="498" y="298"/>
                    </a:lnTo>
                    <a:lnTo>
                      <a:pt x="498" y="294"/>
                    </a:lnTo>
                    <a:lnTo>
                      <a:pt x="496" y="290"/>
                    </a:lnTo>
                    <a:lnTo>
                      <a:pt x="494" y="286"/>
                    </a:lnTo>
                    <a:lnTo>
                      <a:pt x="492" y="282"/>
                    </a:lnTo>
                    <a:lnTo>
                      <a:pt x="492" y="278"/>
                    </a:lnTo>
                    <a:lnTo>
                      <a:pt x="492" y="274"/>
                    </a:lnTo>
                    <a:lnTo>
                      <a:pt x="488" y="272"/>
                    </a:lnTo>
                    <a:lnTo>
                      <a:pt x="484" y="270"/>
                    </a:lnTo>
                    <a:lnTo>
                      <a:pt x="482" y="266"/>
                    </a:lnTo>
                    <a:lnTo>
                      <a:pt x="482" y="262"/>
                    </a:lnTo>
                    <a:lnTo>
                      <a:pt x="482" y="258"/>
                    </a:lnTo>
                    <a:lnTo>
                      <a:pt x="482" y="250"/>
                    </a:lnTo>
                    <a:lnTo>
                      <a:pt x="480" y="246"/>
                    </a:lnTo>
                    <a:lnTo>
                      <a:pt x="482" y="242"/>
                    </a:lnTo>
                    <a:lnTo>
                      <a:pt x="482" y="238"/>
                    </a:lnTo>
                    <a:lnTo>
                      <a:pt x="482" y="234"/>
                    </a:lnTo>
                    <a:lnTo>
                      <a:pt x="482" y="230"/>
                    </a:lnTo>
                    <a:lnTo>
                      <a:pt x="482" y="226"/>
                    </a:lnTo>
                    <a:lnTo>
                      <a:pt x="482" y="222"/>
                    </a:lnTo>
                    <a:lnTo>
                      <a:pt x="484" y="218"/>
                    </a:lnTo>
                    <a:lnTo>
                      <a:pt x="484" y="212"/>
                    </a:lnTo>
                    <a:lnTo>
                      <a:pt x="484" y="208"/>
                    </a:lnTo>
                    <a:lnTo>
                      <a:pt x="482" y="204"/>
                    </a:lnTo>
                    <a:lnTo>
                      <a:pt x="482" y="200"/>
                    </a:lnTo>
                    <a:lnTo>
                      <a:pt x="486" y="196"/>
                    </a:lnTo>
                    <a:lnTo>
                      <a:pt x="490" y="194"/>
                    </a:lnTo>
                    <a:lnTo>
                      <a:pt x="494" y="194"/>
                    </a:lnTo>
                    <a:lnTo>
                      <a:pt x="498" y="192"/>
                    </a:lnTo>
                    <a:lnTo>
                      <a:pt x="504" y="188"/>
                    </a:lnTo>
                    <a:lnTo>
                      <a:pt x="506" y="184"/>
                    </a:lnTo>
                    <a:lnTo>
                      <a:pt x="510" y="184"/>
                    </a:lnTo>
                    <a:lnTo>
                      <a:pt x="514" y="182"/>
                    </a:lnTo>
                    <a:lnTo>
                      <a:pt x="518" y="180"/>
                    </a:lnTo>
                    <a:lnTo>
                      <a:pt x="518" y="176"/>
                    </a:lnTo>
                    <a:lnTo>
                      <a:pt x="518" y="172"/>
                    </a:lnTo>
                    <a:lnTo>
                      <a:pt x="516" y="168"/>
                    </a:lnTo>
                    <a:lnTo>
                      <a:pt x="512" y="166"/>
                    </a:lnTo>
                    <a:lnTo>
                      <a:pt x="506" y="162"/>
                    </a:lnTo>
                    <a:lnTo>
                      <a:pt x="502" y="160"/>
                    </a:lnTo>
                    <a:lnTo>
                      <a:pt x="498" y="160"/>
                    </a:lnTo>
                    <a:lnTo>
                      <a:pt x="494" y="160"/>
                    </a:lnTo>
                    <a:lnTo>
                      <a:pt x="490" y="162"/>
                    </a:lnTo>
                    <a:lnTo>
                      <a:pt x="486" y="164"/>
                    </a:lnTo>
                    <a:lnTo>
                      <a:pt x="482" y="168"/>
                    </a:lnTo>
                    <a:lnTo>
                      <a:pt x="478" y="170"/>
                    </a:lnTo>
                    <a:lnTo>
                      <a:pt x="478" y="174"/>
                    </a:lnTo>
                    <a:lnTo>
                      <a:pt x="478" y="178"/>
                    </a:lnTo>
                    <a:lnTo>
                      <a:pt x="478" y="182"/>
                    </a:lnTo>
                    <a:lnTo>
                      <a:pt x="474" y="184"/>
                    </a:lnTo>
                    <a:lnTo>
                      <a:pt x="470" y="184"/>
                    </a:lnTo>
                    <a:lnTo>
                      <a:pt x="470" y="188"/>
                    </a:lnTo>
                    <a:lnTo>
                      <a:pt x="470" y="192"/>
                    </a:lnTo>
                    <a:lnTo>
                      <a:pt x="468" y="196"/>
                    </a:lnTo>
                    <a:lnTo>
                      <a:pt x="464" y="198"/>
                    </a:lnTo>
                    <a:lnTo>
                      <a:pt x="460" y="204"/>
                    </a:lnTo>
                    <a:lnTo>
                      <a:pt x="458" y="200"/>
                    </a:lnTo>
                    <a:lnTo>
                      <a:pt x="454" y="198"/>
                    </a:lnTo>
                    <a:lnTo>
                      <a:pt x="450" y="196"/>
                    </a:lnTo>
                    <a:lnTo>
                      <a:pt x="446" y="194"/>
                    </a:lnTo>
                    <a:lnTo>
                      <a:pt x="442" y="194"/>
                    </a:lnTo>
                    <a:lnTo>
                      <a:pt x="438" y="192"/>
                    </a:lnTo>
                    <a:lnTo>
                      <a:pt x="434" y="188"/>
                    </a:lnTo>
                    <a:lnTo>
                      <a:pt x="430" y="186"/>
                    </a:lnTo>
                    <a:lnTo>
                      <a:pt x="428" y="182"/>
                    </a:lnTo>
                    <a:lnTo>
                      <a:pt x="424" y="178"/>
                    </a:lnTo>
                    <a:lnTo>
                      <a:pt x="420" y="176"/>
                    </a:lnTo>
                    <a:lnTo>
                      <a:pt x="416" y="174"/>
                    </a:lnTo>
                    <a:lnTo>
                      <a:pt x="414" y="170"/>
                    </a:lnTo>
                    <a:lnTo>
                      <a:pt x="410" y="170"/>
                    </a:lnTo>
                    <a:lnTo>
                      <a:pt x="408" y="166"/>
                    </a:lnTo>
                    <a:lnTo>
                      <a:pt x="404" y="166"/>
                    </a:lnTo>
                    <a:lnTo>
                      <a:pt x="402" y="162"/>
                    </a:lnTo>
                    <a:lnTo>
                      <a:pt x="400" y="158"/>
                    </a:lnTo>
                    <a:lnTo>
                      <a:pt x="398" y="154"/>
                    </a:lnTo>
                    <a:lnTo>
                      <a:pt x="394" y="152"/>
                    </a:lnTo>
                    <a:lnTo>
                      <a:pt x="392" y="148"/>
                    </a:lnTo>
                    <a:lnTo>
                      <a:pt x="388" y="146"/>
                    </a:lnTo>
                    <a:lnTo>
                      <a:pt x="386" y="142"/>
                    </a:lnTo>
                    <a:lnTo>
                      <a:pt x="388" y="138"/>
                    </a:lnTo>
                    <a:lnTo>
                      <a:pt x="392" y="134"/>
                    </a:lnTo>
                    <a:lnTo>
                      <a:pt x="394" y="130"/>
                    </a:lnTo>
                    <a:lnTo>
                      <a:pt x="394" y="126"/>
                    </a:lnTo>
                    <a:lnTo>
                      <a:pt x="396" y="122"/>
                    </a:lnTo>
                    <a:lnTo>
                      <a:pt x="400" y="120"/>
                    </a:lnTo>
                    <a:lnTo>
                      <a:pt x="404" y="116"/>
                    </a:lnTo>
                    <a:lnTo>
                      <a:pt x="406" y="112"/>
                    </a:lnTo>
                    <a:lnTo>
                      <a:pt x="408" y="108"/>
                    </a:lnTo>
                    <a:lnTo>
                      <a:pt x="408" y="104"/>
                    </a:lnTo>
                    <a:lnTo>
                      <a:pt x="406" y="98"/>
                    </a:lnTo>
                    <a:lnTo>
                      <a:pt x="402" y="94"/>
                    </a:lnTo>
                    <a:lnTo>
                      <a:pt x="402" y="90"/>
                    </a:lnTo>
                    <a:lnTo>
                      <a:pt x="404" y="86"/>
                    </a:lnTo>
                    <a:lnTo>
                      <a:pt x="402" y="82"/>
                    </a:lnTo>
                    <a:lnTo>
                      <a:pt x="402" y="78"/>
                    </a:lnTo>
                    <a:lnTo>
                      <a:pt x="402" y="74"/>
                    </a:lnTo>
                    <a:lnTo>
                      <a:pt x="398" y="72"/>
                    </a:lnTo>
                    <a:lnTo>
                      <a:pt x="394" y="72"/>
                    </a:lnTo>
                    <a:lnTo>
                      <a:pt x="388" y="72"/>
                    </a:lnTo>
                    <a:lnTo>
                      <a:pt x="384" y="72"/>
                    </a:lnTo>
                    <a:lnTo>
                      <a:pt x="380" y="72"/>
                    </a:lnTo>
                    <a:lnTo>
                      <a:pt x="376" y="74"/>
                    </a:lnTo>
                    <a:lnTo>
                      <a:pt x="374" y="78"/>
                    </a:lnTo>
                    <a:lnTo>
                      <a:pt x="374" y="82"/>
                    </a:lnTo>
                    <a:lnTo>
                      <a:pt x="374" y="86"/>
                    </a:lnTo>
                    <a:lnTo>
                      <a:pt x="372" y="90"/>
                    </a:lnTo>
                    <a:lnTo>
                      <a:pt x="368" y="92"/>
                    </a:lnTo>
                    <a:lnTo>
                      <a:pt x="368" y="96"/>
                    </a:lnTo>
                    <a:lnTo>
                      <a:pt x="366" y="100"/>
                    </a:lnTo>
                    <a:lnTo>
                      <a:pt x="366" y="104"/>
                    </a:lnTo>
                    <a:lnTo>
                      <a:pt x="366" y="108"/>
                    </a:lnTo>
                    <a:lnTo>
                      <a:pt x="364" y="112"/>
                    </a:lnTo>
                    <a:lnTo>
                      <a:pt x="360" y="112"/>
                    </a:lnTo>
                    <a:lnTo>
                      <a:pt x="356" y="112"/>
                    </a:lnTo>
                    <a:lnTo>
                      <a:pt x="352" y="114"/>
                    </a:lnTo>
                    <a:lnTo>
                      <a:pt x="348" y="114"/>
                    </a:lnTo>
                    <a:lnTo>
                      <a:pt x="344" y="118"/>
                    </a:lnTo>
                    <a:lnTo>
                      <a:pt x="340" y="120"/>
                    </a:lnTo>
                    <a:lnTo>
                      <a:pt x="336" y="120"/>
                    </a:lnTo>
                    <a:lnTo>
                      <a:pt x="336" y="116"/>
                    </a:lnTo>
                    <a:lnTo>
                      <a:pt x="334" y="112"/>
                    </a:lnTo>
                    <a:lnTo>
                      <a:pt x="332" y="108"/>
                    </a:lnTo>
                    <a:lnTo>
                      <a:pt x="328" y="104"/>
                    </a:lnTo>
                    <a:lnTo>
                      <a:pt x="322" y="102"/>
                    </a:lnTo>
                    <a:lnTo>
                      <a:pt x="318" y="100"/>
                    </a:lnTo>
                    <a:lnTo>
                      <a:pt x="314" y="94"/>
                    </a:lnTo>
                    <a:lnTo>
                      <a:pt x="314" y="90"/>
                    </a:lnTo>
                    <a:lnTo>
                      <a:pt x="314" y="86"/>
                    </a:lnTo>
                    <a:lnTo>
                      <a:pt x="312" y="82"/>
                    </a:lnTo>
                    <a:lnTo>
                      <a:pt x="310" y="76"/>
                    </a:lnTo>
                    <a:lnTo>
                      <a:pt x="310" y="68"/>
                    </a:lnTo>
                    <a:lnTo>
                      <a:pt x="310" y="64"/>
                    </a:lnTo>
                    <a:lnTo>
                      <a:pt x="310" y="58"/>
                    </a:lnTo>
                    <a:lnTo>
                      <a:pt x="308" y="54"/>
                    </a:lnTo>
                    <a:lnTo>
                      <a:pt x="304" y="52"/>
                    </a:lnTo>
                    <a:lnTo>
                      <a:pt x="298" y="50"/>
                    </a:lnTo>
                    <a:lnTo>
                      <a:pt x="292" y="50"/>
                    </a:lnTo>
                    <a:lnTo>
                      <a:pt x="288" y="50"/>
                    </a:lnTo>
                    <a:lnTo>
                      <a:pt x="284" y="50"/>
                    </a:lnTo>
                    <a:lnTo>
                      <a:pt x="280" y="50"/>
                    </a:lnTo>
                    <a:lnTo>
                      <a:pt x="278" y="54"/>
                    </a:lnTo>
                    <a:lnTo>
                      <a:pt x="278" y="58"/>
                    </a:lnTo>
                    <a:lnTo>
                      <a:pt x="280" y="64"/>
                    </a:lnTo>
                    <a:lnTo>
                      <a:pt x="282" y="68"/>
                    </a:lnTo>
                    <a:lnTo>
                      <a:pt x="286" y="70"/>
                    </a:lnTo>
                    <a:lnTo>
                      <a:pt x="288" y="76"/>
                    </a:lnTo>
                    <a:lnTo>
                      <a:pt x="288" y="80"/>
                    </a:lnTo>
                    <a:lnTo>
                      <a:pt x="288" y="84"/>
                    </a:lnTo>
                    <a:lnTo>
                      <a:pt x="288" y="88"/>
                    </a:lnTo>
                    <a:lnTo>
                      <a:pt x="288" y="92"/>
                    </a:lnTo>
                    <a:lnTo>
                      <a:pt x="280" y="90"/>
                    </a:lnTo>
                    <a:lnTo>
                      <a:pt x="278" y="94"/>
                    </a:lnTo>
                    <a:lnTo>
                      <a:pt x="280" y="98"/>
                    </a:lnTo>
                    <a:lnTo>
                      <a:pt x="282" y="102"/>
                    </a:lnTo>
                    <a:lnTo>
                      <a:pt x="284" y="110"/>
                    </a:lnTo>
                    <a:lnTo>
                      <a:pt x="284" y="114"/>
                    </a:lnTo>
                    <a:lnTo>
                      <a:pt x="284" y="118"/>
                    </a:lnTo>
                    <a:lnTo>
                      <a:pt x="284" y="122"/>
                    </a:lnTo>
                    <a:lnTo>
                      <a:pt x="282" y="126"/>
                    </a:lnTo>
                    <a:lnTo>
                      <a:pt x="278" y="128"/>
                    </a:lnTo>
                    <a:lnTo>
                      <a:pt x="276" y="132"/>
                    </a:lnTo>
                    <a:lnTo>
                      <a:pt x="274" y="136"/>
                    </a:lnTo>
                    <a:lnTo>
                      <a:pt x="270" y="136"/>
                    </a:lnTo>
                    <a:lnTo>
                      <a:pt x="266" y="136"/>
                    </a:lnTo>
                    <a:lnTo>
                      <a:pt x="262" y="136"/>
                    </a:lnTo>
                    <a:lnTo>
                      <a:pt x="260" y="132"/>
                    </a:lnTo>
                    <a:lnTo>
                      <a:pt x="260" y="128"/>
                    </a:lnTo>
                    <a:lnTo>
                      <a:pt x="256" y="126"/>
                    </a:lnTo>
                    <a:lnTo>
                      <a:pt x="252" y="126"/>
                    </a:lnTo>
                    <a:lnTo>
                      <a:pt x="248" y="124"/>
                    </a:lnTo>
                    <a:lnTo>
                      <a:pt x="244" y="124"/>
                    </a:lnTo>
                    <a:lnTo>
                      <a:pt x="240" y="122"/>
                    </a:lnTo>
                    <a:lnTo>
                      <a:pt x="238" y="118"/>
                    </a:lnTo>
                    <a:lnTo>
                      <a:pt x="236" y="114"/>
                    </a:lnTo>
                    <a:lnTo>
                      <a:pt x="234" y="110"/>
                    </a:lnTo>
                    <a:lnTo>
                      <a:pt x="230" y="110"/>
                    </a:lnTo>
                    <a:lnTo>
                      <a:pt x="230" y="106"/>
                    </a:lnTo>
                    <a:lnTo>
                      <a:pt x="236" y="104"/>
                    </a:lnTo>
                    <a:lnTo>
                      <a:pt x="236" y="100"/>
                    </a:lnTo>
                    <a:lnTo>
                      <a:pt x="236" y="96"/>
                    </a:lnTo>
                    <a:lnTo>
                      <a:pt x="236" y="92"/>
                    </a:lnTo>
                    <a:lnTo>
                      <a:pt x="236" y="88"/>
                    </a:lnTo>
                    <a:lnTo>
                      <a:pt x="234" y="84"/>
                    </a:lnTo>
                    <a:lnTo>
                      <a:pt x="230" y="84"/>
                    </a:lnTo>
                    <a:lnTo>
                      <a:pt x="230" y="80"/>
                    </a:lnTo>
                    <a:lnTo>
                      <a:pt x="228" y="76"/>
                    </a:lnTo>
                    <a:lnTo>
                      <a:pt x="226" y="72"/>
                    </a:lnTo>
                    <a:lnTo>
                      <a:pt x="230" y="68"/>
                    </a:lnTo>
                    <a:lnTo>
                      <a:pt x="230" y="64"/>
                    </a:lnTo>
                    <a:lnTo>
                      <a:pt x="230" y="60"/>
                    </a:lnTo>
                    <a:lnTo>
                      <a:pt x="234" y="58"/>
                    </a:lnTo>
                    <a:lnTo>
                      <a:pt x="238" y="58"/>
                    </a:lnTo>
                    <a:lnTo>
                      <a:pt x="242" y="56"/>
                    </a:lnTo>
                    <a:lnTo>
                      <a:pt x="246" y="54"/>
                    </a:lnTo>
                    <a:lnTo>
                      <a:pt x="250" y="52"/>
                    </a:lnTo>
                    <a:lnTo>
                      <a:pt x="254" y="48"/>
                    </a:lnTo>
                    <a:lnTo>
                      <a:pt x="252" y="44"/>
                    </a:lnTo>
                    <a:lnTo>
                      <a:pt x="248" y="42"/>
                    </a:lnTo>
                    <a:lnTo>
                      <a:pt x="246" y="38"/>
                    </a:lnTo>
                    <a:lnTo>
                      <a:pt x="246" y="34"/>
                    </a:lnTo>
                    <a:lnTo>
                      <a:pt x="246" y="30"/>
                    </a:lnTo>
                    <a:lnTo>
                      <a:pt x="248" y="26"/>
                    </a:lnTo>
                    <a:lnTo>
                      <a:pt x="252" y="24"/>
                    </a:lnTo>
                    <a:lnTo>
                      <a:pt x="252" y="20"/>
                    </a:lnTo>
                    <a:lnTo>
                      <a:pt x="248" y="16"/>
                    </a:lnTo>
                    <a:lnTo>
                      <a:pt x="246" y="12"/>
                    </a:lnTo>
                    <a:lnTo>
                      <a:pt x="246" y="8"/>
                    </a:lnTo>
                    <a:lnTo>
                      <a:pt x="244" y="4"/>
                    </a:lnTo>
                    <a:lnTo>
                      <a:pt x="240" y="0"/>
                    </a:lnTo>
                    <a:lnTo>
                      <a:pt x="236" y="0"/>
                    </a:lnTo>
                    <a:lnTo>
                      <a:pt x="234" y="4"/>
                    </a:lnTo>
                    <a:lnTo>
                      <a:pt x="230" y="8"/>
                    </a:lnTo>
                    <a:lnTo>
                      <a:pt x="224" y="10"/>
                    </a:lnTo>
                    <a:lnTo>
                      <a:pt x="220" y="8"/>
                    </a:lnTo>
                    <a:lnTo>
                      <a:pt x="216" y="6"/>
                    </a:lnTo>
                    <a:lnTo>
                      <a:pt x="212" y="6"/>
                    </a:lnTo>
                    <a:lnTo>
                      <a:pt x="206" y="4"/>
                    </a:lnTo>
                    <a:lnTo>
                      <a:pt x="202" y="6"/>
                    </a:lnTo>
                    <a:lnTo>
                      <a:pt x="202" y="10"/>
                    </a:lnTo>
                    <a:lnTo>
                      <a:pt x="200" y="14"/>
                    </a:lnTo>
                    <a:lnTo>
                      <a:pt x="202" y="18"/>
                    </a:lnTo>
                    <a:lnTo>
                      <a:pt x="206" y="20"/>
                    </a:lnTo>
                    <a:lnTo>
                      <a:pt x="208" y="26"/>
                    </a:lnTo>
                    <a:lnTo>
                      <a:pt x="208" y="30"/>
                    </a:lnTo>
                    <a:lnTo>
                      <a:pt x="208" y="34"/>
                    </a:lnTo>
                    <a:lnTo>
                      <a:pt x="206" y="38"/>
                    </a:lnTo>
                    <a:lnTo>
                      <a:pt x="202" y="40"/>
                    </a:lnTo>
                    <a:lnTo>
                      <a:pt x="200" y="44"/>
                    </a:lnTo>
                    <a:lnTo>
                      <a:pt x="200" y="48"/>
                    </a:lnTo>
                    <a:lnTo>
                      <a:pt x="202" y="52"/>
                    </a:lnTo>
                    <a:lnTo>
                      <a:pt x="204" y="56"/>
                    </a:lnTo>
                    <a:lnTo>
                      <a:pt x="208" y="60"/>
                    </a:lnTo>
                    <a:lnTo>
                      <a:pt x="208" y="68"/>
                    </a:lnTo>
                    <a:lnTo>
                      <a:pt x="208" y="72"/>
                    </a:lnTo>
                    <a:lnTo>
                      <a:pt x="208" y="76"/>
                    </a:lnTo>
                    <a:lnTo>
                      <a:pt x="208" y="82"/>
                    </a:lnTo>
                    <a:lnTo>
                      <a:pt x="208" y="86"/>
                    </a:lnTo>
                    <a:lnTo>
                      <a:pt x="212" y="88"/>
                    </a:lnTo>
                    <a:lnTo>
                      <a:pt x="214" y="92"/>
                    </a:lnTo>
                    <a:lnTo>
                      <a:pt x="216" y="96"/>
                    </a:lnTo>
                    <a:lnTo>
                      <a:pt x="216" y="100"/>
                    </a:lnTo>
                    <a:lnTo>
                      <a:pt x="216" y="104"/>
                    </a:lnTo>
                    <a:lnTo>
                      <a:pt x="214" y="108"/>
                    </a:lnTo>
                    <a:lnTo>
                      <a:pt x="210" y="114"/>
                    </a:lnTo>
                    <a:lnTo>
                      <a:pt x="208" y="118"/>
                    </a:lnTo>
                    <a:lnTo>
                      <a:pt x="208" y="122"/>
                    </a:lnTo>
                    <a:lnTo>
                      <a:pt x="206" y="126"/>
                    </a:lnTo>
                    <a:lnTo>
                      <a:pt x="202" y="128"/>
                    </a:lnTo>
                    <a:lnTo>
                      <a:pt x="202" y="132"/>
                    </a:lnTo>
                    <a:lnTo>
                      <a:pt x="202" y="138"/>
                    </a:lnTo>
                    <a:lnTo>
                      <a:pt x="202" y="142"/>
                    </a:lnTo>
                    <a:lnTo>
                      <a:pt x="200" y="146"/>
                    </a:lnTo>
                    <a:lnTo>
                      <a:pt x="196" y="148"/>
                    </a:lnTo>
                    <a:lnTo>
                      <a:pt x="192" y="148"/>
                    </a:lnTo>
                    <a:lnTo>
                      <a:pt x="188" y="148"/>
                    </a:lnTo>
                    <a:lnTo>
                      <a:pt x="184" y="148"/>
                    </a:lnTo>
                    <a:lnTo>
                      <a:pt x="180" y="146"/>
                    </a:lnTo>
                    <a:lnTo>
                      <a:pt x="176" y="146"/>
                    </a:lnTo>
                    <a:lnTo>
                      <a:pt x="172" y="144"/>
                    </a:lnTo>
                    <a:lnTo>
                      <a:pt x="168" y="142"/>
                    </a:lnTo>
                    <a:lnTo>
                      <a:pt x="166" y="138"/>
                    </a:lnTo>
                    <a:lnTo>
                      <a:pt x="162" y="134"/>
                    </a:lnTo>
                    <a:lnTo>
                      <a:pt x="158" y="132"/>
                    </a:lnTo>
                    <a:lnTo>
                      <a:pt x="154" y="128"/>
                    </a:lnTo>
                    <a:lnTo>
                      <a:pt x="152" y="124"/>
                    </a:lnTo>
                    <a:lnTo>
                      <a:pt x="148" y="122"/>
                    </a:lnTo>
                    <a:lnTo>
                      <a:pt x="150" y="118"/>
                    </a:lnTo>
                    <a:lnTo>
                      <a:pt x="154" y="118"/>
                    </a:lnTo>
                    <a:lnTo>
                      <a:pt x="156" y="112"/>
                    </a:lnTo>
                    <a:lnTo>
                      <a:pt x="158" y="108"/>
                    </a:lnTo>
                    <a:lnTo>
                      <a:pt x="160" y="104"/>
                    </a:lnTo>
                    <a:lnTo>
                      <a:pt x="160" y="100"/>
                    </a:lnTo>
                    <a:lnTo>
                      <a:pt x="158" y="96"/>
                    </a:lnTo>
                    <a:lnTo>
                      <a:pt x="154" y="90"/>
                    </a:lnTo>
                    <a:lnTo>
                      <a:pt x="154" y="86"/>
                    </a:lnTo>
                    <a:lnTo>
                      <a:pt x="150" y="82"/>
                    </a:lnTo>
                    <a:lnTo>
                      <a:pt x="146" y="82"/>
                    </a:lnTo>
                    <a:lnTo>
                      <a:pt x="142" y="80"/>
                    </a:lnTo>
                    <a:lnTo>
                      <a:pt x="138" y="80"/>
                    </a:lnTo>
                    <a:lnTo>
                      <a:pt x="134" y="80"/>
                    </a:lnTo>
                    <a:lnTo>
                      <a:pt x="130" y="80"/>
                    </a:lnTo>
                    <a:lnTo>
                      <a:pt x="128" y="84"/>
                    </a:lnTo>
                    <a:lnTo>
                      <a:pt x="124" y="86"/>
                    </a:lnTo>
                    <a:lnTo>
                      <a:pt x="124" y="92"/>
                    </a:lnTo>
                    <a:lnTo>
                      <a:pt x="122" y="98"/>
                    </a:lnTo>
                    <a:lnTo>
                      <a:pt x="120" y="102"/>
                    </a:lnTo>
                    <a:lnTo>
                      <a:pt x="122" y="106"/>
                    </a:lnTo>
                    <a:lnTo>
                      <a:pt x="124" y="110"/>
                    </a:lnTo>
                    <a:lnTo>
                      <a:pt x="128" y="110"/>
                    </a:lnTo>
                    <a:lnTo>
                      <a:pt x="132" y="112"/>
                    </a:lnTo>
                    <a:lnTo>
                      <a:pt x="136" y="116"/>
                    </a:lnTo>
                    <a:lnTo>
                      <a:pt x="138" y="120"/>
                    </a:lnTo>
                    <a:lnTo>
                      <a:pt x="138" y="124"/>
                    </a:lnTo>
                    <a:lnTo>
                      <a:pt x="138" y="128"/>
                    </a:lnTo>
                    <a:lnTo>
                      <a:pt x="136" y="132"/>
                    </a:lnTo>
                    <a:lnTo>
                      <a:pt x="136" y="136"/>
                    </a:lnTo>
                    <a:lnTo>
                      <a:pt x="136" y="140"/>
                    </a:lnTo>
                    <a:lnTo>
                      <a:pt x="140" y="144"/>
                    </a:lnTo>
                    <a:lnTo>
                      <a:pt x="144" y="148"/>
                    </a:lnTo>
                    <a:lnTo>
                      <a:pt x="148" y="152"/>
                    </a:lnTo>
                    <a:lnTo>
                      <a:pt x="148" y="156"/>
                    </a:lnTo>
                    <a:lnTo>
                      <a:pt x="142" y="160"/>
                    </a:lnTo>
                    <a:lnTo>
                      <a:pt x="142" y="164"/>
                    </a:lnTo>
                    <a:lnTo>
                      <a:pt x="142" y="168"/>
                    </a:lnTo>
                    <a:lnTo>
                      <a:pt x="144" y="172"/>
                    </a:lnTo>
                    <a:lnTo>
                      <a:pt x="144" y="176"/>
                    </a:lnTo>
                    <a:lnTo>
                      <a:pt x="140" y="178"/>
                    </a:lnTo>
                    <a:lnTo>
                      <a:pt x="136" y="180"/>
                    </a:lnTo>
                    <a:lnTo>
                      <a:pt x="132" y="182"/>
                    </a:lnTo>
                    <a:lnTo>
                      <a:pt x="130" y="186"/>
                    </a:lnTo>
                    <a:lnTo>
                      <a:pt x="130" y="190"/>
                    </a:lnTo>
                    <a:lnTo>
                      <a:pt x="130" y="194"/>
                    </a:lnTo>
                    <a:lnTo>
                      <a:pt x="128" y="198"/>
                    </a:lnTo>
                    <a:lnTo>
                      <a:pt x="124" y="200"/>
                    </a:lnTo>
                    <a:lnTo>
                      <a:pt x="124" y="204"/>
                    </a:lnTo>
                    <a:lnTo>
                      <a:pt x="122" y="210"/>
                    </a:lnTo>
                    <a:lnTo>
                      <a:pt x="122" y="214"/>
                    </a:lnTo>
                    <a:lnTo>
                      <a:pt x="114" y="214"/>
                    </a:lnTo>
                    <a:lnTo>
                      <a:pt x="110" y="214"/>
                    </a:lnTo>
                    <a:lnTo>
                      <a:pt x="106" y="214"/>
                    </a:lnTo>
                    <a:lnTo>
                      <a:pt x="102" y="214"/>
                    </a:lnTo>
                    <a:lnTo>
                      <a:pt x="100" y="210"/>
                    </a:lnTo>
                    <a:lnTo>
                      <a:pt x="96" y="206"/>
                    </a:lnTo>
                    <a:lnTo>
                      <a:pt x="92" y="202"/>
                    </a:lnTo>
                    <a:lnTo>
                      <a:pt x="92" y="198"/>
                    </a:lnTo>
                    <a:lnTo>
                      <a:pt x="94" y="194"/>
                    </a:lnTo>
                    <a:lnTo>
                      <a:pt x="94" y="190"/>
                    </a:lnTo>
                    <a:lnTo>
                      <a:pt x="94" y="186"/>
                    </a:lnTo>
                    <a:lnTo>
                      <a:pt x="94" y="182"/>
                    </a:lnTo>
                    <a:lnTo>
                      <a:pt x="92" y="178"/>
                    </a:lnTo>
                    <a:lnTo>
                      <a:pt x="88" y="172"/>
                    </a:lnTo>
                    <a:lnTo>
                      <a:pt x="86" y="168"/>
                    </a:lnTo>
                    <a:lnTo>
                      <a:pt x="80" y="164"/>
                    </a:lnTo>
                    <a:lnTo>
                      <a:pt x="78" y="160"/>
                    </a:lnTo>
                    <a:lnTo>
                      <a:pt x="70" y="152"/>
                    </a:lnTo>
                    <a:lnTo>
                      <a:pt x="66" y="150"/>
                    </a:lnTo>
                    <a:lnTo>
                      <a:pt x="62" y="148"/>
                    </a:lnTo>
                    <a:lnTo>
                      <a:pt x="58" y="148"/>
                    </a:lnTo>
                    <a:lnTo>
                      <a:pt x="54" y="148"/>
                    </a:lnTo>
                    <a:lnTo>
                      <a:pt x="50" y="150"/>
                    </a:lnTo>
                    <a:lnTo>
                      <a:pt x="46" y="152"/>
                    </a:lnTo>
                    <a:lnTo>
                      <a:pt x="42" y="152"/>
                    </a:lnTo>
                    <a:lnTo>
                      <a:pt x="40" y="158"/>
                    </a:lnTo>
                    <a:lnTo>
                      <a:pt x="40" y="162"/>
                    </a:lnTo>
                    <a:lnTo>
                      <a:pt x="38" y="166"/>
                    </a:lnTo>
                    <a:lnTo>
                      <a:pt x="38" y="170"/>
                    </a:lnTo>
                    <a:lnTo>
                      <a:pt x="38" y="174"/>
                    </a:lnTo>
                    <a:lnTo>
                      <a:pt x="38" y="178"/>
                    </a:lnTo>
                    <a:lnTo>
                      <a:pt x="38" y="182"/>
                    </a:lnTo>
                    <a:lnTo>
                      <a:pt x="40" y="186"/>
                    </a:lnTo>
                    <a:lnTo>
                      <a:pt x="40" y="190"/>
                    </a:lnTo>
                    <a:lnTo>
                      <a:pt x="40" y="194"/>
                    </a:lnTo>
                    <a:lnTo>
                      <a:pt x="40" y="202"/>
                    </a:lnTo>
                    <a:lnTo>
                      <a:pt x="40" y="206"/>
                    </a:lnTo>
                    <a:lnTo>
                      <a:pt x="40" y="210"/>
                    </a:lnTo>
                    <a:lnTo>
                      <a:pt x="40" y="214"/>
                    </a:lnTo>
                    <a:lnTo>
                      <a:pt x="44" y="216"/>
                    </a:lnTo>
                    <a:lnTo>
                      <a:pt x="48" y="218"/>
                    </a:lnTo>
                    <a:lnTo>
                      <a:pt x="54" y="222"/>
                    </a:lnTo>
                    <a:lnTo>
                      <a:pt x="58" y="222"/>
                    </a:lnTo>
                    <a:lnTo>
                      <a:pt x="62" y="224"/>
                    </a:lnTo>
                    <a:lnTo>
                      <a:pt x="66" y="226"/>
                    </a:lnTo>
                    <a:lnTo>
                      <a:pt x="70" y="226"/>
                    </a:lnTo>
                    <a:lnTo>
                      <a:pt x="74" y="226"/>
                    </a:lnTo>
                    <a:lnTo>
                      <a:pt x="80" y="228"/>
                    </a:lnTo>
                    <a:lnTo>
                      <a:pt x="84" y="230"/>
                    </a:lnTo>
                    <a:lnTo>
                      <a:pt x="90" y="232"/>
                    </a:lnTo>
                    <a:lnTo>
                      <a:pt x="94" y="238"/>
                    </a:lnTo>
                    <a:lnTo>
                      <a:pt x="96" y="242"/>
                    </a:lnTo>
                    <a:lnTo>
                      <a:pt x="96" y="246"/>
                    </a:lnTo>
                    <a:lnTo>
                      <a:pt x="98" y="250"/>
                    </a:lnTo>
                    <a:lnTo>
                      <a:pt x="100" y="254"/>
                    </a:lnTo>
                    <a:lnTo>
                      <a:pt x="102" y="258"/>
                    </a:lnTo>
                    <a:lnTo>
                      <a:pt x="106" y="260"/>
                    </a:lnTo>
                    <a:lnTo>
                      <a:pt x="106" y="264"/>
                    </a:lnTo>
                    <a:lnTo>
                      <a:pt x="106" y="268"/>
                    </a:lnTo>
                    <a:lnTo>
                      <a:pt x="106" y="272"/>
                    </a:lnTo>
                    <a:lnTo>
                      <a:pt x="106" y="276"/>
                    </a:lnTo>
                    <a:lnTo>
                      <a:pt x="104" y="280"/>
                    </a:lnTo>
                    <a:lnTo>
                      <a:pt x="100" y="284"/>
                    </a:lnTo>
                    <a:lnTo>
                      <a:pt x="100" y="290"/>
                    </a:lnTo>
                    <a:lnTo>
                      <a:pt x="98" y="294"/>
                    </a:lnTo>
                    <a:lnTo>
                      <a:pt x="98" y="298"/>
                    </a:lnTo>
                    <a:lnTo>
                      <a:pt x="96" y="302"/>
                    </a:lnTo>
                    <a:lnTo>
                      <a:pt x="92" y="304"/>
                    </a:lnTo>
                    <a:lnTo>
                      <a:pt x="84" y="312"/>
                    </a:lnTo>
                    <a:lnTo>
                      <a:pt x="82" y="316"/>
                    </a:lnTo>
                    <a:lnTo>
                      <a:pt x="82" y="322"/>
                    </a:lnTo>
                    <a:lnTo>
                      <a:pt x="82" y="326"/>
                    </a:lnTo>
                    <a:lnTo>
                      <a:pt x="80" y="330"/>
                    </a:lnTo>
                    <a:lnTo>
                      <a:pt x="78" y="334"/>
                    </a:lnTo>
                    <a:lnTo>
                      <a:pt x="78" y="338"/>
                    </a:lnTo>
                    <a:lnTo>
                      <a:pt x="82" y="342"/>
                    </a:lnTo>
                    <a:lnTo>
                      <a:pt x="82" y="346"/>
                    </a:lnTo>
                    <a:lnTo>
                      <a:pt x="80" y="350"/>
                    </a:lnTo>
                    <a:lnTo>
                      <a:pt x="76" y="354"/>
                    </a:lnTo>
                    <a:lnTo>
                      <a:pt x="74" y="358"/>
                    </a:lnTo>
                    <a:lnTo>
                      <a:pt x="74" y="362"/>
                    </a:lnTo>
                    <a:lnTo>
                      <a:pt x="74" y="366"/>
                    </a:lnTo>
                    <a:lnTo>
                      <a:pt x="74" y="370"/>
                    </a:lnTo>
                    <a:lnTo>
                      <a:pt x="72" y="374"/>
                    </a:lnTo>
                    <a:lnTo>
                      <a:pt x="72" y="378"/>
                    </a:lnTo>
                    <a:lnTo>
                      <a:pt x="72" y="384"/>
                    </a:lnTo>
                    <a:lnTo>
                      <a:pt x="72" y="390"/>
                    </a:lnTo>
                    <a:lnTo>
                      <a:pt x="72" y="394"/>
                    </a:lnTo>
                    <a:lnTo>
                      <a:pt x="76" y="396"/>
                    </a:lnTo>
                    <a:lnTo>
                      <a:pt x="80" y="398"/>
                    </a:lnTo>
                    <a:lnTo>
                      <a:pt x="80" y="402"/>
                    </a:lnTo>
                    <a:lnTo>
                      <a:pt x="78" y="406"/>
                    </a:lnTo>
                    <a:lnTo>
                      <a:pt x="78" y="410"/>
                    </a:lnTo>
                    <a:lnTo>
                      <a:pt x="70" y="410"/>
                    </a:lnTo>
                    <a:lnTo>
                      <a:pt x="66" y="412"/>
                    </a:lnTo>
                    <a:lnTo>
                      <a:pt x="62" y="418"/>
                    </a:lnTo>
                    <a:lnTo>
                      <a:pt x="60" y="422"/>
                    </a:lnTo>
                    <a:lnTo>
                      <a:pt x="58" y="426"/>
                    </a:lnTo>
                    <a:lnTo>
                      <a:pt x="54" y="430"/>
                    </a:lnTo>
                    <a:lnTo>
                      <a:pt x="50" y="432"/>
                    </a:lnTo>
                    <a:lnTo>
                      <a:pt x="48" y="436"/>
                    </a:lnTo>
                    <a:lnTo>
                      <a:pt x="48" y="440"/>
                    </a:lnTo>
                    <a:lnTo>
                      <a:pt x="50" y="444"/>
                    </a:lnTo>
                    <a:lnTo>
                      <a:pt x="50" y="448"/>
                    </a:lnTo>
                    <a:lnTo>
                      <a:pt x="50" y="452"/>
                    </a:lnTo>
                    <a:lnTo>
                      <a:pt x="52" y="456"/>
                    </a:lnTo>
                    <a:lnTo>
                      <a:pt x="56" y="458"/>
                    </a:lnTo>
                    <a:lnTo>
                      <a:pt x="60" y="458"/>
                    </a:lnTo>
                    <a:lnTo>
                      <a:pt x="68" y="460"/>
                    </a:lnTo>
                    <a:lnTo>
                      <a:pt x="72" y="456"/>
                    </a:lnTo>
                    <a:lnTo>
                      <a:pt x="74" y="464"/>
                    </a:lnTo>
                    <a:lnTo>
                      <a:pt x="74" y="468"/>
                    </a:lnTo>
                    <a:lnTo>
                      <a:pt x="74" y="472"/>
                    </a:lnTo>
                    <a:lnTo>
                      <a:pt x="70" y="472"/>
                    </a:lnTo>
                    <a:lnTo>
                      <a:pt x="68" y="468"/>
                    </a:lnTo>
                    <a:lnTo>
                      <a:pt x="64" y="468"/>
                    </a:lnTo>
                    <a:lnTo>
                      <a:pt x="60" y="468"/>
                    </a:lnTo>
                    <a:lnTo>
                      <a:pt x="58" y="472"/>
                    </a:lnTo>
                    <a:lnTo>
                      <a:pt x="56" y="476"/>
                    </a:lnTo>
                    <a:lnTo>
                      <a:pt x="56" y="480"/>
                    </a:lnTo>
                    <a:lnTo>
                      <a:pt x="52" y="48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4" name="Freeform 41"/>
              <p:cNvSpPr>
                <a:spLocks/>
              </p:cNvSpPr>
              <p:nvPr/>
            </p:nvSpPr>
            <p:spPr bwMode="ltGray">
              <a:xfrm>
                <a:off x="4890" y="3982"/>
                <a:ext cx="69" cy="79"/>
              </a:xfrm>
              <a:custGeom>
                <a:avLst/>
                <a:gdLst>
                  <a:gd name="T0" fmla="*/ 32 w 69"/>
                  <a:gd name="T1" fmla="*/ 74 h 79"/>
                  <a:gd name="T2" fmla="*/ 34 w 69"/>
                  <a:gd name="T3" fmla="*/ 70 h 79"/>
                  <a:gd name="T4" fmla="*/ 36 w 69"/>
                  <a:gd name="T5" fmla="*/ 66 h 79"/>
                  <a:gd name="T6" fmla="*/ 40 w 69"/>
                  <a:gd name="T7" fmla="*/ 66 h 79"/>
                  <a:gd name="T8" fmla="*/ 44 w 69"/>
                  <a:gd name="T9" fmla="*/ 64 h 79"/>
                  <a:gd name="T10" fmla="*/ 44 w 69"/>
                  <a:gd name="T11" fmla="*/ 60 h 79"/>
                  <a:gd name="T12" fmla="*/ 48 w 69"/>
                  <a:gd name="T13" fmla="*/ 60 h 79"/>
                  <a:gd name="T14" fmla="*/ 52 w 69"/>
                  <a:gd name="T15" fmla="*/ 58 h 79"/>
                  <a:gd name="T16" fmla="*/ 52 w 69"/>
                  <a:gd name="T17" fmla="*/ 54 h 79"/>
                  <a:gd name="T18" fmla="*/ 56 w 69"/>
                  <a:gd name="T19" fmla="*/ 52 h 79"/>
                  <a:gd name="T20" fmla="*/ 58 w 69"/>
                  <a:gd name="T21" fmla="*/ 48 h 79"/>
                  <a:gd name="T22" fmla="*/ 60 w 69"/>
                  <a:gd name="T23" fmla="*/ 44 h 79"/>
                  <a:gd name="T24" fmla="*/ 60 w 69"/>
                  <a:gd name="T25" fmla="*/ 40 h 79"/>
                  <a:gd name="T26" fmla="*/ 60 w 69"/>
                  <a:gd name="T27" fmla="*/ 36 h 79"/>
                  <a:gd name="T28" fmla="*/ 64 w 69"/>
                  <a:gd name="T29" fmla="*/ 36 h 79"/>
                  <a:gd name="T30" fmla="*/ 68 w 69"/>
                  <a:gd name="T31" fmla="*/ 34 h 79"/>
                  <a:gd name="T32" fmla="*/ 68 w 69"/>
                  <a:gd name="T33" fmla="*/ 30 h 79"/>
                  <a:gd name="T34" fmla="*/ 64 w 69"/>
                  <a:gd name="T35" fmla="*/ 28 h 79"/>
                  <a:gd name="T36" fmla="*/ 62 w 69"/>
                  <a:gd name="T37" fmla="*/ 24 h 79"/>
                  <a:gd name="T38" fmla="*/ 60 w 69"/>
                  <a:gd name="T39" fmla="*/ 20 h 79"/>
                  <a:gd name="T40" fmla="*/ 58 w 69"/>
                  <a:gd name="T41" fmla="*/ 16 h 79"/>
                  <a:gd name="T42" fmla="*/ 58 w 69"/>
                  <a:gd name="T43" fmla="*/ 12 h 79"/>
                  <a:gd name="T44" fmla="*/ 56 w 69"/>
                  <a:gd name="T45" fmla="*/ 8 h 79"/>
                  <a:gd name="T46" fmla="*/ 52 w 69"/>
                  <a:gd name="T47" fmla="*/ 6 h 79"/>
                  <a:gd name="T48" fmla="*/ 50 w 69"/>
                  <a:gd name="T49" fmla="*/ 2 h 79"/>
                  <a:gd name="T50" fmla="*/ 46 w 69"/>
                  <a:gd name="T51" fmla="*/ 0 h 79"/>
                  <a:gd name="T52" fmla="*/ 42 w 69"/>
                  <a:gd name="T53" fmla="*/ 0 h 79"/>
                  <a:gd name="T54" fmla="*/ 36 w 69"/>
                  <a:gd name="T55" fmla="*/ 0 h 79"/>
                  <a:gd name="T56" fmla="*/ 32 w 69"/>
                  <a:gd name="T57" fmla="*/ 0 h 79"/>
                  <a:gd name="T58" fmla="*/ 28 w 69"/>
                  <a:gd name="T59" fmla="*/ 0 h 79"/>
                  <a:gd name="T60" fmla="*/ 24 w 69"/>
                  <a:gd name="T61" fmla="*/ 0 h 79"/>
                  <a:gd name="T62" fmla="*/ 20 w 69"/>
                  <a:gd name="T63" fmla="*/ 0 h 79"/>
                  <a:gd name="T64" fmla="*/ 18 w 69"/>
                  <a:gd name="T65" fmla="*/ 4 h 79"/>
                  <a:gd name="T66" fmla="*/ 16 w 69"/>
                  <a:gd name="T67" fmla="*/ 8 h 79"/>
                  <a:gd name="T68" fmla="*/ 14 w 69"/>
                  <a:gd name="T69" fmla="*/ 12 h 79"/>
                  <a:gd name="T70" fmla="*/ 10 w 69"/>
                  <a:gd name="T71" fmla="*/ 12 h 79"/>
                  <a:gd name="T72" fmla="*/ 10 w 69"/>
                  <a:gd name="T73" fmla="*/ 16 h 79"/>
                  <a:gd name="T74" fmla="*/ 10 w 69"/>
                  <a:gd name="T75" fmla="*/ 20 h 79"/>
                  <a:gd name="T76" fmla="*/ 8 w 69"/>
                  <a:gd name="T77" fmla="*/ 26 h 79"/>
                  <a:gd name="T78" fmla="*/ 4 w 69"/>
                  <a:gd name="T79" fmla="*/ 26 h 79"/>
                  <a:gd name="T80" fmla="*/ 0 w 69"/>
                  <a:gd name="T81" fmla="*/ 30 h 79"/>
                  <a:gd name="T82" fmla="*/ 2 w 69"/>
                  <a:gd name="T83" fmla="*/ 36 h 79"/>
                  <a:gd name="T84" fmla="*/ 2 w 69"/>
                  <a:gd name="T85" fmla="*/ 40 h 79"/>
                  <a:gd name="T86" fmla="*/ 4 w 69"/>
                  <a:gd name="T87" fmla="*/ 44 h 79"/>
                  <a:gd name="T88" fmla="*/ 8 w 69"/>
                  <a:gd name="T89" fmla="*/ 46 h 79"/>
                  <a:gd name="T90" fmla="*/ 12 w 69"/>
                  <a:gd name="T91" fmla="*/ 46 h 79"/>
                  <a:gd name="T92" fmla="*/ 12 w 69"/>
                  <a:gd name="T93" fmla="*/ 50 h 79"/>
                  <a:gd name="T94" fmla="*/ 12 w 69"/>
                  <a:gd name="T95" fmla="*/ 54 h 79"/>
                  <a:gd name="T96" fmla="*/ 12 w 69"/>
                  <a:gd name="T97" fmla="*/ 58 h 79"/>
                  <a:gd name="T98" fmla="*/ 16 w 69"/>
                  <a:gd name="T99" fmla="*/ 60 h 79"/>
                  <a:gd name="T100" fmla="*/ 16 w 69"/>
                  <a:gd name="T101" fmla="*/ 64 h 79"/>
                  <a:gd name="T102" fmla="*/ 16 w 69"/>
                  <a:gd name="T103" fmla="*/ 68 h 79"/>
                  <a:gd name="T104" fmla="*/ 20 w 69"/>
                  <a:gd name="T105" fmla="*/ 70 h 79"/>
                  <a:gd name="T106" fmla="*/ 24 w 69"/>
                  <a:gd name="T107" fmla="*/ 72 h 79"/>
                  <a:gd name="T108" fmla="*/ 28 w 69"/>
                  <a:gd name="T109" fmla="*/ 76 h 79"/>
                  <a:gd name="T110" fmla="*/ 32 w 69"/>
                  <a:gd name="T111" fmla="*/ 78 h 79"/>
                  <a:gd name="T112" fmla="*/ 36 w 69"/>
                  <a:gd name="T113" fmla="*/ 78 h 79"/>
                  <a:gd name="T114" fmla="*/ 38 w 69"/>
                  <a:gd name="T115" fmla="*/ 74 h 79"/>
                  <a:gd name="T116" fmla="*/ 40 w 69"/>
                  <a:gd name="T117" fmla="*/ 70 h 79"/>
                  <a:gd name="T118" fmla="*/ 42 w 69"/>
                  <a:gd name="T119" fmla="*/ 66 h 79"/>
                  <a:gd name="T120" fmla="*/ 46 w 69"/>
                  <a:gd name="T121" fmla="*/ 66 h 79"/>
                  <a:gd name="T122" fmla="*/ 48 w 69"/>
                  <a:gd name="T123" fmla="*/ 62 h 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 h="79">
                    <a:moveTo>
                      <a:pt x="32" y="74"/>
                    </a:moveTo>
                    <a:lnTo>
                      <a:pt x="34" y="70"/>
                    </a:lnTo>
                    <a:lnTo>
                      <a:pt x="36" y="66"/>
                    </a:lnTo>
                    <a:lnTo>
                      <a:pt x="40" y="66"/>
                    </a:lnTo>
                    <a:lnTo>
                      <a:pt x="44" y="64"/>
                    </a:lnTo>
                    <a:lnTo>
                      <a:pt x="44" y="60"/>
                    </a:lnTo>
                    <a:lnTo>
                      <a:pt x="48" y="60"/>
                    </a:lnTo>
                    <a:lnTo>
                      <a:pt x="52" y="58"/>
                    </a:lnTo>
                    <a:lnTo>
                      <a:pt x="52" y="54"/>
                    </a:lnTo>
                    <a:lnTo>
                      <a:pt x="56" y="52"/>
                    </a:lnTo>
                    <a:lnTo>
                      <a:pt x="58" y="48"/>
                    </a:lnTo>
                    <a:lnTo>
                      <a:pt x="60" y="44"/>
                    </a:lnTo>
                    <a:lnTo>
                      <a:pt x="60" y="40"/>
                    </a:lnTo>
                    <a:lnTo>
                      <a:pt x="60" y="36"/>
                    </a:lnTo>
                    <a:lnTo>
                      <a:pt x="64" y="36"/>
                    </a:lnTo>
                    <a:lnTo>
                      <a:pt x="68" y="34"/>
                    </a:lnTo>
                    <a:lnTo>
                      <a:pt x="68" y="30"/>
                    </a:lnTo>
                    <a:lnTo>
                      <a:pt x="64" y="28"/>
                    </a:lnTo>
                    <a:lnTo>
                      <a:pt x="62" y="24"/>
                    </a:lnTo>
                    <a:lnTo>
                      <a:pt x="60" y="20"/>
                    </a:lnTo>
                    <a:lnTo>
                      <a:pt x="58" y="16"/>
                    </a:lnTo>
                    <a:lnTo>
                      <a:pt x="58" y="12"/>
                    </a:lnTo>
                    <a:lnTo>
                      <a:pt x="56" y="8"/>
                    </a:lnTo>
                    <a:lnTo>
                      <a:pt x="52" y="6"/>
                    </a:lnTo>
                    <a:lnTo>
                      <a:pt x="50" y="2"/>
                    </a:lnTo>
                    <a:lnTo>
                      <a:pt x="46" y="0"/>
                    </a:lnTo>
                    <a:lnTo>
                      <a:pt x="42" y="0"/>
                    </a:lnTo>
                    <a:lnTo>
                      <a:pt x="36" y="0"/>
                    </a:lnTo>
                    <a:lnTo>
                      <a:pt x="32" y="0"/>
                    </a:lnTo>
                    <a:lnTo>
                      <a:pt x="28" y="0"/>
                    </a:lnTo>
                    <a:lnTo>
                      <a:pt x="24" y="0"/>
                    </a:lnTo>
                    <a:lnTo>
                      <a:pt x="20" y="0"/>
                    </a:lnTo>
                    <a:lnTo>
                      <a:pt x="18" y="4"/>
                    </a:lnTo>
                    <a:lnTo>
                      <a:pt x="16" y="8"/>
                    </a:lnTo>
                    <a:lnTo>
                      <a:pt x="14" y="12"/>
                    </a:lnTo>
                    <a:lnTo>
                      <a:pt x="10" y="12"/>
                    </a:lnTo>
                    <a:lnTo>
                      <a:pt x="10" y="16"/>
                    </a:lnTo>
                    <a:lnTo>
                      <a:pt x="10" y="20"/>
                    </a:lnTo>
                    <a:lnTo>
                      <a:pt x="8" y="26"/>
                    </a:lnTo>
                    <a:lnTo>
                      <a:pt x="4" y="26"/>
                    </a:lnTo>
                    <a:lnTo>
                      <a:pt x="0" y="30"/>
                    </a:lnTo>
                    <a:lnTo>
                      <a:pt x="2" y="36"/>
                    </a:lnTo>
                    <a:lnTo>
                      <a:pt x="2" y="40"/>
                    </a:lnTo>
                    <a:lnTo>
                      <a:pt x="4" y="44"/>
                    </a:lnTo>
                    <a:lnTo>
                      <a:pt x="8" y="46"/>
                    </a:lnTo>
                    <a:lnTo>
                      <a:pt x="12" y="46"/>
                    </a:lnTo>
                    <a:lnTo>
                      <a:pt x="12" y="50"/>
                    </a:lnTo>
                    <a:lnTo>
                      <a:pt x="12" y="54"/>
                    </a:lnTo>
                    <a:lnTo>
                      <a:pt x="12" y="58"/>
                    </a:lnTo>
                    <a:lnTo>
                      <a:pt x="16" y="60"/>
                    </a:lnTo>
                    <a:lnTo>
                      <a:pt x="16" y="64"/>
                    </a:lnTo>
                    <a:lnTo>
                      <a:pt x="16" y="68"/>
                    </a:lnTo>
                    <a:lnTo>
                      <a:pt x="20" y="70"/>
                    </a:lnTo>
                    <a:lnTo>
                      <a:pt x="24" y="72"/>
                    </a:lnTo>
                    <a:lnTo>
                      <a:pt x="28" y="76"/>
                    </a:lnTo>
                    <a:lnTo>
                      <a:pt x="32" y="78"/>
                    </a:lnTo>
                    <a:lnTo>
                      <a:pt x="36" y="78"/>
                    </a:lnTo>
                    <a:lnTo>
                      <a:pt x="38" y="74"/>
                    </a:lnTo>
                    <a:lnTo>
                      <a:pt x="40" y="70"/>
                    </a:lnTo>
                    <a:lnTo>
                      <a:pt x="42" y="66"/>
                    </a:lnTo>
                    <a:lnTo>
                      <a:pt x="46" y="66"/>
                    </a:lnTo>
                    <a:lnTo>
                      <a:pt x="48" y="6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5" name="Freeform 42"/>
              <p:cNvSpPr>
                <a:spLocks/>
              </p:cNvSpPr>
              <p:nvPr/>
            </p:nvSpPr>
            <p:spPr bwMode="ltGray">
              <a:xfrm>
                <a:off x="4842" y="3950"/>
                <a:ext cx="39" cy="45"/>
              </a:xfrm>
              <a:custGeom>
                <a:avLst/>
                <a:gdLst>
                  <a:gd name="T0" fmla="*/ 18 w 39"/>
                  <a:gd name="T1" fmla="*/ 44 h 45"/>
                  <a:gd name="T2" fmla="*/ 18 w 39"/>
                  <a:gd name="T3" fmla="*/ 40 h 45"/>
                  <a:gd name="T4" fmla="*/ 20 w 39"/>
                  <a:gd name="T5" fmla="*/ 36 h 45"/>
                  <a:gd name="T6" fmla="*/ 24 w 39"/>
                  <a:gd name="T7" fmla="*/ 36 h 45"/>
                  <a:gd name="T8" fmla="*/ 26 w 39"/>
                  <a:gd name="T9" fmla="*/ 32 h 45"/>
                  <a:gd name="T10" fmla="*/ 30 w 39"/>
                  <a:gd name="T11" fmla="*/ 30 h 45"/>
                  <a:gd name="T12" fmla="*/ 34 w 39"/>
                  <a:gd name="T13" fmla="*/ 28 h 45"/>
                  <a:gd name="T14" fmla="*/ 38 w 39"/>
                  <a:gd name="T15" fmla="*/ 24 h 45"/>
                  <a:gd name="T16" fmla="*/ 38 w 39"/>
                  <a:gd name="T17" fmla="*/ 20 h 45"/>
                  <a:gd name="T18" fmla="*/ 38 w 39"/>
                  <a:gd name="T19" fmla="*/ 16 h 45"/>
                  <a:gd name="T20" fmla="*/ 36 w 39"/>
                  <a:gd name="T21" fmla="*/ 12 h 45"/>
                  <a:gd name="T22" fmla="*/ 34 w 39"/>
                  <a:gd name="T23" fmla="*/ 8 h 45"/>
                  <a:gd name="T24" fmla="*/ 30 w 39"/>
                  <a:gd name="T25" fmla="*/ 6 h 45"/>
                  <a:gd name="T26" fmla="*/ 26 w 39"/>
                  <a:gd name="T27" fmla="*/ 4 h 45"/>
                  <a:gd name="T28" fmla="*/ 24 w 39"/>
                  <a:gd name="T29" fmla="*/ 0 h 45"/>
                  <a:gd name="T30" fmla="*/ 20 w 39"/>
                  <a:gd name="T31" fmla="*/ 0 h 45"/>
                  <a:gd name="T32" fmla="*/ 16 w 39"/>
                  <a:gd name="T33" fmla="*/ 0 h 45"/>
                  <a:gd name="T34" fmla="*/ 12 w 39"/>
                  <a:gd name="T35" fmla="*/ 0 h 45"/>
                  <a:gd name="T36" fmla="*/ 8 w 39"/>
                  <a:gd name="T37" fmla="*/ 0 h 45"/>
                  <a:gd name="T38" fmla="*/ 4 w 39"/>
                  <a:gd name="T39" fmla="*/ 0 h 45"/>
                  <a:gd name="T40" fmla="*/ 4 w 39"/>
                  <a:gd name="T41" fmla="*/ 4 h 45"/>
                  <a:gd name="T42" fmla="*/ 2 w 39"/>
                  <a:gd name="T43" fmla="*/ 8 h 45"/>
                  <a:gd name="T44" fmla="*/ 2 w 39"/>
                  <a:gd name="T45" fmla="*/ 12 h 45"/>
                  <a:gd name="T46" fmla="*/ 2 w 39"/>
                  <a:gd name="T47" fmla="*/ 18 h 45"/>
                  <a:gd name="T48" fmla="*/ 0 w 39"/>
                  <a:gd name="T49" fmla="*/ 22 h 45"/>
                  <a:gd name="T50" fmla="*/ 0 w 39"/>
                  <a:gd name="T51" fmla="*/ 26 h 45"/>
                  <a:gd name="T52" fmla="*/ 0 w 39"/>
                  <a:gd name="T53" fmla="*/ 30 h 45"/>
                  <a:gd name="T54" fmla="*/ 0 w 39"/>
                  <a:gd name="T55" fmla="*/ 34 h 45"/>
                  <a:gd name="T56" fmla="*/ 6 w 39"/>
                  <a:gd name="T57" fmla="*/ 38 h 45"/>
                  <a:gd name="T58" fmla="*/ 10 w 39"/>
                  <a:gd name="T59" fmla="*/ 36 h 45"/>
                  <a:gd name="T60" fmla="*/ 10 w 39"/>
                  <a:gd name="T61" fmla="*/ 40 h 45"/>
                  <a:gd name="T62" fmla="*/ 14 w 39"/>
                  <a:gd name="T63" fmla="*/ 42 h 45"/>
                  <a:gd name="T64" fmla="*/ 18 w 39"/>
                  <a:gd name="T65" fmla="*/ 44 h 45"/>
                  <a:gd name="T66" fmla="*/ 18 w 39"/>
                  <a:gd name="T67" fmla="*/ 44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45">
                    <a:moveTo>
                      <a:pt x="18" y="44"/>
                    </a:moveTo>
                    <a:lnTo>
                      <a:pt x="18" y="40"/>
                    </a:lnTo>
                    <a:lnTo>
                      <a:pt x="20" y="36"/>
                    </a:lnTo>
                    <a:lnTo>
                      <a:pt x="24" y="36"/>
                    </a:lnTo>
                    <a:lnTo>
                      <a:pt x="26" y="32"/>
                    </a:lnTo>
                    <a:lnTo>
                      <a:pt x="30" y="30"/>
                    </a:lnTo>
                    <a:lnTo>
                      <a:pt x="34" y="28"/>
                    </a:lnTo>
                    <a:lnTo>
                      <a:pt x="38" y="24"/>
                    </a:lnTo>
                    <a:lnTo>
                      <a:pt x="38" y="20"/>
                    </a:lnTo>
                    <a:lnTo>
                      <a:pt x="38" y="16"/>
                    </a:lnTo>
                    <a:lnTo>
                      <a:pt x="36" y="12"/>
                    </a:lnTo>
                    <a:lnTo>
                      <a:pt x="34" y="8"/>
                    </a:lnTo>
                    <a:lnTo>
                      <a:pt x="30" y="6"/>
                    </a:lnTo>
                    <a:lnTo>
                      <a:pt x="26" y="4"/>
                    </a:lnTo>
                    <a:lnTo>
                      <a:pt x="24" y="0"/>
                    </a:lnTo>
                    <a:lnTo>
                      <a:pt x="20" y="0"/>
                    </a:lnTo>
                    <a:lnTo>
                      <a:pt x="16" y="0"/>
                    </a:lnTo>
                    <a:lnTo>
                      <a:pt x="12" y="0"/>
                    </a:lnTo>
                    <a:lnTo>
                      <a:pt x="8" y="0"/>
                    </a:lnTo>
                    <a:lnTo>
                      <a:pt x="4" y="0"/>
                    </a:lnTo>
                    <a:lnTo>
                      <a:pt x="4" y="4"/>
                    </a:lnTo>
                    <a:lnTo>
                      <a:pt x="2" y="8"/>
                    </a:lnTo>
                    <a:lnTo>
                      <a:pt x="2" y="12"/>
                    </a:lnTo>
                    <a:lnTo>
                      <a:pt x="2" y="18"/>
                    </a:lnTo>
                    <a:lnTo>
                      <a:pt x="0" y="22"/>
                    </a:lnTo>
                    <a:lnTo>
                      <a:pt x="0" y="26"/>
                    </a:lnTo>
                    <a:lnTo>
                      <a:pt x="0" y="30"/>
                    </a:lnTo>
                    <a:lnTo>
                      <a:pt x="0" y="34"/>
                    </a:lnTo>
                    <a:lnTo>
                      <a:pt x="6" y="38"/>
                    </a:lnTo>
                    <a:lnTo>
                      <a:pt x="10" y="36"/>
                    </a:lnTo>
                    <a:lnTo>
                      <a:pt x="10" y="40"/>
                    </a:lnTo>
                    <a:lnTo>
                      <a:pt x="14" y="42"/>
                    </a:lnTo>
                    <a:lnTo>
                      <a:pt x="18" y="4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6" name="Freeform 43"/>
              <p:cNvSpPr>
                <a:spLocks/>
              </p:cNvSpPr>
              <p:nvPr/>
            </p:nvSpPr>
            <p:spPr bwMode="ltGray">
              <a:xfrm>
                <a:off x="4850" y="4116"/>
                <a:ext cx="61" cy="55"/>
              </a:xfrm>
              <a:custGeom>
                <a:avLst/>
                <a:gdLst>
                  <a:gd name="T0" fmla="*/ 60 w 61"/>
                  <a:gd name="T1" fmla="*/ 4 h 55"/>
                  <a:gd name="T2" fmla="*/ 60 w 61"/>
                  <a:gd name="T3" fmla="*/ 8 h 55"/>
                  <a:gd name="T4" fmla="*/ 60 w 61"/>
                  <a:gd name="T5" fmla="*/ 12 h 55"/>
                  <a:gd name="T6" fmla="*/ 58 w 61"/>
                  <a:gd name="T7" fmla="*/ 16 h 55"/>
                  <a:gd name="T8" fmla="*/ 56 w 61"/>
                  <a:gd name="T9" fmla="*/ 20 h 55"/>
                  <a:gd name="T10" fmla="*/ 52 w 61"/>
                  <a:gd name="T11" fmla="*/ 22 h 55"/>
                  <a:gd name="T12" fmla="*/ 52 w 61"/>
                  <a:gd name="T13" fmla="*/ 26 h 55"/>
                  <a:gd name="T14" fmla="*/ 52 w 61"/>
                  <a:gd name="T15" fmla="*/ 30 h 55"/>
                  <a:gd name="T16" fmla="*/ 52 w 61"/>
                  <a:gd name="T17" fmla="*/ 34 h 55"/>
                  <a:gd name="T18" fmla="*/ 52 w 61"/>
                  <a:gd name="T19" fmla="*/ 38 h 55"/>
                  <a:gd name="T20" fmla="*/ 48 w 61"/>
                  <a:gd name="T21" fmla="*/ 38 h 55"/>
                  <a:gd name="T22" fmla="*/ 44 w 61"/>
                  <a:gd name="T23" fmla="*/ 38 h 55"/>
                  <a:gd name="T24" fmla="*/ 42 w 61"/>
                  <a:gd name="T25" fmla="*/ 42 h 55"/>
                  <a:gd name="T26" fmla="*/ 42 w 61"/>
                  <a:gd name="T27" fmla="*/ 46 h 55"/>
                  <a:gd name="T28" fmla="*/ 36 w 61"/>
                  <a:gd name="T29" fmla="*/ 46 h 55"/>
                  <a:gd name="T30" fmla="*/ 32 w 61"/>
                  <a:gd name="T31" fmla="*/ 46 h 55"/>
                  <a:gd name="T32" fmla="*/ 30 w 61"/>
                  <a:gd name="T33" fmla="*/ 50 h 55"/>
                  <a:gd name="T34" fmla="*/ 28 w 61"/>
                  <a:gd name="T35" fmla="*/ 54 h 55"/>
                  <a:gd name="T36" fmla="*/ 24 w 61"/>
                  <a:gd name="T37" fmla="*/ 54 h 55"/>
                  <a:gd name="T38" fmla="*/ 20 w 61"/>
                  <a:gd name="T39" fmla="*/ 54 h 55"/>
                  <a:gd name="T40" fmla="*/ 14 w 61"/>
                  <a:gd name="T41" fmla="*/ 52 h 55"/>
                  <a:gd name="T42" fmla="*/ 10 w 61"/>
                  <a:gd name="T43" fmla="*/ 50 h 55"/>
                  <a:gd name="T44" fmla="*/ 8 w 61"/>
                  <a:gd name="T45" fmla="*/ 46 h 55"/>
                  <a:gd name="T46" fmla="*/ 4 w 61"/>
                  <a:gd name="T47" fmla="*/ 44 h 55"/>
                  <a:gd name="T48" fmla="*/ 2 w 61"/>
                  <a:gd name="T49" fmla="*/ 40 h 55"/>
                  <a:gd name="T50" fmla="*/ 2 w 61"/>
                  <a:gd name="T51" fmla="*/ 36 h 55"/>
                  <a:gd name="T52" fmla="*/ 0 w 61"/>
                  <a:gd name="T53" fmla="*/ 32 h 55"/>
                  <a:gd name="T54" fmla="*/ 0 w 61"/>
                  <a:gd name="T55" fmla="*/ 28 h 55"/>
                  <a:gd name="T56" fmla="*/ 0 w 61"/>
                  <a:gd name="T57" fmla="*/ 24 h 55"/>
                  <a:gd name="T58" fmla="*/ 0 w 61"/>
                  <a:gd name="T59" fmla="*/ 20 h 55"/>
                  <a:gd name="T60" fmla="*/ 0 w 61"/>
                  <a:gd name="T61" fmla="*/ 16 h 55"/>
                  <a:gd name="T62" fmla="*/ 4 w 61"/>
                  <a:gd name="T63" fmla="*/ 16 h 55"/>
                  <a:gd name="T64" fmla="*/ 4 w 61"/>
                  <a:gd name="T65" fmla="*/ 12 h 55"/>
                  <a:gd name="T66" fmla="*/ 8 w 61"/>
                  <a:gd name="T67" fmla="*/ 12 h 55"/>
                  <a:gd name="T68" fmla="*/ 10 w 61"/>
                  <a:gd name="T69" fmla="*/ 8 h 55"/>
                  <a:gd name="T70" fmla="*/ 14 w 61"/>
                  <a:gd name="T71" fmla="*/ 6 h 55"/>
                  <a:gd name="T72" fmla="*/ 18 w 61"/>
                  <a:gd name="T73" fmla="*/ 4 h 55"/>
                  <a:gd name="T74" fmla="*/ 22 w 61"/>
                  <a:gd name="T75" fmla="*/ 4 h 55"/>
                  <a:gd name="T76" fmla="*/ 26 w 61"/>
                  <a:gd name="T77" fmla="*/ 2 h 55"/>
                  <a:gd name="T78" fmla="*/ 30 w 61"/>
                  <a:gd name="T79" fmla="*/ 2 h 55"/>
                  <a:gd name="T80" fmla="*/ 34 w 61"/>
                  <a:gd name="T81" fmla="*/ 2 h 55"/>
                  <a:gd name="T82" fmla="*/ 38 w 61"/>
                  <a:gd name="T83" fmla="*/ 2 h 55"/>
                  <a:gd name="T84" fmla="*/ 42 w 61"/>
                  <a:gd name="T85" fmla="*/ 2 h 55"/>
                  <a:gd name="T86" fmla="*/ 48 w 61"/>
                  <a:gd name="T87" fmla="*/ 0 h 55"/>
                  <a:gd name="T88" fmla="*/ 52 w 61"/>
                  <a:gd name="T89" fmla="*/ 0 h 55"/>
                  <a:gd name="T90" fmla="*/ 56 w 61"/>
                  <a:gd name="T91" fmla="*/ 0 h 55"/>
                  <a:gd name="T92" fmla="*/ 60 w 61"/>
                  <a:gd name="T93" fmla="*/ 2 h 55"/>
                  <a:gd name="T94" fmla="*/ 60 w 61"/>
                  <a:gd name="T95" fmla="*/ 4 h 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1" h="55">
                    <a:moveTo>
                      <a:pt x="60" y="4"/>
                    </a:moveTo>
                    <a:lnTo>
                      <a:pt x="60" y="8"/>
                    </a:lnTo>
                    <a:lnTo>
                      <a:pt x="60" y="12"/>
                    </a:lnTo>
                    <a:lnTo>
                      <a:pt x="58" y="16"/>
                    </a:lnTo>
                    <a:lnTo>
                      <a:pt x="56" y="20"/>
                    </a:lnTo>
                    <a:lnTo>
                      <a:pt x="52" y="22"/>
                    </a:lnTo>
                    <a:lnTo>
                      <a:pt x="52" y="26"/>
                    </a:lnTo>
                    <a:lnTo>
                      <a:pt x="52" y="30"/>
                    </a:lnTo>
                    <a:lnTo>
                      <a:pt x="52" y="34"/>
                    </a:lnTo>
                    <a:lnTo>
                      <a:pt x="52" y="38"/>
                    </a:lnTo>
                    <a:lnTo>
                      <a:pt x="48" y="38"/>
                    </a:lnTo>
                    <a:lnTo>
                      <a:pt x="44" y="38"/>
                    </a:lnTo>
                    <a:lnTo>
                      <a:pt x="42" y="42"/>
                    </a:lnTo>
                    <a:lnTo>
                      <a:pt x="42" y="46"/>
                    </a:lnTo>
                    <a:lnTo>
                      <a:pt x="36" y="46"/>
                    </a:lnTo>
                    <a:lnTo>
                      <a:pt x="32" y="46"/>
                    </a:lnTo>
                    <a:lnTo>
                      <a:pt x="30" y="50"/>
                    </a:lnTo>
                    <a:lnTo>
                      <a:pt x="28" y="54"/>
                    </a:lnTo>
                    <a:lnTo>
                      <a:pt x="24" y="54"/>
                    </a:lnTo>
                    <a:lnTo>
                      <a:pt x="20" y="54"/>
                    </a:lnTo>
                    <a:lnTo>
                      <a:pt x="14" y="52"/>
                    </a:lnTo>
                    <a:lnTo>
                      <a:pt x="10" y="50"/>
                    </a:lnTo>
                    <a:lnTo>
                      <a:pt x="8" y="46"/>
                    </a:lnTo>
                    <a:lnTo>
                      <a:pt x="4" y="44"/>
                    </a:lnTo>
                    <a:lnTo>
                      <a:pt x="2" y="40"/>
                    </a:lnTo>
                    <a:lnTo>
                      <a:pt x="2" y="36"/>
                    </a:lnTo>
                    <a:lnTo>
                      <a:pt x="0" y="32"/>
                    </a:lnTo>
                    <a:lnTo>
                      <a:pt x="0" y="28"/>
                    </a:lnTo>
                    <a:lnTo>
                      <a:pt x="0" y="24"/>
                    </a:lnTo>
                    <a:lnTo>
                      <a:pt x="0" y="20"/>
                    </a:lnTo>
                    <a:lnTo>
                      <a:pt x="0" y="16"/>
                    </a:lnTo>
                    <a:lnTo>
                      <a:pt x="4" y="16"/>
                    </a:lnTo>
                    <a:lnTo>
                      <a:pt x="4" y="12"/>
                    </a:lnTo>
                    <a:lnTo>
                      <a:pt x="8" y="12"/>
                    </a:lnTo>
                    <a:lnTo>
                      <a:pt x="10" y="8"/>
                    </a:lnTo>
                    <a:lnTo>
                      <a:pt x="14" y="6"/>
                    </a:lnTo>
                    <a:lnTo>
                      <a:pt x="18" y="4"/>
                    </a:lnTo>
                    <a:lnTo>
                      <a:pt x="22" y="4"/>
                    </a:lnTo>
                    <a:lnTo>
                      <a:pt x="26" y="2"/>
                    </a:lnTo>
                    <a:lnTo>
                      <a:pt x="30" y="2"/>
                    </a:lnTo>
                    <a:lnTo>
                      <a:pt x="34" y="2"/>
                    </a:lnTo>
                    <a:lnTo>
                      <a:pt x="38" y="2"/>
                    </a:lnTo>
                    <a:lnTo>
                      <a:pt x="42" y="2"/>
                    </a:lnTo>
                    <a:lnTo>
                      <a:pt x="48" y="0"/>
                    </a:lnTo>
                    <a:lnTo>
                      <a:pt x="52" y="0"/>
                    </a:lnTo>
                    <a:lnTo>
                      <a:pt x="56" y="0"/>
                    </a:lnTo>
                    <a:lnTo>
                      <a:pt x="60" y="2"/>
                    </a:lnTo>
                    <a:lnTo>
                      <a:pt x="60" y="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7" name="Freeform 44"/>
              <p:cNvSpPr>
                <a:spLocks/>
              </p:cNvSpPr>
              <p:nvPr/>
            </p:nvSpPr>
            <p:spPr bwMode="ltGray">
              <a:xfrm>
                <a:off x="5384" y="3480"/>
                <a:ext cx="13" cy="15"/>
              </a:xfrm>
              <a:custGeom>
                <a:avLst/>
                <a:gdLst>
                  <a:gd name="T0" fmla="*/ 4 w 13"/>
                  <a:gd name="T1" fmla="*/ 12 h 15"/>
                  <a:gd name="T2" fmla="*/ 8 w 13"/>
                  <a:gd name="T3" fmla="*/ 12 h 15"/>
                  <a:gd name="T4" fmla="*/ 12 w 13"/>
                  <a:gd name="T5" fmla="*/ 12 h 15"/>
                  <a:gd name="T6" fmla="*/ 12 w 13"/>
                  <a:gd name="T7" fmla="*/ 8 h 15"/>
                  <a:gd name="T8" fmla="*/ 12 w 13"/>
                  <a:gd name="T9" fmla="*/ 4 h 15"/>
                  <a:gd name="T10" fmla="*/ 6 w 13"/>
                  <a:gd name="T11" fmla="*/ 0 h 15"/>
                  <a:gd name="T12" fmla="*/ 4 w 13"/>
                  <a:gd name="T13" fmla="*/ 4 h 15"/>
                  <a:gd name="T14" fmla="*/ 0 w 13"/>
                  <a:gd name="T15" fmla="*/ 6 h 15"/>
                  <a:gd name="T16" fmla="*/ 0 w 13"/>
                  <a:gd name="T17" fmla="*/ 10 h 15"/>
                  <a:gd name="T18" fmla="*/ 2 w 13"/>
                  <a:gd name="T19" fmla="*/ 14 h 15"/>
                  <a:gd name="T20" fmla="*/ 6 w 13"/>
                  <a:gd name="T21" fmla="*/ 14 h 15"/>
                  <a:gd name="T22" fmla="*/ 4 w 13"/>
                  <a:gd name="T23" fmla="*/ 12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5">
                    <a:moveTo>
                      <a:pt x="4" y="12"/>
                    </a:moveTo>
                    <a:lnTo>
                      <a:pt x="8" y="12"/>
                    </a:lnTo>
                    <a:lnTo>
                      <a:pt x="12" y="12"/>
                    </a:lnTo>
                    <a:lnTo>
                      <a:pt x="12" y="8"/>
                    </a:lnTo>
                    <a:lnTo>
                      <a:pt x="12" y="4"/>
                    </a:lnTo>
                    <a:lnTo>
                      <a:pt x="6" y="0"/>
                    </a:lnTo>
                    <a:lnTo>
                      <a:pt x="4" y="4"/>
                    </a:lnTo>
                    <a:lnTo>
                      <a:pt x="0" y="6"/>
                    </a:lnTo>
                    <a:lnTo>
                      <a:pt x="0" y="10"/>
                    </a:lnTo>
                    <a:lnTo>
                      <a:pt x="2" y="14"/>
                    </a:lnTo>
                    <a:lnTo>
                      <a:pt x="6" y="14"/>
                    </a:lnTo>
                    <a:lnTo>
                      <a:pt x="4" y="1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8" name="Freeform 45"/>
              <p:cNvSpPr>
                <a:spLocks/>
              </p:cNvSpPr>
              <p:nvPr/>
            </p:nvSpPr>
            <p:spPr bwMode="ltGray">
              <a:xfrm>
                <a:off x="5634" y="3898"/>
                <a:ext cx="27" cy="17"/>
              </a:xfrm>
              <a:custGeom>
                <a:avLst/>
                <a:gdLst>
                  <a:gd name="T0" fmla="*/ 18 w 27"/>
                  <a:gd name="T1" fmla="*/ 10 h 17"/>
                  <a:gd name="T2" fmla="*/ 16 w 27"/>
                  <a:gd name="T3" fmla="*/ 14 h 17"/>
                  <a:gd name="T4" fmla="*/ 12 w 27"/>
                  <a:gd name="T5" fmla="*/ 16 h 17"/>
                  <a:gd name="T6" fmla="*/ 8 w 27"/>
                  <a:gd name="T7" fmla="*/ 16 h 17"/>
                  <a:gd name="T8" fmla="*/ 4 w 27"/>
                  <a:gd name="T9" fmla="*/ 16 h 17"/>
                  <a:gd name="T10" fmla="*/ 0 w 27"/>
                  <a:gd name="T11" fmla="*/ 16 h 17"/>
                  <a:gd name="T12" fmla="*/ 0 w 27"/>
                  <a:gd name="T13" fmla="*/ 12 h 17"/>
                  <a:gd name="T14" fmla="*/ 0 w 27"/>
                  <a:gd name="T15" fmla="*/ 8 h 17"/>
                  <a:gd name="T16" fmla="*/ 0 w 27"/>
                  <a:gd name="T17" fmla="*/ 4 h 17"/>
                  <a:gd name="T18" fmla="*/ 2 w 27"/>
                  <a:gd name="T19" fmla="*/ 0 h 17"/>
                  <a:gd name="T20" fmla="*/ 6 w 27"/>
                  <a:gd name="T21" fmla="*/ 0 h 17"/>
                  <a:gd name="T22" fmla="*/ 10 w 27"/>
                  <a:gd name="T23" fmla="*/ 0 h 17"/>
                  <a:gd name="T24" fmla="*/ 14 w 27"/>
                  <a:gd name="T25" fmla="*/ 0 h 17"/>
                  <a:gd name="T26" fmla="*/ 18 w 27"/>
                  <a:gd name="T27" fmla="*/ 2 h 17"/>
                  <a:gd name="T28" fmla="*/ 22 w 27"/>
                  <a:gd name="T29" fmla="*/ 2 h 17"/>
                  <a:gd name="T30" fmla="*/ 26 w 27"/>
                  <a:gd name="T31" fmla="*/ 2 h 17"/>
                  <a:gd name="T32" fmla="*/ 26 w 27"/>
                  <a:gd name="T33" fmla="*/ 6 h 17"/>
                  <a:gd name="T34" fmla="*/ 22 w 27"/>
                  <a:gd name="T35" fmla="*/ 8 h 17"/>
                  <a:gd name="T36" fmla="*/ 18 w 27"/>
                  <a:gd name="T37" fmla="*/ 10 h 17"/>
                  <a:gd name="T38" fmla="*/ 16 w 27"/>
                  <a:gd name="T39" fmla="*/ 14 h 17"/>
                  <a:gd name="T40" fmla="*/ 18 w 27"/>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 h="17">
                    <a:moveTo>
                      <a:pt x="18" y="10"/>
                    </a:moveTo>
                    <a:lnTo>
                      <a:pt x="16" y="14"/>
                    </a:lnTo>
                    <a:lnTo>
                      <a:pt x="12" y="16"/>
                    </a:lnTo>
                    <a:lnTo>
                      <a:pt x="8" y="16"/>
                    </a:lnTo>
                    <a:lnTo>
                      <a:pt x="4" y="16"/>
                    </a:lnTo>
                    <a:lnTo>
                      <a:pt x="0" y="16"/>
                    </a:lnTo>
                    <a:lnTo>
                      <a:pt x="0" y="12"/>
                    </a:lnTo>
                    <a:lnTo>
                      <a:pt x="0" y="8"/>
                    </a:lnTo>
                    <a:lnTo>
                      <a:pt x="0" y="4"/>
                    </a:lnTo>
                    <a:lnTo>
                      <a:pt x="2" y="0"/>
                    </a:lnTo>
                    <a:lnTo>
                      <a:pt x="6" y="0"/>
                    </a:lnTo>
                    <a:lnTo>
                      <a:pt x="10" y="0"/>
                    </a:lnTo>
                    <a:lnTo>
                      <a:pt x="14" y="0"/>
                    </a:lnTo>
                    <a:lnTo>
                      <a:pt x="18" y="2"/>
                    </a:lnTo>
                    <a:lnTo>
                      <a:pt x="22" y="2"/>
                    </a:lnTo>
                    <a:lnTo>
                      <a:pt x="26" y="2"/>
                    </a:lnTo>
                    <a:lnTo>
                      <a:pt x="26" y="6"/>
                    </a:lnTo>
                    <a:lnTo>
                      <a:pt x="22" y="8"/>
                    </a:lnTo>
                    <a:lnTo>
                      <a:pt x="18" y="10"/>
                    </a:lnTo>
                    <a:lnTo>
                      <a:pt x="16" y="14"/>
                    </a:lnTo>
                    <a:lnTo>
                      <a:pt x="18" y="1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09" name="Freeform 46"/>
              <p:cNvSpPr>
                <a:spLocks/>
              </p:cNvSpPr>
              <p:nvPr/>
            </p:nvSpPr>
            <p:spPr bwMode="ltGray">
              <a:xfrm>
                <a:off x="5640" y="3928"/>
                <a:ext cx="31" cy="21"/>
              </a:xfrm>
              <a:custGeom>
                <a:avLst/>
                <a:gdLst>
                  <a:gd name="T0" fmla="*/ 2 w 31"/>
                  <a:gd name="T1" fmla="*/ 18 h 21"/>
                  <a:gd name="T2" fmla="*/ 6 w 31"/>
                  <a:gd name="T3" fmla="*/ 18 h 21"/>
                  <a:gd name="T4" fmla="*/ 10 w 31"/>
                  <a:gd name="T5" fmla="*/ 20 h 21"/>
                  <a:gd name="T6" fmla="*/ 14 w 31"/>
                  <a:gd name="T7" fmla="*/ 20 h 21"/>
                  <a:gd name="T8" fmla="*/ 18 w 31"/>
                  <a:gd name="T9" fmla="*/ 20 h 21"/>
                  <a:gd name="T10" fmla="*/ 22 w 31"/>
                  <a:gd name="T11" fmla="*/ 18 h 21"/>
                  <a:gd name="T12" fmla="*/ 26 w 31"/>
                  <a:gd name="T13" fmla="*/ 18 h 21"/>
                  <a:gd name="T14" fmla="*/ 30 w 31"/>
                  <a:gd name="T15" fmla="*/ 14 h 21"/>
                  <a:gd name="T16" fmla="*/ 30 w 31"/>
                  <a:gd name="T17" fmla="*/ 10 h 21"/>
                  <a:gd name="T18" fmla="*/ 28 w 31"/>
                  <a:gd name="T19" fmla="*/ 6 h 21"/>
                  <a:gd name="T20" fmla="*/ 28 w 31"/>
                  <a:gd name="T21" fmla="*/ 2 h 21"/>
                  <a:gd name="T22" fmla="*/ 24 w 31"/>
                  <a:gd name="T23" fmla="*/ 0 h 21"/>
                  <a:gd name="T24" fmla="*/ 20 w 31"/>
                  <a:gd name="T25" fmla="*/ 0 h 21"/>
                  <a:gd name="T26" fmla="*/ 16 w 31"/>
                  <a:gd name="T27" fmla="*/ 0 h 21"/>
                  <a:gd name="T28" fmla="*/ 12 w 31"/>
                  <a:gd name="T29" fmla="*/ 0 h 21"/>
                  <a:gd name="T30" fmla="*/ 10 w 31"/>
                  <a:gd name="T31" fmla="*/ 4 h 21"/>
                  <a:gd name="T32" fmla="*/ 10 w 31"/>
                  <a:gd name="T33" fmla="*/ 8 h 21"/>
                  <a:gd name="T34" fmla="*/ 6 w 31"/>
                  <a:gd name="T35" fmla="*/ 8 h 21"/>
                  <a:gd name="T36" fmla="*/ 2 w 31"/>
                  <a:gd name="T37" fmla="*/ 8 h 21"/>
                  <a:gd name="T38" fmla="*/ 2 w 31"/>
                  <a:gd name="T39" fmla="*/ 12 h 21"/>
                  <a:gd name="T40" fmla="*/ 0 w 31"/>
                  <a:gd name="T41" fmla="*/ 16 h 21"/>
                  <a:gd name="T42" fmla="*/ 2 w 31"/>
                  <a:gd name="T43" fmla="*/ 18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21">
                    <a:moveTo>
                      <a:pt x="2" y="18"/>
                    </a:moveTo>
                    <a:lnTo>
                      <a:pt x="6" y="18"/>
                    </a:lnTo>
                    <a:lnTo>
                      <a:pt x="10" y="20"/>
                    </a:lnTo>
                    <a:lnTo>
                      <a:pt x="14" y="20"/>
                    </a:lnTo>
                    <a:lnTo>
                      <a:pt x="18" y="20"/>
                    </a:lnTo>
                    <a:lnTo>
                      <a:pt x="22" y="18"/>
                    </a:lnTo>
                    <a:lnTo>
                      <a:pt x="26" y="18"/>
                    </a:lnTo>
                    <a:lnTo>
                      <a:pt x="30" y="14"/>
                    </a:lnTo>
                    <a:lnTo>
                      <a:pt x="30" y="10"/>
                    </a:lnTo>
                    <a:lnTo>
                      <a:pt x="28" y="6"/>
                    </a:lnTo>
                    <a:lnTo>
                      <a:pt x="28" y="2"/>
                    </a:lnTo>
                    <a:lnTo>
                      <a:pt x="24" y="0"/>
                    </a:lnTo>
                    <a:lnTo>
                      <a:pt x="20" y="0"/>
                    </a:lnTo>
                    <a:lnTo>
                      <a:pt x="16" y="0"/>
                    </a:lnTo>
                    <a:lnTo>
                      <a:pt x="12" y="0"/>
                    </a:lnTo>
                    <a:lnTo>
                      <a:pt x="10" y="4"/>
                    </a:lnTo>
                    <a:lnTo>
                      <a:pt x="10" y="8"/>
                    </a:lnTo>
                    <a:lnTo>
                      <a:pt x="6" y="8"/>
                    </a:lnTo>
                    <a:lnTo>
                      <a:pt x="2" y="8"/>
                    </a:lnTo>
                    <a:lnTo>
                      <a:pt x="2" y="12"/>
                    </a:lnTo>
                    <a:lnTo>
                      <a:pt x="0" y="16"/>
                    </a:lnTo>
                    <a:lnTo>
                      <a:pt x="2" y="18"/>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0" name="Freeform 47"/>
              <p:cNvSpPr>
                <a:spLocks/>
              </p:cNvSpPr>
              <p:nvPr/>
            </p:nvSpPr>
            <p:spPr bwMode="ltGray">
              <a:xfrm>
                <a:off x="4726" y="4096"/>
                <a:ext cx="81" cy="59"/>
              </a:xfrm>
              <a:custGeom>
                <a:avLst/>
                <a:gdLst>
                  <a:gd name="T0" fmla="*/ 80 w 81"/>
                  <a:gd name="T1" fmla="*/ 0 h 59"/>
                  <a:gd name="T2" fmla="*/ 80 w 81"/>
                  <a:gd name="T3" fmla="*/ 4 h 59"/>
                  <a:gd name="T4" fmla="*/ 80 w 81"/>
                  <a:gd name="T5" fmla="*/ 8 h 59"/>
                  <a:gd name="T6" fmla="*/ 80 w 81"/>
                  <a:gd name="T7" fmla="*/ 12 h 59"/>
                  <a:gd name="T8" fmla="*/ 78 w 81"/>
                  <a:gd name="T9" fmla="*/ 16 h 59"/>
                  <a:gd name="T10" fmla="*/ 74 w 81"/>
                  <a:gd name="T11" fmla="*/ 18 h 59"/>
                  <a:gd name="T12" fmla="*/ 70 w 81"/>
                  <a:gd name="T13" fmla="*/ 20 h 59"/>
                  <a:gd name="T14" fmla="*/ 68 w 81"/>
                  <a:gd name="T15" fmla="*/ 24 h 59"/>
                  <a:gd name="T16" fmla="*/ 64 w 81"/>
                  <a:gd name="T17" fmla="*/ 26 h 59"/>
                  <a:gd name="T18" fmla="*/ 62 w 81"/>
                  <a:gd name="T19" fmla="*/ 30 h 59"/>
                  <a:gd name="T20" fmla="*/ 58 w 81"/>
                  <a:gd name="T21" fmla="*/ 32 h 59"/>
                  <a:gd name="T22" fmla="*/ 56 w 81"/>
                  <a:gd name="T23" fmla="*/ 36 h 59"/>
                  <a:gd name="T24" fmla="*/ 52 w 81"/>
                  <a:gd name="T25" fmla="*/ 38 h 59"/>
                  <a:gd name="T26" fmla="*/ 50 w 81"/>
                  <a:gd name="T27" fmla="*/ 42 h 59"/>
                  <a:gd name="T28" fmla="*/ 46 w 81"/>
                  <a:gd name="T29" fmla="*/ 44 h 59"/>
                  <a:gd name="T30" fmla="*/ 42 w 81"/>
                  <a:gd name="T31" fmla="*/ 50 h 59"/>
                  <a:gd name="T32" fmla="*/ 42 w 81"/>
                  <a:gd name="T33" fmla="*/ 54 h 59"/>
                  <a:gd name="T34" fmla="*/ 38 w 81"/>
                  <a:gd name="T35" fmla="*/ 56 h 59"/>
                  <a:gd name="T36" fmla="*/ 34 w 81"/>
                  <a:gd name="T37" fmla="*/ 58 h 59"/>
                  <a:gd name="T38" fmla="*/ 30 w 81"/>
                  <a:gd name="T39" fmla="*/ 58 h 59"/>
                  <a:gd name="T40" fmla="*/ 24 w 81"/>
                  <a:gd name="T41" fmla="*/ 58 h 59"/>
                  <a:gd name="T42" fmla="*/ 20 w 81"/>
                  <a:gd name="T43" fmla="*/ 58 h 59"/>
                  <a:gd name="T44" fmla="*/ 16 w 81"/>
                  <a:gd name="T45" fmla="*/ 58 h 59"/>
                  <a:gd name="T46" fmla="*/ 12 w 81"/>
                  <a:gd name="T47" fmla="*/ 58 h 59"/>
                  <a:gd name="T48" fmla="*/ 8 w 81"/>
                  <a:gd name="T49" fmla="*/ 58 h 59"/>
                  <a:gd name="T50" fmla="*/ 6 w 81"/>
                  <a:gd name="T51" fmla="*/ 54 h 59"/>
                  <a:gd name="T52" fmla="*/ 2 w 81"/>
                  <a:gd name="T53" fmla="*/ 52 h 59"/>
                  <a:gd name="T54" fmla="*/ 0 w 81"/>
                  <a:gd name="T55" fmla="*/ 48 h 59"/>
                  <a:gd name="T56" fmla="*/ 0 w 81"/>
                  <a:gd name="T57" fmla="*/ 44 h 59"/>
                  <a:gd name="T58" fmla="*/ 0 w 81"/>
                  <a:gd name="T59" fmla="*/ 40 h 59"/>
                  <a:gd name="T60" fmla="*/ 0 w 81"/>
                  <a:gd name="T61" fmla="*/ 36 h 59"/>
                  <a:gd name="T62" fmla="*/ 0 w 81"/>
                  <a:gd name="T63" fmla="*/ 32 h 59"/>
                  <a:gd name="T64" fmla="*/ 2 w 81"/>
                  <a:gd name="T65" fmla="*/ 28 h 59"/>
                  <a:gd name="T66" fmla="*/ 2 w 81"/>
                  <a:gd name="T67" fmla="*/ 24 h 59"/>
                  <a:gd name="T68" fmla="*/ 2 w 81"/>
                  <a:gd name="T69" fmla="*/ 20 h 59"/>
                  <a:gd name="T70" fmla="*/ 2 w 81"/>
                  <a:gd name="T71" fmla="*/ 16 h 59"/>
                  <a:gd name="T72" fmla="*/ 4 w 81"/>
                  <a:gd name="T73" fmla="*/ 12 h 59"/>
                  <a:gd name="T74" fmla="*/ 8 w 81"/>
                  <a:gd name="T75" fmla="*/ 12 h 59"/>
                  <a:gd name="T76" fmla="*/ 12 w 81"/>
                  <a:gd name="T77" fmla="*/ 12 h 59"/>
                  <a:gd name="T78" fmla="*/ 14 w 81"/>
                  <a:gd name="T79" fmla="*/ 8 h 59"/>
                  <a:gd name="T80" fmla="*/ 18 w 81"/>
                  <a:gd name="T81" fmla="*/ 8 h 59"/>
                  <a:gd name="T82" fmla="*/ 22 w 81"/>
                  <a:gd name="T83" fmla="*/ 6 h 59"/>
                  <a:gd name="T84" fmla="*/ 26 w 81"/>
                  <a:gd name="T85" fmla="*/ 4 h 59"/>
                  <a:gd name="T86" fmla="*/ 30 w 81"/>
                  <a:gd name="T87" fmla="*/ 0 h 59"/>
                  <a:gd name="T88" fmla="*/ 34 w 81"/>
                  <a:gd name="T89" fmla="*/ 0 h 59"/>
                  <a:gd name="T90" fmla="*/ 38 w 81"/>
                  <a:gd name="T91" fmla="*/ 0 h 59"/>
                  <a:gd name="T92" fmla="*/ 42 w 81"/>
                  <a:gd name="T93" fmla="*/ 0 h 59"/>
                  <a:gd name="T94" fmla="*/ 46 w 81"/>
                  <a:gd name="T95" fmla="*/ 0 h 59"/>
                  <a:gd name="T96" fmla="*/ 50 w 81"/>
                  <a:gd name="T97" fmla="*/ 0 h 59"/>
                  <a:gd name="T98" fmla="*/ 54 w 81"/>
                  <a:gd name="T99" fmla="*/ 0 h 59"/>
                  <a:gd name="T100" fmla="*/ 58 w 81"/>
                  <a:gd name="T101" fmla="*/ 0 h 59"/>
                  <a:gd name="T102" fmla="*/ 62 w 81"/>
                  <a:gd name="T103" fmla="*/ 0 h 59"/>
                  <a:gd name="T104" fmla="*/ 66 w 81"/>
                  <a:gd name="T105" fmla="*/ 0 h 59"/>
                  <a:gd name="T106" fmla="*/ 70 w 81"/>
                  <a:gd name="T107" fmla="*/ 0 h 59"/>
                  <a:gd name="T108" fmla="*/ 74 w 81"/>
                  <a:gd name="T109" fmla="*/ 0 h 59"/>
                  <a:gd name="T110" fmla="*/ 78 w 81"/>
                  <a:gd name="T111" fmla="*/ 0 h 59"/>
                  <a:gd name="T112" fmla="*/ 80 w 81"/>
                  <a:gd name="T113" fmla="*/ 0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1" h="59">
                    <a:moveTo>
                      <a:pt x="80" y="0"/>
                    </a:moveTo>
                    <a:lnTo>
                      <a:pt x="80" y="4"/>
                    </a:lnTo>
                    <a:lnTo>
                      <a:pt x="80" y="8"/>
                    </a:lnTo>
                    <a:lnTo>
                      <a:pt x="80" y="12"/>
                    </a:lnTo>
                    <a:lnTo>
                      <a:pt x="78" y="16"/>
                    </a:lnTo>
                    <a:lnTo>
                      <a:pt x="74" y="18"/>
                    </a:lnTo>
                    <a:lnTo>
                      <a:pt x="70" y="20"/>
                    </a:lnTo>
                    <a:lnTo>
                      <a:pt x="68" y="24"/>
                    </a:lnTo>
                    <a:lnTo>
                      <a:pt x="64" y="26"/>
                    </a:lnTo>
                    <a:lnTo>
                      <a:pt x="62" y="30"/>
                    </a:lnTo>
                    <a:lnTo>
                      <a:pt x="58" y="32"/>
                    </a:lnTo>
                    <a:lnTo>
                      <a:pt x="56" y="36"/>
                    </a:lnTo>
                    <a:lnTo>
                      <a:pt x="52" y="38"/>
                    </a:lnTo>
                    <a:lnTo>
                      <a:pt x="50" y="42"/>
                    </a:lnTo>
                    <a:lnTo>
                      <a:pt x="46" y="44"/>
                    </a:lnTo>
                    <a:lnTo>
                      <a:pt x="42" y="50"/>
                    </a:lnTo>
                    <a:lnTo>
                      <a:pt x="42" y="54"/>
                    </a:lnTo>
                    <a:lnTo>
                      <a:pt x="38" y="56"/>
                    </a:lnTo>
                    <a:lnTo>
                      <a:pt x="34" y="58"/>
                    </a:lnTo>
                    <a:lnTo>
                      <a:pt x="30" y="58"/>
                    </a:lnTo>
                    <a:lnTo>
                      <a:pt x="24" y="58"/>
                    </a:lnTo>
                    <a:lnTo>
                      <a:pt x="20" y="58"/>
                    </a:lnTo>
                    <a:lnTo>
                      <a:pt x="16" y="58"/>
                    </a:lnTo>
                    <a:lnTo>
                      <a:pt x="12" y="58"/>
                    </a:lnTo>
                    <a:lnTo>
                      <a:pt x="8" y="58"/>
                    </a:lnTo>
                    <a:lnTo>
                      <a:pt x="6" y="54"/>
                    </a:lnTo>
                    <a:lnTo>
                      <a:pt x="2" y="52"/>
                    </a:lnTo>
                    <a:lnTo>
                      <a:pt x="0" y="48"/>
                    </a:lnTo>
                    <a:lnTo>
                      <a:pt x="0" y="44"/>
                    </a:lnTo>
                    <a:lnTo>
                      <a:pt x="0" y="40"/>
                    </a:lnTo>
                    <a:lnTo>
                      <a:pt x="0" y="36"/>
                    </a:lnTo>
                    <a:lnTo>
                      <a:pt x="0" y="32"/>
                    </a:lnTo>
                    <a:lnTo>
                      <a:pt x="2" y="28"/>
                    </a:lnTo>
                    <a:lnTo>
                      <a:pt x="2" y="24"/>
                    </a:lnTo>
                    <a:lnTo>
                      <a:pt x="2" y="20"/>
                    </a:lnTo>
                    <a:lnTo>
                      <a:pt x="2" y="16"/>
                    </a:lnTo>
                    <a:lnTo>
                      <a:pt x="4" y="12"/>
                    </a:lnTo>
                    <a:lnTo>
                      <a:pt x="8" y="12"/>
                    </a:lnTo>
                    <a:lnTo>
                      <a:pt x="12" y="12"/>
                    </a:lnTo>
                    <a:lnTo>
                      <a:pt x="14" y="8"/>
                    </a:lnTo>
                    <a:lnTo>
                      <a:pt x="18" y="8"/>
                    </a:lnTo>
                    <a:lnTo>
                      <a:pt x="22" y="6"/>
                    </a:lnTo>
                    <a:lnTo>
                      <a:pt x="26" y="4"/>
                    </a:lnTo>
                    <a:lnTo>
                      <a:pt x="30" y="0"/>
                    </a:lnTo>
                    <a:lnTo>
                      <a:pt x="34" y="0"/>
                    </a:lnTo>
                    <a:lnTo>
                      <a:pt x="38" y="0"/>
                    </a:lnTo>
                    <a:lnTo>
                      <a:pt x="42" y="0"/>
                    </a:lnTo>
                    <a:lnTo>
                      <a:pt x="46" y="0"/>
                    </a:lnTo>
                    <a:lnTo>
                      <a:pt x="50" y="0"/>
                    </a:lnTo>
                    <a:lnTo>
                      <a:pt x="54" y="0"/>
                    </a:lnTo>
                    <a:lnTo>
                      <a:pt x="58" y="0"/>
                    </a:lnTo>
                    <a:lnTo>
                      <a:pt x="62" y="0"/>
                    </a:lnTo>
                    <a:lnTo>
                      <a:pt x="66" y="0"/>
                    </a:lnTo>
                    <a:lnTo>
                      <a:pt x="70" y="0"/>
                    </a:lnTo>
                    <a:lnTo>
                      <a:pt x="74" y="0"/>
                    </a:lnTo>
                    <a:lnTo>
                      <a:pt x="78" y="0"/>
                    </a:lnTo>
                    <a:lnTo>
                      <a:pt x="8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1" name="Freeform 48"/>
              <p:cNvSpPr>
                <a:spLocks/>
              </p:cNvSpPr>
              <p:nvPr/>
            </p:nvSpPr>
            <p:spPr bwMode="ltGray">
              <a:xfrm>
                <a:off x="4732" y="4174"/>
                <a:ext cx="107" cy="99"/>
              </a:xfrm>
              <a:custGeom>
                <a:avLst/>
                <a:gdLst>
                  <a:gd name="T0" fmla="*/ 106 w 107"/>
                  <a:gd name="T1" fmla="*/ 8 h 99"/>
                  <a:gd name="T2" fmla="*/ 106 w 107"/>
                  <a:gd name="T3" fmla="*/ 16 h 99"/>
                  <a:gd name="T4" fmla="*/ 106 w 107"/>
                  <a:gd name="T5" fmla="*/ 24 h 99"/>
                  <a:gd name="T6" fmla="*/ 104 w 107"/>
                  <a:gd name="T7" fmla="*/ 32 h 99"/>
                  <a:gd name="T8" fmla="*/ 100 w 107"/>
                  <a:gd name="T9" fmla="*/ 40 h 99"/>
                  <a:gd name="T10" fmla="*/ 92 w 107"/>
                  <a:gd name="T11" fmla="*/ 42 h 99"/>
                  <a:gd name="T12" fmla="*/ 90 w 107"/>
                  <a:gd name="T13" fmla="*/ 50 h 99"/>
                  <a:gd name="T14" fmla="*/ 88 w 107"/>
                  <a:gd name="T15" fmla="*/ 58 h 99"/>
                  <a:gd name="T16" fmla="*/ 84 w 107"/>
                  <a:gd name="T17" fmla="*/ 66 h 99"/>
                  <a:gd name="T18" fmla="*/ 80 w 107"/>
                  <a:gd name="T19" fmla="*/ 74 h 99"/>
                  <a:gd name="T20" fmla="*/ 74 w 107"/>
                  <a:gd name="T21" fmla="*/ 82 h 99"/>
                  <a:gd name="T22" fmla="*/ 64 w 107"/>
                  <a:gd name="T23" fmla="*/ 90 h 99"/>
                  <a:gd name="T24" fmla="*/ 58 w 107"/>
                  <a:gd name="T25" fmla="*/ 96 h 99"/>
                  <a:gd name="T26" fmla="*/ 50 w 107"/>
                  <a:gd name="T27" fmla="*/ 98 h 99"/>
                  <a:gd name="T28" fmla="*/ 42 w 107"/>
                  <a:gd name="T29" fmla="*/ 98 h 99"/>
                  <a:gd name="T30" fmla="*/ 34 w 107"/>
                  <a:gd name="T31" fmla="*/ 98 h 99"/>
                  <a:gd name="T32" fmla="*/ 26 w 107"/>
                  <a:gd name="T33" fmla="*/ 96 h 99"/>
                  <a:gd name="T34" fmla="*/ 18 w 107"/>
                  <a:gd name="T35" fmla="*/ 92 h 99"/>
                  <a:gd name="T36" fmla="*/ 12 w 107"/>
                  <a:gd name="T37" fmla="*/ 84 h 99"/>
                  <a:gd name="T38" fmla="*/ 6 w 107"/>
                  <a:gd name="T39" fmla="*/ 76 h 99"/>
                  <a:gd name="T40" fmla="*/ 2 w 107"/>
                  <a:gd name="T41" fmla="*/ 68 h 99"/>
                  <a:gd name="T42" fmla="*/ 2 w 107"/>
                  <a:gd name="T43" fmla="*/ 60 h 99"/>
                  <a:gd name="T44" fmla="*/ 0 w 107"/>
                  <a:gd name="T45" fmla="*/ 52 h 99"/>
                  <a:gd name="T46" fmla="*/ 2 w 107"/>
                  <a:gd name="T47" fmla="*/ 44 h 99"/>
                  <a:gd name="T48" fmla="*/ 8 w 107"/>
                  <a:gd name="T49" fmla="*/ 38 h 99"/>
                  <a:gd name="T50" fmla="*/ 16 w 107"/>
                  <a:gd name="T51" fmla="*/ 34 h 99"/>
                  <a:gd name="T52" fmla="*/ 24 w 107"/>
                  <a:gd name="T53" fmla="*/ 28 h 99"/>
                  <a:gd name="T54" fmla="*/ 32 w 107"/>
                  <a:gd name="T55" fmla="*/ 24 h 99"/>
                  <a:gd name="T56" fmla="*/ 38 w 107"/>
                  <a:gd name="T57" fmla="*/ 18 h 99"/>
                  <a:gd name="T58" fmla="*/ 46 w 107"/>
                  <a:gd name="T59" fmla="*/ 18 h 99"/>
                  <a:gd name="T60" fmla="*/ 50 w 107"/>
                  <a:gd name="T61" fmla="*/ 10 h 99"/>
                  <a:gd name="T62" fmla="*/ 58 w 107"/>
                  <a:gd name="T63" fmla="*/ 10 h 99"/>
                  <a:gd name="T64" fmla="*/ 66 w 107"/>
                  <a:gd name="T65" fmla="*/ 10 h 99"/>
                  <a:gd name="T66" fmla="*/ 72 w 107"/>
                  <a:gd name="T67" fmla="*/ 6 h 99"/>
                  <a:gd name="T68" fmla="*/ 80 w 107"/>
                  <a:gd name="T69" fmla="*/ 2 h 99"/>
                  <a:gd name="T70" fmla="*/ 88 w 107"/>
                  <a:gd name="T71" fmla="*/ 2 h 99"/>
                  <a:gd name="T72" fmla="*/ 96 w 107"/>
                  <a:gd name="T73" fmla="*/ 0 h 99"/>
                  <a:gd name="T74" fmla="*/ 102 w 107"/>
                  <a:gd name="T75" fmla="*/ 2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 h="99">
                    <a:moveTo>
                      <a:pt x="102" y="2"/>
                    </a:moveTo>
                    <a:lnTo>
                      <a:pt x="106" y="8"/>
                    </a:lnTo>
                    <a:lnTo>
                      <a:pt x="106" y="12"/>
                    </a:lnTo>
                    <a:lnTo>
                      <a:pt x="106" y="16"/>
                    </a:lnTo>
                    <a:lnTo>
                      <a:pt x="106" y="20"/>
                    </a:lnTo>
                    <a:lnTo>
                      <a:pt x="106" y="24"/>
                    </a:lnTo>
                    <a:lnTo>
                      <a:pt x="104" y="28"/>
                    </a:lnTo>
                    <a:lnTo>
                      <a:pt x="104" y="32"/>
                    </a:lnTo>
                    <a:lnTo>
                      <a:pt x="102" y="36"/>
                    </a:lnTo>
                    <a:lnTo>
                      <a:pt x="100" y="40"/>
                    </a:lnTo>
                    <a:lnTo>
                      <a:pt x="96" y="40"/>
                    </a:lnTo>
                    <a:lnTo>
                      <a:pt x="92" y="42"/>
                    </a:lnTo>
                    <a:lnTo>
                      <a:pt x="90" y="46"/>
                    </a:lnTo>
                    <a:lnTo>
                      <a:pt x="90" y="50"/>
                    </a:lnTo>
                    <a:lnTo>
                      <a:pt x="88" y="54"/>
                    </a:lnTo>
                    <a:lnTo>
                      <a:pt x="88" y="58"/>
                    </a:lnTo>
                    <a:lnTo>
                      <a:pt x="86" y="62"/>
                    </a:lnTo>
                    <a:lnTo>
                      <a:pt x="84" y="66"/>
                    </a:lnTo>
                    <a:lnTo>
                      <a:pt x="82" y="70"/>
                    </a:lnTo>
                    <a:lnTo>
                      <a:pt x="80" y="74"/>
                    </a:lnTo>
                    <a:lnTo>
                      <a:pt x="78" y="78"/>
                    </a:lnTo>
                    <a:lnTo>
                      <a:pt x="74" y="82"/>
                    </a:lnTo>
                    <a:lnTo>
                      <a:pt x="68" y="86"/>
                    </a:lnTo>
                    <a:lnTo>
                      <a:pt x="64" y="90"/>
                    </a:lnTo>
                    <a:lnTo>
                      <a:pt x="62" y="94"/>
                    </a:lnTo>
                    <a:lnTo>
                      <a:pt x="58" y="96"/>
                    </a:lnTo>
                    <a:lnTo>
                      <a:pt x="54" y="98"/>
                    </a:lnTo>
                    <a:lnTo>
                      <a:pt x="50" y="98"/>
                    </a:lnTo>
                    <a:lnTo>
                      <a:pt x="46" y="98"/>
                    </a:lnTo>
                    <a:lnTo>
                      <a:pt x="42" y="98"/>
                    </a:lnTo>
                    <a:lnTo>
                      <a:pt x="38" y="98"/>
                    </a:lnTo>
                    <a:lnTo>
                      <a:pt x="34" y="98"/>
                    </a:lnTo>
                    <a:lnTo>
                      <a:pt x="30" y="98"/>
                    </a:lnTo>
                    <a:lnTo>
                      <a:pt x="26" y="96"/>
                    </a:lnTo>
                    <a:lnTo>
                      <a:pt x="22" y="94"/>
                    </a:lnTo>
                    <a:lnTo>
                      <a:pt x="18" y="92"/>
                    </a:lnTo>
                    <a:lnTo>
                      <a:pt x="14" y="88"/>
                    </a:lnTo>
                    <a:lnTo>
                      <a:pt x="12" y="84"/>
                    </a:lnTo>
                    <a:lnTo>
                      <a:pt x="8" y="80"/>
                    </a:lnTo>
                    <a:lnTo>
                      <a:pt x="6" y="76"/>
                    </a:lnTo>
                    <a:lnTo>
                      <a:pt x="2" y="72"/>
                    </a:lnTo>
                    <a:lnTo>
                      <a:pt x="2" y="68"/>
                    </a:lnTo>
                    <a:lnTo>
                      <a:pt x="2" y="64"/>
                    </a:lnTo>
                    <a:lnTo>
                      <a:pt x="2" y="60"/>
                    </a:lnTo>
                    <a:lnTo>
                      <a:pt x="0" y="56"/>
                    </a:lnTo>
                    <a:lnTo>
                      <a:pt x="0" y="52"/>
                    </a:lnTo>
                    <a:lnTo>
                      <a:pt x="2" y="48"/>
                    </a:lnTo>
                    <a:lnTo>
                      <a:pt x="2" y="44"/>
                    </a:lnTo>
                    <a:lnTo>
                      <a:pt x="4" y="40"/>
                    </a:lnTo>
                    <a:lnTo>
                      <a:pt x="8" y="38"/>
                    </a:lnTo>
                    <a:lnTo>
                      <a:pt x="12" y="36"/>
                    </a:lnTo>
                    <a:lnTo>
                      <a:pt x="16" y="34"/>
                    </a:lnTo>
                    <a:lnTo>
                      <a:pt x="20" y="30"/>
                    </a:lnTo>
                    <a:lnTo>
                      <a:pt x="24" y="28"/>
                    </a:lnTo>
                    <a:lnTo>
                      <a:pt x="28" y="24"/>
                    </a:lnTo>
                    <a:lnTo>
                      <a:pt x="32" y="24"/>
                    </a:lnTo>
                    <a:lnTo>
                      <a:pt x="36" y="22"/>
                    </a:lnTo>
                    <a:lnTo>
                      <a:pt x="38" y="18"/>
                    </a:lnTo>
                    <a:lnTo>
                      <a:pt x="42" y="18"/>
                    </a:lnTo>
                    <a:lnTo>
                      <a:pt x="46" y="18"/>
                    </a:lnTo>
                    <a:lnTo>
                      <a:pt x="48" y="14"/>
                    </a:lnTo>
                    <a:lnTo>
                      <a:pt x="50" y="10"/>
                    </a:lnTo>
                    <a:lnTo>
                      <a:pt x="54" y="10"/>
                    </a:lnTo>
                    <a:lnTo>
                      <a:pt x="58" y="10"/>
                    </a:lnTo>
                    <a:lnTo>
                      <a:pt x="62" y="10"/>
                    </a:lnTo>
                    <a:lnTo>
                      <a:pt x="66" y="10"/>
                    </a:lnTo>
                    <a:lnTo>
                      <a:pt x="70" y="10"/>
                    </a:lnTo>
                    <a:lnTo>
                      <a:pt x="72" y="6"/>
                    </a:lnTo>
                    <a:lnTo>
                      <a:pt x="76" y="2"/>
                    </a:lnTo>
                    <a:lnTo>
                      <a:pt x="80" y="2"/>
                    </a:lnTo>
                    <a:lnTo>
                      <a:pt x="84" y="2"/>
                    </a:lnTo>
                    <a:lnTo>
                      <a:pt x="88" y="2"/>
                    </a:lnTo>
                    <a:lnTo>
                      <a:pt x="92" y="0"/>
                    </a:lnTo>
                    <a:lnTo>
                      <a:pt x="96" y="0"/>
                    </a:lnTo>
                    <a:lnTo>
                      <a:pt x="100" y="0"/>
                    </a:lnTo>
                    <a:lnTo>
                      <a:pt x="102" y="2"/>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2" name="Freeform 49"/>
              <p:cNvSpPr>
                <a:spLocks/>
              </p:cNvSpPr>
              <p:nvPr/>
            </p:nvSpPr>
            <p:spPr bwMode="ltGray">
              <a:xfrm>
                <a:off x="5438" y="4056"/>
                <a:ext cx="31" cy="27"/>
              </a:xfrm>
              <a:custGeom>
                <a:avLst/>
                <a:gdLst>
                  <a:gd name="T0" fmla="*/ 4 w 31"/>
                  <a:gd name="T1" fmla="*/ 0 h 27"/>
                  <a:gd name="T2" fmla="*/ 8 w 31"/>
                  <a:gd name="T3" fmla="*/ 0 h 27"/>
                  <a:gd name="T4" fmla="*/ 12 w 31"/>
                  <a:gd name="T5" fmla="*/ 0 h 27"/>
                  <a:gd name="T6" fmla="*/ 16 w 31"/>
                  <a:gd name="T7" fmla="*/ 0 h 27"/>
                  <a:gd name="T8" fmla="*/ 20 w 31"/>
                  <a:gd name="T9" fmla="*/ 0 h 27"/>
                  <a:gd name="T10" fmla="*/ 24 w 31"/>
                  <a:gd name="T11" fmla="*/ 0 h 27"/>
                  <a:gd name="T12" fmla="*/ 28 w 31"/>
                  <a:gd name="T13" fmla="*/ 2 h 27"/>
                  <a:gd name="T14" fmla="*/ 30 w 31"/>
                  <a:gd name="T15" fmla="*/ 6 h 27"/>
                  <a:gd name="T16" fmla="*/ 30 w 31"/>
                  <a:gd name="T17" fmla="*/ 10 h 27"/>
                  <a:gd name="T18" fmla="*/ 30 w 31"/>
                  <a:gd name="T19" fmla="*/ 14 h 27"/>
                  <a:gd name="T20" fmla="*/ 30 w 31"/>
                  <a:gd name="T21" fmla="*/ 18 h 27"/>
                  <a:gd name="T22" fmla="*/ 28 w 31"/>
                  <a:gd name="T23" fmla="*/ 22 h 27"/>
                  <a:gd name="T24" fmla="*/ 24 w 31"/>
                  <a:gd name="T25" fmla="*/ 26 h 27"/>
                  <a:gd name="T26" fmla="*/ 20 w 31"/>
                  <a:gd name="T27" fmla="*/ 26 h 27"/>
                  <a:gd name="T28" fmla="*/ 16 w 31"/>
                  <a:gd name="T29" fmla="*/ 26 h 27"/>
                  <a:gd name="T30" fmla="*/ 12 w 31"/>
                  <a:gd name="T31" fmla="*/ 24 h 27"/>
                  <a:gd name="T32" fmla="*/ 12 w 31"/>
                  <a:gd name="T33" fmla="*/ 20 h 27"/>
                  <a:gd name="T34" fmla="*/ 10 w 31"/>
                  <a:gd name="T35" fmla="*/ 16 h 27"/>
                  <a:gd name="T36" fmla="*/ 6 w 31"/>
                  <a:gd name="T37" fmla="*/ 14 h 27"/>
                  <a:gd name="T38" fmla="*/ 4 w 31"/>
                  <a:gd name="T39" fmla="*/ 10 h 27"/>
                  <a:gd name="T40" fmla="*/ 0 w 31"/>
                  <a:gd name="T41" fmla="*/ 8 h 27"/>
                  <a:gd name="T42" fmla="*/ 0 w 31"/>
                  <a:gd name="T43" fmla="*/ 4 h 27"/>
                  <a:gd name="T44" fmla="*/ 2 w 31"/>
                  <a:gd name="T45" fmla="*/ 0 h 27"/>
                  <a:gd name="T46" fmla="*/ 4 w 31"/>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27">
                    <a:moveTo>
                      <a:pt x="4" y="0"/>
                    </a:moveTo>
                    <a:lnTo>
                      <a:pt x="8" y="0"/>
                    </a:lnTo>
                    <a:lnTo>
                      <a:pt x="12" y="0"/>
                    </a:lnTo>
                    <a:lnTo>
                      <a:pt x="16" y="0"/>
                    </a:lnTo>
                    <a:lnTo>
                      <a:pt x="20" y="0"/>
                    </a:lnTo>
                    <a:lnTo>
                      <a:pt x="24" y="0"/>
                    </a:lnTo>
                    <a:lnTo>
                      <a:pt x="28" y="2"/>
                    </a:lnTo>
                    <a:lnTo>
                      <a:pt x="30" y="6"/>
                    </a:lnTo>
                    <a:lnTo>
                      <a:pt x="30" y="10"/>
                    </a:lnTo>
                    <a:lnTo>
                      <a:pt x="30" y="14"/>
                    </a:lnTo>
                    <a:lnTo>
                      <a:pt x="30" y="18"/>
                    </a:lnTo>
                    <a:lnTo>
                      <a:pt x="28" y="22"/>
                    </a:lnTo>
                    <a:lnTo>
                      <a:pt x="24" y="26"/>
                    </a:lnTo>
                    <a:lnTo>
                      <a:pt x="20" y="26"/>
                    </a:lnTo>
                    <a:lnTo>
                      <a:pt x="16" y="26"/>
                    </a:lnTo>
                    <a:lnTo>
                      <a:pt x="12" y="24"/>
                    </a:lnTo>
                    <a:lnTo>
                      <a:pt x="12" y="20"/>
                    </a:lnTo>
                    <a:lnTo>
                      <a:pt x="10" y="16"/>
                    </a:lnTo>
                    <a:lnTo>
                      <a:pt x="6" y="14"/>
                    </a:lnTo>
                    <a:lnTo>
                      <a:pt x="4" y="10"/>
                    </a:lnTo>
                    <a:lnTo>
                      <a:pt x="0" y="8"/>
                    </a:lnTo>
                    <a:lnTo>
                      <a:pt x="0" y="4"/>
                    </a:lnTo>
                    <a:lnTo>
                      <a:pt x="2" y="0"/>
                    </a:lnTo>
                    <a:lnTo>
                      <a:pt x="4"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3" name="Freeform 50"/>
              <p:cNvSpPr>
                <a:spLocks/>
              </p:cNvSpPr>
              <p:nvPr/>
            </p:nvSpPr>
            <p:spPr bwMode="ltGray">
              <a:xfrm>
                <a:off x="5522" y="4088"/>
                <a:ext cx="25" cy="19"/>
              </a:xfrm>
              <a:custGeom>
                <a:avLst/>
                <a:gdLst>
                  <a:gd name="T0" fmla="*/ 2 w 25"/>
                  <a:gd name="T1" fmla="*/ 0 h 19"/>
                  <a:gd name="T2" fmla="*/ 6 w 25"/>
                  <a:gd name="T3" fmla="*/ 0 h 19"/>
                  <a:gd name="T4" fmla="*/ 10 w 25"/>
                  <a:gd name="T5" fmla="*/ 0 h 19"/>
                  <a:gd name="T6" fmla="*/ 16 w 25"/>
                  <a:gd name="T7" fmla="*/ 2 h 19"/>
                  <a:gd name="T8" fmla="*/ 18 w 25"/>
                  <a:gd name="T9" fmla="*/ 6 h 19"/>
                  <a:gd name="T10" fmla="*/ 22 w 25"/>
                  <a:gd name="T11" fmla="*/ 8 h 19"/>
                  <a:gd name="T12" fmla="*/ 24 w 25"/>
                  <a:gd name="T13" fmla="*/ 12 h 19"/>
                  <a:gd name="T14" fmla="*/ 24 w 25"/>
                  <a:gd name="T15" fmla="*/ 16 h 19"/>
                  <a:gd name="T16" fmla="*/ 18 w 25"/>
                  <a:gd name="T17" fmla="*/ 18 h 19"/>
                  <a:gd name="T18" fmla="*/ 14 w 25"/>
                  <a:gd name="T19" fmla="*/ 18 h 19"/>
                  <a:gd name="T20" fmla="*/ 10 w 25"/>
                  <a:gd name="T21" fmla="*/ 18 h 19"/>
                  <a:gd name="T22" fmla="*/ 6 w 25"/>
                  <a:gd name="T23" fmla="*/ 18 h 19"/>
                  <a:gd name="T24" fmla="*/ 2 w 25"/>
                  <a:gd name="T25" fmla="*/ 18 h 19"/>
                  <a:gd name="T26" fmla="*/ 0 w 25"/>
                  <a:gd name="T27" fmla="*/ 14 h 19"/>
                  <a:gd name="T28" fmla="*/ 0 w 25"/>
                  <a:gd name="T29" fmla="*/ 10 h 19"/>
                  <a:gd name="T30" fmla="*/ 0 w 25"/>
                  <a:gd name="T31" fmla="*/ 6 h 19"/>
                  <a:gd name="T32" fmla="*/ 0 w 25"/>
                  <a:gd name="T33" fmla="*/ 2 h 19"/>
                  <a:gd name="T34" fmla="*/ 2 w 25"/>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 h="19">
                    <a:moveTo>
                      <a:pt x="2" y="0"/>
                    </a:moveTo>
                    <a:lnTo>
                      <a:pt x="6" y="0"/>
                    </a:lnTo>
                    <a:lnTo>
                      <a:pt x="10" y="0"/>
                    </a:lnTo>
                    <a:lnTo>
                      <a:pt x="16" y="2"/>
                    </a:lnTo>
                    <a:lnTo>
                      <a:pt x="18" y="6"/>
                    </a:lnTo>
                    <a:lnTo>
                      <a:pt x="22" y="8"/>
                    </a:lnTo>
                    <a:lnTo>
                      <a:pt x="24" y="12"/>
                    </a:lnTo>
                    <a:lnTo>
                      <a:pt x="24" y="16"/>
                    </a:lnTo>
                    <a:lnTo>
                      <a:pt x="18" y="18"/>
                    </a:lnTo>
                    <a:lnTo>
                      <a:pt x="14" y="18"/>
                    </a:lnTo>
                    <a:lnTo>
                      <a:pt x="10" y="18"/>
                    </a:lnTo>
                    <a:lnTo>
                      <a:pt x="6" y="18"/>
                    </a:lnTo>
                    <a:lnTo>
                      <a:pt x="2" y="18"/>
                    </a:lnTo>
                    <a:lnTo>
                      <a:pt x="0" y="14"/>
                    </a:lnTo>
                    <a:lnTo>
                      <a:pt x="0" y="10"/>
                    </a:lnTo>
                    <a:lnTo>
                      <a:pt x="0" y="6"/>
                    </a:lnTo>
                    <a:lnTo>
                      <a:pt x="0" y="2"/>
                    </a:lnTo>
                    <a:lnTo>
                      <a:pt x="2"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4" name="Freeform 51"/>
              <p:cNvSpPr>
                <a:spLocks/>
              </p:cNvSpPr>
              <p:nvPr/>
            </p:nvSpPr>
            <p:spPr bwMode="ltGray">
              <a:xfrm>
                <a:off x="5720" y="4186"/>
                <a:ext cx="27" cy="25"/>
              </a:xfrm>
              <a:custGeom>
                <a:avLst/>
                <a:gdLst>
                  <a:gd name="T0" fmla="*/ 10 w 27"/>
                  <a:gd name="T1" fmla="*/ 24 h 25"/>
                  <a:gd name="T2" fmla="*/ 14 w 27"/>
                  <a:gd name="T3" fmla="*/ 24 h 25"/>
                  <a:gd name="T4" fmla="*/ 18 w 27"/>
                  <a:gd name="T5" fmla="*/ 24 h 25"/>
                  <a:gd name="T6" fmla="*/ 22 w 27"/>
                  <a:gd name="T7" fmla="*/ 24 h 25"/>
                  <a:gd name="T8" fmla="*/ 26 w 27"/>
                  <a:gd name="T9" fmla="*/ 22 h 25"/>
                  <a:gd name="T10" fmla="*/ 26 w 27"/>
                  <a:gd name="T11" fmla="*/ 18 h 25"/>
                  <a:gd name="T12" fmla="*/ 26 w 27"/>
                  <a:gd name="T13" fmla="*/ 14 h 25"/>
                  <a:gd name="T14" fmla="*/ 26 w 27"/>
                  <a:gd name="T15" fmla="*/ 10 h 25"/>
                  <a:gd name="T16" fmla="*/ 26 w 27"/>
                  <a:gd name="T17" fmla="*/ 6 h 25"/>
                  <a:gd name="T18" fmla="*/ 24 w 27"/>
                  <a:gd name="T19" fmla="*/ 2 h 25"/>
                  <a:gd name="T20" fmla="*/ 20 w 27"/>
                  <a:gd name="T21" fmla="*/ 0 h 25"/>
                  <a:gd name="T22" fmla="*/ 16 w 27"/>
                  <a:gd name="T23" fmla="*/ 0 h 25"/>
                  <a:gd name="T24" fmla="*/ 12 w 27"/>
                  <a:gd name="T25" fmla="*/ 0 h 25"/>
                  <a:gd name="T26" fmla="*/ 12 w 27"/>
                  <a:gd name="T27" fmla="*/ 4 h 25"/>
                  <a:gd name="T28" fmla="*/ 8 w 27"/>
                  <a:gd name="T29" fmla="*/ 6 h 25"/>
                  <a:gd name="T30" fmla="*/ 4 w 27"/>
                  <a:gd name="T31" fmla="*/ 8 h 25"/>
                  <a:gd name="T32" fmla="*/ 0 w 27"/>
                  <a:gd name="T33" fmla="*/ 8 h 25"/>
                  <a:gd name="T34" fmla="*/ 0 w 27"/>
                  <a:gd name="T35" fmla="*/ 12 h 25"/>
                  <a:gd name="T36" fmla="*/ 0 w 27"/>
                  <a:gd name="T37" fmla="*/ 16 h 25"/>
                  <a:gd name="T38" fmla="*/ 4 w 27"/>
                  <a:gd name="T39" fmla="*/ 16 h 25"/>
                  <a:gd name="T40" fmla="*/ 8 w 27"/>
                  <a:gd name="T41" fmla="*/ 16 h 25"/>
                  <a:gd name="T42" fmla="*/ 8 w 27"/>
                  <a:gd name="T43" fmla="*/ 20 h 25"/>
                  <a:gd name="T44" fmla="*/ 8 w 27"/>
                  <a:gd name="T45" fmla="*/ 24 h 25"/>
                  <a:gd name="T46" fmla="*/ 10 w 27"/>
                  <a:gd name="T47" fmla="*/ 24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25">
                    <a:moveTo>
                      <a:pt x="10" y="24"/>
                    </a:moveTo>
                    <a:lnTo>
                      <a:pt x="14" y="24"/>
                    </a:lnTo>
                    <a:lnTo>
                      <a:pt x="18" y="24"/>
                    </a:lnTo>
                    <a:lnTo>
                      <a:pt x="22" y="24"/>
                    </a:lnTo>
                    <a:lnTo>
                      <a:pt x="26" y="22"/>
                    </a:lnTo>
                    <a:lnTo>
                      <a:pt x="26" y="18"/>
                    </a:lnTo>
                    <a:lnTo>
                      <a:pt x="26" y="14"/>
                    </a:lnTo>
                    <a:lnTo>
                      <a:pt x="26" y="10"/>
                    </a:lnTo>
                    <a:lnTo>
                      <a:pt x="26" y="6"/>
                    </a:lnTo>
                    <a:lnTo>
                      <a:pt x="24" y="2"/>
                    </a:lnTo>
                    <a:lnTo>
                      <a:pt x="20" y="0"/>
                    </a:lnTo>
                    <a:lnTo>
                      <a:pt x="16" y="0"/>
                    </a:lnTo>
                    <a:lnTo>
                      <a:pt x="12" y="0"/>
                    </a:lnTo>
                    <a:lnTo>
                      <a:pt x="12" y="4"/>
                    </a:lnTo>
                    <a:lnTo>
                      <a:pt x="8" y="6"/>
                    </a:lnTo>
                    <a:lnTo>
                      <a:pt x="4" y="8"/>
                    </a:lnTo>
                    <a:lnTo>
                      <a:pt x="0" y="8"/>
                    </a:lnTo>
                    <a:lnTo>
                      <a:pt x="0" y="12"/>
                    </a:lnTo>
                    <a:lnTo>
                      <a:pt x="0" y="16"/>
                    </a:lnTo>
                    <a:lnTo>
                      <a:pt x="4" y="16"/>
                    </a:lnTo>
                    <a:lnTo>
                      <a:pt x="8" y="16"/>
                    </a:lnTo>
                    <a:lnTo>
                      <a:pt x="8" y="20"/>
                    </a:lnTo>
                    <a:lnTo>
                      <a:pt x="8" y="24"/>
                    </a:lnTo>
                    <a:lnTo>
                      <a:pt x="10" y="24"/>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37915" name="Freeform 52"/>
              <p:cNvSpPr>
                <a:spLocks/>
              </p:cNvSpPr>
              <p:nvPr/>
            </p:nvSpPr>
            <p:spPr bwMode="ltGray">
              <a:xfrm>
                <a:off x="5602" y="4144"/>
                <a:ext cx="83" cy="51"/>
              </a:xfrm>
              <a:custGeom>
                <a:avLst/>
                <a:gdLst>
                  <a:gd name="T0" fmla="*/ 0 w 83"/>
                  <a:gd name="T1" fmla="*/ 0 h 51"/>
                  <a:gd name="T2" fmla="*/ 4 w 83"/>
                  <a:gd name="T3" fmla="*/ 0 h 51"/>
                  <a:gd name="T4" fmla="*/ 12 w 83"/>
                  <a:gd name="T5" fmla="*/ 0 h 51"/>
                  <a:gd name="T6" fmla="*/ 16 w 83"/>
                  <a:gd name="T7" fmla="*/ 0 h 51"/>
                  <a:gd name="T8" fmla="*/ 20 w 83"/>
                  <a:gd name="T9" fmla="*/ 0 h 51"/>
                  <a:gd name="T10" fmla="*/ 24 w 83"/>
                  <a:gd name="T11" fmla="*/ 0 h 51"/>
                  <a:gd name="T12" fmla="*/ 28 w 83"/>
                  <a:gd name="T13" fmla="*/ 0 h 51"/>
                  <a:gd name="T14" fmla="*/ 32 w 83"/>
                  <a:gd name="T15" fmla="*/ 0 h 51"/>
                  <a:gd name="T16" fmla="*/ 36 w 83"/>
                  <a:gd name="T17" fmla="*/ 0 h 51"/>
                  <a:gd name="T18" fmla="*/ 40 w 83"/>
                  <a:gd name="T19" fmla="*/ 0 h 51"/>
                  <a:gd name="T20" fmla="*/ 44 w 83"/>
                  <a:gd name="T21" fmla="*/ 0 h 51"/>
                  <a:gd name="T22" fmla="*/ 48 w 83"/>
                  <a:gd name="T23" fmla="*/ 0 h 51"/>
                  <a:gd name="T24" fmla="*/ 50 w 83"/>
                  <a:gd name="T25" fmla="*/ 4 h 51"/>
                  <a:gd name="T26" fmla="*/ 54 w 83"/>
                  <a:gd name="T27" fmla="*/ 6 h 51"/>
                  <a:gd name="T28" fmla="*/ 58 w 83"/>
                  <a:gd name="T29" fmla="*/ 8 h 51"/>
                  <a:gd name="T30" fmla="*/ 62 w 83"/>
                  <a:gd name="T31" fmla="*/ 10 h 51"/>
                  <a:gd name="T32" fmla="*/ 66 w 83"/>
                  <a:gd name="T33" fmla="*/ 14 h 51"/>
                  <a:gd name="T34" fmla="*/ 72 w 83"/>
                  <a:gd name="T35" fmla="*/ 16 h 51"/>
                  <a:gd name="T36" fmla="*/ 76 w 83"/>
                  <a:gd name="T37" fmla="*/ 16 h 51"/>
                  <a:gd name="T38" fmla="*/ 80 w 83"/>
                  <a:gd name="T39" fmla="*/ 16 h 51"/>
                  <a:gd name="T40" fmla="*/ 82 w 83"/>
                  <a:gd name="T41" fmla="*/ 22 h 51"/>
                  <a:gd name="T42" fmla="*/ 82 w 83"/>
                  <a:gd name="T43" fmla="*/ 26 h 51"/>
                  <a:gd name="T44" fmla="*/ 80 w 83"/>
                  <a:gd name="T45" fmla="*/ 30 h 51"/>
                  <a:gd name="T46" fmla="*/ 80 w 83"/>
                  <a:gd name="T47" fmla="*/ 34 h 51"/>
                  <a:gd name="T48" fmla="*/ 80 w 83"/>
                  <a:gd name="T49" fmla="*/ 38 h 51"/>
                  <a:gd name="T50" fmla="*/ 80 w 83"/>
                  <a:gd name="T51" fmla="*/ 42 h 51"/>
                  <a:gd name="T52" fmla="*/ 80 w 83"/>
                  <a:gd name="T53" fmla="*/ 48 h 51"/>
                  <a:gd name="T54" fmla="*/ 68 w 83"/>
                  <a:gd name="T55" fmla="*/ 50 h 51"/>
                  <a:gd name="T56" fmla="*/ 64 w 83"/>
                  <a:gd name="T57" fmla="*/ 50 h 51"/>
                  <a:gd name="T58" fmla="*/ 60 w 83"/>
                  <a:gd name="T59" fmla="*/ 48 h 51"/>
                  <a:gd name="T60" fmla="*/ 56 w 83"/>
                  <a:gd name="T61" fmla="*/ 46 h 51"/>
                  <a:gd name="T62" fmla="*/ 52 w 83"/>
                  <a:gd name="T63" fmla="*/ 44 h 51"/>
                  <a:gd name="T64" fmla="*/ 48 w 83"/>
                  <a:gd name="T65" fmla="*/ 42 h 51"/>
                  <a:gd name="T66" fmla="*/ 44 w 83"/>
                  <a:gd name="T67" fmla="*/ 42 h 51"/>
                  <a:gd name="T68" fmla="*/ 40 w 83"/>
                  <a:gd name="T69" fmla="*/ 40 h 51"/>
                  <a:gd name="T70" fmla="*/ 36 w 83"/>
                  <a:gd name="T71" fmla="*/ 36 h 51"/>
                  <a:gd name="T72" fmla="*/ 32 w 83"/>
                  <a:gd name="T73" fmla="*/ 32 h 51"/>
                  <a:gd name="T74" fmla="*/ 30 w 83"/>
                  <a:gd name="T75" fmla="*/ 28 h 51"/>
                  <a:gd name="T76" fmla="*/ 26 w 83"/>
                  <a:gd name="T77" fmla="*/ 26 h 51"/>
                  <a:gd name="T78" fmla="*/ 20 w 83"/>
                  <a:gd name="T79" fmla="*/ 24 h 51"/>
                  <a:gd name="T80" fmla="*/ 16 w 83"/>
                  <a:gd name="T81" fmla="*/ 22 h 51"/>
                  <a:gd name="T82" fmla="*/ 12 w 83"/>
                  <a:gd name="T83" fmla="*/ 20 h 51"/>
                  <a:gd name="T84" fmla="*/ 10 w 83"/>
                  <a:gd name="T85" fmla="*/ 16 h 51"/>
                  <a:gd name="T86" fmla="*/ 6 w 83"/>
                  <a:gd name="T87" fmla="*/ 14 h 51"/>
                  <a:gd name="T88" fmla="*/ 2 w 83"/>
                  <a:gd name="T89" fmla="*/ 12 h 51"/>
                  <a:gd name="T90" fmla="*/ 2 w 83"/>
                  <a:gd name="T91" fmla="*/ 8 h 51"/>
                  <a:gd name="T92" fmla="*/ 0 w 83"/>
                  <a:gd name="T93" fmla="*/ 4 h 51"/>
                  <a:gd name="T94" fmla="*/ 0 w 83"/>
                  <a:gd name="T95" fmla="*/ 0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3" h="51">
                    <a:moveTo>
                      <a:pt x="0" y="0"/>
                    </a:moveTo>
                    <a:lnTo>
                      <a:pt x="4" y="0"/>
                    </a:lnTo>
                    <a:lnTo>
                      <a:pt x="12" y="0"/>
                    </a:lnTo>
                    <a:lnTo>
                      <a:pt x="16" y="0"/>
                    </a:lnTo>
                    <a:lnTo>
                      <a:pt x="20" y="0"/>
                    </a:lnTo>
                    <a:lnTo>
                      <a:pt x="24" y="0"/>
                    </a:lnTo>
                    <a:lnTo>
                      <a:pt x="28" y="0"/>
                    </a:lnTo>
                    <a:lnTo>
                      <a:pt x="32" y="0"/>
                    </a:lnTo>
                    <a:lnTo>
                      <a:pt x="36" y="0"/>
                    </a:lnTo>
                    <a:lnTo>
                      <a:pt x="40" y="0"/>
                    </a:lnTo>
                    <a:lnTo>
                      <a:pt x="44" y="0"/>
                    </a:lnTo>
                    <a:lnTo>
                      <a:pt x="48" y="0"/>
                    </a:lnTo>
                    <a:lnTo>
                      <a:pt x="50" y="4"/>
                    </a:lnTo>
                    <a:lnTo>
                      <a:pt x="54" y="6"/>
                    </a:lnTo>
                    <a:lnTo>
                      <a:pt x="58" y="8"/>
                    </a:lnTo>
                    <a:lnTo>
                      <a:pt x="62" y="10"/>
                    </a:lnTo>
                    <a:lnTo>
                      <a:pt x="66" y="14"/>
                    </a:lnTo>
                    <a:lnTo>
                      <a:pt x="72" y="16"/>
                    </a:lnTo>
                    <a:lnTo>
                      <a:pt x="76" y="16"/>
                    </a:lnTo>
                    <a:lnTo>
                      <a:pt x="80" y="16"/>
                    </a:lnTo>
                    <a:lnTo>
                      <a:pt x="82" y="22"/>
                    </a:lnTo>
                    <a:lnTo>
                      <a:pt x="82" y="26"/>
                    </a:lnTo>
                    <a:lnTo>
                      <a:pt x="80" y="30"/>
                    </a:lnTo>
                    <a:lnTo>
                      <a:pt x="80" y="34"/>
                    </a:lnTo>
                    <a:lnTo>
                      <a:pt x="80" y="38"/>
                    </a:lnTo>
                    <a:lnTo>
                      <a:pt x="80" y="42"/>
                    </a:lnTo>
                    <a:lnTo>
                      <a:pt x="80" y="48"/>
                    </a:lnTo>
                    <a:lnTo>
                      <a:pt x="68" y="50"/>
                    </a:lnTo>
                    <a:lnTo>
                      <a:pt x="64" y="50"/>
                    </a:lnTo>
                    <a:lnTo>
                      <a:pt x="60" y="48"/>
                    </a:lnTo>
                    <a:lnTo>
                      <a:pt x="56" y="46"/>
                    </a:lnTo>
                    <a:lnTo>
                      <a:pt x="52" y="44"/>
                    </a:lnTo>
                    <a:lnTo>
                      <a:pt x="48" y="42"/>
                    </a:lnTo>
                    <a:lnTo>
                      <a:pt x="44" y="42"/>
                    </a:lnTo>
                    <a:lnTo>
                      <a:pt x="40" y="40"/>
                    </a:lnTo>
                    <a:lnTo>
                      <a:pt x="36" y="36"/>
                    </a:lnTo>
                    <a:lnTo>
                      <a:pt x="32" y="32"/>
                    </a:lnTo>
                    <a:lnTo>
                      <a:pt x="30" y="28"/>
                    </a:lnTo>
                    <a:lnTo>
                      <a:pt x="26" y="26"/>
                    </a:lnTo>
                    <a:lnTo>
                      <a:pt x="20" y="24"/>
                    </a:lnTo>
                    <a:lnTo>
                      <a:pt x="16" y="22"/>
                    </a:lnTo>
                    <a:lnTo>
                      <a:pt x="12" y="20"/>
                    </a:lnTo>
                    <a:lnTo>
                      <a:pt x="10" y="16"/>
                    </a:lnTo>
                    <a:lnTo>
                      <a:pt x="6" y="14"/>
                    </a:lnTo>
                    <a:lnTo>
                      <a:pt x="2" y="12"/>
                    </a:lnTo>
                    <a:lnTo>
                      <a:pt x="2" y="8"/>
                    </a:lnTo>
                    <a:lnTo>
                      <a:pt x="0" y="4"/>
                    </a:lnTo>
                    <a:lnTo>
                      <a:pt x="0" y="0"/>
                    </a:lnTo>
                  </a:path>
                </a:pathLst>
              </a:custGeom>
              <a:solidFill>
                <a:schemeClr val="hlink"/>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277557" name="Rectangle 53"/>
          <p:cNvSpPr>
            <a:spLocks noGrp="1" noChangeArrowheads="1"/>
          </p:cNvSpPr>
          <p:nvPr>
            <p:ph type="title"/>
          </p:nvPr>
        </p:nvSpPr>
        <p:spPr bwMode="auto">
          <a:xfrm>
            <a:off x="0" y="609600"/>
            <a:ext cx="9109075"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2" name="Rectangle 54"/>
          <p:cNvSpPr>
            <a:spLocks noGrp="1" noChangeArrowheads="1"/>
          </p:cNvSpPr>
          <p:nvPr>
            <p:ph type="body" idx="1"/>
          </p:nvPr>
        </p:nvSpPr>
        <p:spPr bwMode="auto">
          <a:xfrm>
            <a:off x="0" y="1905000"/>
            <a:ext cx="91090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59" name="Rectangle 55"/>
          <p:cNvSpPr>
            <a:spLocks noGrp="1" noChangeArrowheads="1"/>
          </p:cNvSpPr>
          <p:nvPr>
            <p:ph type="dt" sz="half" idx="2"/>
          </p:nvPr>
        </p:nvSpPr>
        <p:spPr bwMode="auto">
          <a:xfrm>
            <a:off x="838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0" name="Rectangle 56"/>
          <p:cNvSpPr>
            <a:spLocks noGrp="1" noChangeArrowheads="1"/>
          </p:cNvSpPr>
          <p:nvPr>
            <p:ph type="ftr" sz="quarter" idx="3"/>
          </p:nvPr>
        </p:nvSpPr>
        <p:spPr bwMode="auto">
          <a:xfrm>
            <a:off x="32766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defTabSz="914400" eaLnBrk="0" fontAlgn="base" hangingPunct="0">
              <a:spcBef>
                <a:spcPct val="0"/>
              </a:spcBef>
              <a:spcAft>
                <a:spcPct val="0"/>
              </a:spcAft>
              <a:defRPr/>
            </a:pPr>
            <a:endParaRPr lang="en-US">
              <a:solidFill>
                <a:srgbClr val="FFFFFF"/>
              </a:solidFill>
              <a:latin typeface="Times New Roman" charset="0"/>
            </a:endParaRPr>
          </a:p>
        </p:txBody>
      </p:sp>
      <p:sp>
        <p:nvSpPr>
          <p:cNvPr id="277561" name="Rectangle 57"/>
          <p:cNvSpPr>
            <a:spLocks noGrp="1" noChangeArrowheads="1"/>
          </p:cNvSpPr>
          <p:nvPr>
            <p:ph type="sldNum" sz="quarter" idx="4"/>
          </p:nvPr>
        </p:nvSpPr>
        <p:spPr bwMode="auto">
          <a:xfrm>
            <a:off x="67056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defTabSz="914400" eaLnBrk="0" fontAlgn="base" hangingPunct="0">
              <a:spcBef>
                <a:spcPct val="0"/>
              </a:spcBef>
              <a:spcAft>
                <a:spcPct val="0"/>
              </a:spcAft>
              <a:defRPr/>
            </a:pPr>
            <a:fld id="{977D730E-3C25-984A-A481-7283FF0A8A2A}" type="slidenum">
              <a:rPr lang="en-US">
                <a:solidFill>
                  <a:srgbClr val="FFFFFF"/>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806502"/>
      </p:ext>
    </p:extLst>
  </p:cSld>
  <p:clrMap bg1="dk2" tx1="lt1" bg2="dk1" tx2="lt2" accent1="accent1" accent2="accent2" accent3="accent3" accent4="accent4" accent5="accent5" accent6="accent6" hlink="hlink" folHlink="folHlink"/>
  <p:sldLayoutIdLst>
    <p:sldLayoutId id="2147485973" r:id="rId1"/>
    <p:sldLayoutId id="2147485974" r:id="rId2"/>
    <p:sldLayoutId id="2147485975" r:id="rId3"/>
    <p:sldLayoutId id="2147485976" r:id="rId4"/>
    <p:sldLayoutId id="2147485977" r:id="rId5"/>
    <p:sldLayoutId id="2147485978" r:id="rId6"/>
    <p:sldLayoutId id="2147485979" r:id="rId7"/>
    <p:sldLayoutId id="2147485980" r:id="rId8"/>
    <p:sldLayoutId id="2147485981" r:id="rId9"/>
    <p:sldLayoutId id="2147485982"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tx2"/>
        </a:buClr>
        <a:buChar char="•"/>
        <a:defRPr sz="28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6349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38DBF267-AA34-DC41-BE67-56449330354F}" type="slidenum">
              <a:rPr lang="en-US"/>
              <a:pPr>
                <a:defRPr/>
              </a:pPr>
              <a:t>‹#›</a:t>
            </a:fld>
            <a:endParaRPr lang="en-US" sz="1400"/>
          </a:p>
        </p:txBody>
      </p:sp>
      <p:sp>
        <p:nvSpPr>
          <p:cNvPr id="6350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931905"/>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4763"/>
            <a:ext cx="1063625" cy="6858001"/>
            <a:chOff x="0" y="-3"/>
            <a:chExt cx="670" cy="4320"/>
          </a:xfrm>
        </p:grpSpPr>
        <p:grpSp>
          <p:nvGrpSpPr>
            <p:cNvPr id="31752" name="Group 3"/>
            <p:cNvGrpSpPr>
              <a:grpSpLocks/>
            </p:cNvGrpSpPr>
            <p:nvPr/>
          </p:nvGrpSpPr>
          <p:grpSpPr bwMode="auto">
            <a:xfrm rot="16200000" flipH="1">
              <a:off x="-1815" y="1838"/>
              <a:ext cx="4320" cy="638"/>
              <a:chOff x="-2" y="1562"/>
              <a:chExt cx="5762" cy="638"/>
            </a:xfrm>
          </p:grpSpPr>
          <p:sp>
            <p:nvSpPr>
              <p:cNvPr id="3175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6 w 1000"/>
                  <a:gd name="T5" fmla="*/ 2147483647 h 720"/>
                  <a:gd name="T6" fmla="*/ 6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6" name="Freeform 5"/>
              <p:cNvSpPr>
                <a:spLocks/>
              </p:cNvSpPr>
              <p:nvPr/>
            </p:nvSpPr>
            <p:spPr bwMode="ltGray">
              <a:xfrm rot="-5400000">
                <a:off x="1310" y="167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7" name="Freeform 6"/>
              <p:cNvSpPr>
                <a:spLocks/>
              </p:cNvSpPr>
              <p:nvPr/>
            </p:nvSpPr>
            <p:spPr bwMode="ltGray">
              <a:xfrm rot="-5400000">
                <a:off x="973" y="1669"/>
                <a:ext cx="624" cy="424"/>
              </a:xfrm>
              <a:custGeom>
                <a:avLst/>
                <a:gdLst>
                  <a:gd name="T0" fmla="*/ 0 w 624"/>
                  <a:gd name="T1" fmla="*/ 0 h 317"/>
                  <a:gd name="T2" fmla="*/ 0 w 624"/>
                  <a:gd name="T3" fmla="*/ 6669 h 317"/>
                  <a:gd name="T4" fmla="*/ 624 w 624"/>
                  <a:gd name="T5" fmla="*/ 66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8" name="Freeform 7"/>
              <p:cNvSpPr>
                <a:spLocks/>
              </p:cNvSpPr>
              <p:nvPr/>
            </p:nvSpPr>
            <p:spPr bwMode="ltGray">
              <a:xfrm rot="-5400000">
                <a:off x="-66" y="1753"/>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59" name="Freeform 8"/>
              <p:cNvSpPr>
                <a:spLocks/>
              </p:cNvSpPr>
              <p:nvPr/>
            </p:nvSpPr>
            <p:spPr bwMode="ltGray">
              <a:xfrm rot="-5400000">
                <a:off x="651" y="173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0" name="Freeform 9"/>
              <p:cNvSpPr>
                <a:spLocks/>
              </p:cNvSpPr>
              <p:nvPr/>
            </p:nvSpPr>
            <p:spPr bwMode="ltGray">
              <a:xfrm rot="-5400000">
                <a:off x="432" y="1701"/>
                <a:ext cx="624" cy="364"/>
              </a:xfrm>
              <a:custGeom>
                <a:avLst/>
                <a:gdLst>
                  <a:gd name="T0" fmla="*/ 0 w 624"/>
                  <a:gd name="T1" fmla="*/ 0 h 272"/>
                  <a:gd name="T2" fmla="*/ 0 w 624"/>
                  <a:gd name="T3" fmla="*/ 6710 h 272"/>
                  <a:gd name="T4" fmla="*/ 240 w 624"/>
                  <a:gd name="T5" fmla="*/ 5910 h 272"/>
                  <a:gd name="T6" fmla="*/ 624 w 624"/>
                  <a:gd name="T7" fmla="*/ 671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1" name="Freeform 10"/>
              <p:cNvSpPr>
                <a:spLocks/>
              </p:cNvSpPr>
              <p:nvPr/>
            </p:nvSpPr>
            <p:spPr bwMode="ltGray">
              <a:xfrm rot="-5400000">
                <a:off x="143" y="1727"/>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2" name="Freeform 11"/>
              <p:cNvSpPr>
                <a:spLocks/>
              </p:cNvSpPr>
              <p:nvPr/>
            </p:nvSpPr>
            <p:spPr bwMode="ltGray">
              <a:xfrm rot="-5400000">
                <a:off x="3197" y="1655"/>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3" name="Freeform 12"/>
              <p:cNvSpPr>
                <a:spLocks/>
              </p:cNvSpPr>
              <p:nvPr/>
            </p:nvSpPr>
            <p:spPr bwMode="ltGray">
              <a:xfrm rot="-5400000">
                <a:off x="2870" y="1659"/>
                <a:ext cx="624" cy="421"/>
              </a:xfrm>
              <a:custGeom>
                <a:avLst/>
                <a:gdLst>
                  <a:gd name="T0" fmla="*/ 0 w 624"/>
                  <a:gd name="T1" fmla="*/ 0 h 317"/>
                  <a:gd name="T2" fmla="*/ 0 w 624"/>
                  <a:gd name="T3" fmla="*/ 6156 h 317"/>
                  <a:gd name="T4" fmla="*/ 624 w 624"/>
                  <a:gd name="T5" fmla="*/ 615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4" name="Freeform 13"/>
              <p:cNvSpPr>
                <a:spLocks/>
              </p:cNvSpPr>
              <p:nvPr/>
            </p:nvSpPr>
            <p:spPr bwMode="ltGray">
              <a:xfrm rot="-5400000">
                <a:off x="1823" y="1747"/>
                <a:ext cx="624" cy="256"/>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5" name="Freeform 14"/>
              <p:cNvSpPr>
                <a:spLocks/>
              </p:cNvSpPr>
              <p:nvPr/>
            </p:nvSpPr>
            <p:spPr bwMode="ltGray">
              <a:xfrm rot="-5400000">
                <a:off x="2540" y="1724"/>
                <a:ext cx="624" cy="292"/>
              </a:xfrm>
              <a:custGeom>
                <a:avLst/>
                <a:gdLst>
                  <a:gd name="T0" fmla="*/ 0 w 624"/>
                  <a:gd name="T1" fmla="*/ 0 h 317"/>
                  <a:gd name="T2" fmla="*/ 0 w 624"/>
                  <a:gd name="T3" fmla="*/ 111 h 317"/>
                  <a:gd name="T4" fmla="*/ 624 w 624"/>
                  <a:gd name="T5" fmla="*/ 11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6" name="Freeform 15"/>
              <p:cNvSpPr>
                <a:spLocks/>
              </p:cNvSpPr>
              <p:nvPr/>
            </p:nvSpPr>
            <p:spPr bwMode="ltGray">
              <a:xfrm rot="-5400000">
                <a:off x="2323" y="169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7" name="Freeform 16"/>
              <p:cNvSpPr>
                <a:spLocks/>
              </p:cNvSpPr>
              <p:nvPr/>
            </p:nvSpPr>
            <p:spPr bwMode="ltGray">
              <a:xfrm rot="-5400000">
                <a:off x="2030" y="172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8" name="Freeform 17"/>
              <p:cNvSpPr>
                <a:spLocks/>
              </p:cNvSpPr>
              <p:nvPr/>
            </p:nvSpPr>
            <p:spPr bwMode="ltGray">
              <a:xfrm rot="-5400000">
                <a:off x="4066" y="1660"/>
                <a:ext cx="624" cy="420"/>
              </a:xfrm>
              <a:custGeom>
                <a:avLst/>
                <a:gdLst>
                  <a:gd name="T0" fmla="*/ 0 w 624"/>
                  <a:gd name="T1" fmla="*/ 0 h 317"/>
                  <a:gd name="T2" fmla="*/ 0 w 624"/>
                  <a:gd name="T3" fmla="*/ 5997 h 317"/>
                  <a:gd name="T4" fmla="*/ 624 w 624"/>
                  <a:gd name="T5" fmla="*/ 599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69" name="Freeform 18"/>
              <p:cNvSpPr>
                <a:spLocks/>
              </p:cNvSpPr>
              <p:nvPr/>
            </p:nvSpPr>
            <p:spPr bwMode="ltGray">
              <a:xfrm rot="-5400000">
                <a:off x="3717" y="1663"/>
                <a:ext cx="624" cy="423"/>
              </a:xfrm>
              <a:custGeom>
                <a:avLst/>
                <a:gdLst>
                  <a:gd name="T0" fmla="*/ 0 w 624"/>
                  <a:gd name="T1" fmla="*/ 0 h 317"/>
                  <a:gd name="T2" fmla="*/ 0 w 624"/>
                  <a:gd name="T3" fmla="*/ 6494 h 317"/>
                  <a:gd name="T4" fmla="*/ 624 w 624"/>
                  <a:gd name="T5" fmla="*/ 64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0" name="Freeform 19"/>
              <p:cNvSpPr>
                <a:spLocks/>
              </p:cNvSpPr>
              <p:nvPr/>
            </p:nvSpPr>
            <p:spPr bwMode="ltGray">
              <a:xfrm rot="-5400000">
                <a:off x="4564" y="1742"/>
                <a:ext cx="624" cy="255"/>
              </a:xfrm>
              <a:custGeom>
                <a:avLst/>
                <a:gdLst>
                  <a:gd name="T0" fmla="*/ 0 w 624"/>
                  <a:gd name="T1" fmla="*/ 1 h 370"/>
                  <a:gd name="T2" fmla="*/ 0 w 624"/>
                  <a:gd name="T3" fmla="*/ 6 h 370"/>
                  <a:gd name="T4" fmla="*/ 624 w 624"/>
                  <a:gd name="T5" fmla="*/ 6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2" name="Freeform 21"/>
              <p:cNvSpPr>
                <a:spLocks/>
              </p:cNvSpPr>
              <p:nvPr/>
            </p:nvSpPr>
            <p:spPr bwMode="ltGray">
              <a:xfrm rot="-5400000">
                <a:off x="5072" y="1685"/>
                <a:ext cx="624" cy="360"/>
              </a:xfrm>
              <a:custGeom>
                <a:avLst/>
                <a:gdLst>
                  <a:gd name="T0" fmla="*/ 0 w 624"/>
                  <a:gd name="T1" fmla="*/ 0 h 272"/>
                  <a:gd name="T2" fmla="*/ 0 w 624"/>
                  <a:gd name="T3" fmla="*/ 5935 h 272"/>
                  <a:gd name="T4" fmla="*/ 240 w 624"/>
                  <a:gd name="T5" fmla="*/ 5237 h 272"/>
                  <a:gd name="T6" fmla="*/ 624 w 624"/>
                  <a:gd name="T7" fmla="*/ 59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1773" name="Freeform 22"/>
              <p:cNvSpPr>
                <a:spLocks/>
              </p:cNvSpPr>
              <p:nvPr/>
            </p:nvSpPr>
            <p:spPr bwMode="ltGray">
              <a:xfrm rot="-5400000">
                <a:off x="4783" y="1711"/>
                <a:ext cx="632" cy="316"/>
              </a:xfrm>
              <a:custGeom>
                <a:avLst/>
                <a:gdLst>
                  <a:gd name="T0" fmla="*/ 8 w 632"/>
                  <a:gd name="T1" fmla="*/ 10 h 362"/>
                  <a:gd name="T2" fmla="*/ 8 w 632"/>
                  <a:gd name="T3" fmla="*/ 71 h 362"/>
                  <a:gd name="T4" fmla="*/ 248 w 632"/>
                  <a:gd name="T5" fmla="*/ 71 h 362"/>
                  <a:gd name="T6" fmla="*/ 632 w 632"/>
                  <a:gd name="T7" fmla="*/ 71 h 362"/>
                  <a:gd name="T8" fmla="*/ 632 w 632"/>
                  <a:gd name="T9" fmla="*/ 10 h 362"/>
                  <a:gd name="T10" fmla="*/ 104 w 632"/>
                  <a:gd name="T11" fmla="*/ 10 h 362"/>
                  <a:gd name="T12" fmla="*/ 8 w 632"/>
                  <a:gd name="T13" fmla="*/ 10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31753" name="Freeform 23"/>
            <p:cNvSpPr>
              <a:spLocks/>
            </p:cNvSpPr>
            <p:nvPr/>
          </p:nvSpPr>
          <p:spPr bwMode="ltGray">
            <a:xfrm rot="16200000" flipH="1">
              <a:off x="-1954" y="1951"/>
              <a:ext cx="4320" cy="412"/>
            </a:xfrm>
            <a:custGeom>
              <a:avLst/>
              <a:gdLst>
                <a:gd name="T0" fmla="*/ 0 w 5762"/>
                <a:gd name="T1" fmla="*/ 414 h 385"/>
                <a:gd name="T2" fmla="*/ 242 w 5762"/>
                <a:gd name="T3" fmla="*/ 395 h 385"/>
                <a:gd name="T4" fmla="*/ 242 w 5762"/>
                <a:gd name="T5" fmla="*/ 4 h 385"/>
                <a:gd name="T6" fmla="*/ 0 w 5762"/>
                <a:gd name="T7" fmla="*/ 0 h 385"/>
                <a:gd name="T8" fmla="*/ 0 w 5762"/>
                <a:gd name="T9" fmla="*/ 414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31754" name="Freeform 24"/>
            <p:cNvSpPr>
              <a:spLocks/>
            </p:cNvSpPr>
            <p:nvPr/>
          </p:nvSpPr>
          <p:spPr bwMode="ltGray">
            <a:xfrm rot="16200000" flipH="1">
              <a:off x="-1584" y="2062"/>
              <a:ext cx="4319" cy="189"/>
            </a:xfrm>
            <a:custGeom>
              <a:avLst/>
              <a:gdLst>
                <a:gd name="T0" fmla="*/ 0 w 5761"/>
                <a:gd name="T1" fmla="*/ 28 h 189"/>
                <a:gd name="T2" fmla="*/ 242 w 5761"/>
                <a:gd name="T3" fmla="*/ 0 h 189"/>
                <a:gd name="T4" fmla="*/ 24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3174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68BD2FD7-4B84-C544-99DF-7A6C77D3FE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1" r:id="rId1"/>
    <p:sldLayoutId id="2147485514" r:id="rId2"/>
    <p:sldLayoutId id="2147485515" r:id="rId3"/>
    <p:sldLayoutId id="2147485516" r:id="rId4"/>
    <p:sldLayoutId id="2147485517" r:id="rId5"/>
    <p:sldLayoutId id="2147485518" r:id="rId6"/>
    <p:sldLayoutId id="2147485519" r:id="rId7"/>
    <p:sldLayoutId id="2147485520" r:id="rId8"/>
    <p:sldLayoutId id="2147485521" r:id="rId9"/>
    <p:sldLayoutId id="2147485522" r:id="rId10"/>
    <p:sldLayoutId id="21474855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3/30/26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9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9.xml"/><Relationship Id="rId1" Type="http://schemas.openxmlformats.org/officeDocument/2006/relationships/slideLayout" Target="../slideLayouts/slideLayout383.xml"/><Relationship Id="rId4" Type="http://schemas.openxmlformats.org/officeDocument/2006/relationships/image" Target="../media/image86.png"/></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38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395.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2.xml"/><Relationship Id="rId1" Type="http://schemas.openxmlformats.org/officeDocument/2006/relationships/slideLayout" Target="../slideLayouts/slideLayout382.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382.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4.xml"/><Relationship Id="rId1" Type="http://schemas.openxmlformats.org/officeDocument/2006/relationships/slideLayout" Target="../slideLayouts/slideLayout38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5.xml"/><Relationship Id="rId1" Type="http://schemas.openxmlformats.org/officeDocument/2006/relationships/slideLayout" Target="../slideLayouts/slideLayout36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6.xml"/><Relationship Id="rId1" Type="http://schemas.openxmlformats.org/officeDocument/2006/relationships/slideLayout" Target="../slideLayouts/slideLayout369.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0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69.xml"/></Relationships>
</file>

<file path=ppt/slides/_rels/slide1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0.xml"/><Relationship Id="rId1" Type="http://schemas.openxmlformats.org/officeDocument/2006/relationships/slideLayout" Target="../slideLayouts/slideLayout369.xml"/></Relationships>
</file>

<file path=ppt/slides/_rels/slide1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1.xml"/><Relationship Id="rId1" Type="http://schemas.openxmlformats.org/officeDocument/2006/relationships/slideLayout" Target="../slideLayouts/slideLayout369.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2.xml"/><Relationship Id="rId1" Type="http://schemas.openxmlformats.org/officeDocument/2006/relationships/slideLayout" Target="../slideLayouts/slideLayout369.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3.xml"/><Relationship Id="rId1" Type="http://schemas.openxmlformats.org/officeDocument/2006/relationships/slideLayout" Target="../slideLayouts/slideLayout36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6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69.xml"/></Relationships>
</file>

<file path=ppt/slides/_rels/slide1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6.xml"/><Relationship Id="rId1" Type="http://schemas.openxmlformats.org/officeDocument/2006/relationships/slideLayout" Target="../slideLayouts/slideLayout369.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7.xml"/><Relationship Id="rId1" Type="http://schemas.openxmlformats.org/officeDocument/2006/relationships/slideLayout" Target="../slideLayouts/slideLayout36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8.xml"/><Relationship Id="rId1" Type="http://schemas.openxmlformats.org/officeDocument/2006/relationships/slideLayout" Target="../slideLayouts/slideLayout36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6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0.xml"/><Relationship Id="rId1" Type="http://schemas.openxmlformats.org/officeDocument/2006/relationships/slideLayout" Target="../slideLayouts/slideLayout369.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1.xml"/><Relationship Id="rId1" Type="http://schemas.openxmlformats.org/officeDocument/2006/relationships/slideLayout" Target="../slideLayouts/slideLayout36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6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2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0.xml"/></Relationships>
</file>

<file path=ppt/slides/_rels/slide1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6.xml"/><Relationship Id="rId1" Type="http://schemas.openxmlformats.org/officeDocument/2006/relationships/slideLayout" Target="../slideLayouts/slideLayout369.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7.xml"/><Relationship Id="rId1" Type="http://schemas.openxmlformats.org/officeDocument/2006/relationships/slideLayout" Target="../slideLayouts/slideLayout369.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1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8.xml"/><Relationship Id="rId1" Type="http://schemas.openxmlformats.org/officeDocument/2006/relationships/slideLayout" Target="../slideLayouts/slideLayout369.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9.xml"/><Relationship Id="rId1" Type="http://schemas.openxmlformats.org/officeDocument/2006/relationships/slideLayout" Target="../slideLayouts/slideLayout369.xml"/></Relationships>
</file>

<file path=ppt/slides/_rels/slide1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0.xml"/><Relationship Id="rId1" Type="http://schemas.openxmlformats.org/officeDocument/2006/relationships/slideLayout" Target="../slideLayouts/slideLayout36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69.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1.xml"/><Relationship Id="rId1" Type="http://schemas.openxmlformats.org/officeDocument/2006/relationships/slideLayout" Target="../slideLayouts/slideLayout369.xml"/></Relationships>
</file>

<file path=ppt/slides/_rels/slide1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2.xml"/><Relationship Id="rId1" Type="http://schemas.openxmlformats.org/officeDocument/2006/relationships/slideLayout" Target="../slideLayouts/slideLayout36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69.xml"/></Relationships>
</file>

<file path=ppt/slides/_rels/slide1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4.xml"/><Relationship Id="rId1" Type="http://schemas.openxmlformats.org/officeDocument/2006/relationships/slideLayout" Target="../slideLayouts/slideLayout369.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89.xml"/><Relationship Id="rId1" Type="http://schemas.openxmlformats.org/officeDocument/2006/relationships/themeOverride" Target="../theme/themeOverride6.xml"/><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6.xml"/><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7.xml"/><Relationship Id="rId1" Type="http://schemas.openxmlformats.org/officeDocument/2006/relationships/slideLayout" Target="../slideLayouts/slideLayout94.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8.xml"/><Relationship Id="rId1" Type="http://schemas.openxmlformats.org/officeDocument/2006/relationships/slideLayout" Target="../slideLayouts/slideLayout94.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9.xml"/><Relationship Id="rId1" Type="http://schemas.openxmlformats.org/officeDocument/2006/relationships/slideLayout" Target="../slideLayouts/slideLayout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0.xml"/><Relationship Id="rId1" Type="http://schemas.openxmlformats.org/officeDocument/2006/relationships/slideLayout" Target="../slideLayouts/slideLayout1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69.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1.xml"/><Relationship Id="rId1" Type="http://schemas.openxmlformats.org/officeDocument/2006/relationships/slideLayout" Target="../slideLayouts/slideLayout120.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2.xml"/><Relationship Id="rId1" Type="http://schemas.openxmlformats.org/officeDocument/2006/relationships/slideLayout" Target="../slideLayouts/slideLayout43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3.xml"/><Relationship Id="rId1" Type="http://schemas.openxmlformats.org/officeDocument/2006/relationships/slideLayout" Target="../slideLayouts/slideLayout43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2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6.xml"/><Relationship Id="rId1" Type="http://schemas.openxmlformats.org/officeDocument/2006/relationships/slideLayout" Target="../slideLayouts/slideLayout12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0.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8.xml"/><Relationship Id="rId1" Type="http://schemas.openxmlformats.org/officeDocument/2006/relationships/slideLayout" Target="../slideLayouts/slideLayout12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9.xml"/><Relationship Id="rId1" Type="http://schemas.openxmlformats.org/officeDocument/2006/relationships/slideLayout" Target="../slideLayouts/slideLayout120.xml"/></Relationships>
</file>

<file path=ppt/slides/_rels/slide1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69.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0.xml"/><Relationship Id="rId1" Type="http://schemas.openxmlformats.org/officeDocument/2006/relationships/slideLayout" Target="../slideLayouts/slideLayout120.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1.xml"/><Relationship Id="rId1" Type="http://schemas.openxmlformats.org/officeDocument/2006/relationships/slideLayout" Target="../slideLayouts/slideLayout120.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2.xml"/><Relationship Id="rId1" Type="http://schemas.openxmlformats.org/officeDocument/2006/relationships/slideLayout" Target="../slideLayouts/slideLayout156.xml"/><Relationship Id="rId4" Type="http://schemas.openxmlformats.org/officeDocument/2006/relationships/image" Target="../media/image122.jpeg"/></Relationships>
</file>

<file path=ppt/slides/_rels/slide1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3.xml"/><Relationship Id="rId1" Type="http://schemas.openxmlformats.org/officeDocument/2006/relationships/slideLayout" Target="../slideLayouts/slideLayout166.xml"/></Relationships>
</file>

<file path=ppt/slides/_rels/slide16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4.xml"/><Relationship Id="rId1" Type="http://schemas.openxmlformats.org/officeDocument/2006/relationships/slideLayout" Target="../slideLayouts/slideLayout150.xml"/></Relationships>
</file>

<file path=ppt/slides/_rels/slide16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5.xml"/><Relationship Id="rId1" Type="http://schemas.openxmlformats.org/officeDocument/2006/relationships/slideLayout" Target="../slideLayouts/slideLayout17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6.xml"/><Relationship Id="rId1" Type="http://schemas.openxmlformats.org/officeDocument/2006/relationships/slideLayout" Target="../slideLayouts/slideLayout120.xml"/></Relationships>
</file>

<file path=ppt/slides/_rels/slide1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7.xml"/><Relationship Id="rId1" Type="http://schemas.openxmlformats.org/officeDocument/2006/relationships/slideLayout" Target="../slideLayouts/slideLayout17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8.xml"/><Relationship Id="rId1" Type="http://schemas.openxmlformats.org/officeDocument/2006/relationships/slideLayout" Target="../slideLayouts/slideLayout17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6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9.xml"/><Relationship Id="rId1" Type="http://schemas.openxmlformats.org/officeDocument/2006/relationships/slideLayout" Target="../slideLayouts/slideLayout149.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60.xml"/><Relationship Id="rId1" Type="http://schemas.openxmlformats.org/officeDocument/2006/relationships/slideLayout" Target="../slideLayouts/slideLayout120.xml"/></Relationships>
</file>

<file path=ppt/slides/_rels/slide1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1.xml"/><Relationship Id="rId1" Type="http://schemas.openxmlformats.org/officeDocument/2006/relationships/slideLayout" Target="../slideLayouts/slideLayout120.xml"/></Relationships>
</file>

<file path=ppt/slides/_rels/slide1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2.xml"/><Relationship Id="rId1" Type="http://schemas.openxmlformats.org/officeDocument/2006/relationships/slideLayout" Target="../slideLayouts/slideLayout184.xml"/></Relationships>
</file>

<file path=ppt/slides/_rels/slide17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90.xml"/></Relationships>
</file>

<file path=ppt/slides/_rels/slide17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13.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3.xml"/><Relationship Id="rId1" Type="http://schemas.openxmlformats.org/officeDocument/2006/relationships/slideLayout" Target="../slideLayouts/slideLayout201.xml"/><Relationship Id="rId4" Type="http://schemas.openxmlformats.org/officeDocument/2006/relationships/image" Target="../media/image133.jpeg"/></Relationships>
</file>

<file path=ppt/slides/_rels/slide1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0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4.xml"/><Relationship Id="rId1" Type="http://schemas.openxmlformats.org/officeDocument/2006/relationships/slideLayout" Target="../slideLayouts/slideLayout203.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5.xml"/><Relationship Id="rId1" Type="http://schemas.openxmlformats.org/officeDocument/2006/relationships/slideLayout" Target="../slideLayouts/slideLayout2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69.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227.xml"/><Relationship Id="rId4" Type="http://schemas.openxmlformats.org/officeDocument/2006/relationships/image" Target="../media/image139.png"/></Relationships>
</file>

<file path=ppt/slides/_rels/slide18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41.xml"/></Relationships>
</file>

<file path=ppt/slides/_rels/slide18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41.xml"/></Relationships>
</file>

<file path=ppt/slides/_rels/slide18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1.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41.xml"/></Relationships>
</file>

<file path=ppt/slides/_rels/slide18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4.xml"/></Relationships>
</file>

<file path=ppt/slides/_rels/slide18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34.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7.jpeg"/><Relationship Id="rId1" Type="http://schemas.openxmlformats.org/officeDocument/2006/relationships/slideLayout" Target="../slideLayouts/slideLayout13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3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6.xml"/><Relationship Id="rId1" Type="http://schemas.openxmlformats.org/officeDocument/2006/relationships/slideLayout" Target="../slideLayouts/slideLayout201.xml"/></Relationships>
</file>

<file path=ppt/slides/_rels/slide19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7.xml"/><Relationship Id="rId1" Type="http://schemas.openxmlformats.org/officeDocument/2006/relationships/slideLayout" Target="../slideLayouts/slideLayout36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8.xml"/><Relationship Id="rId1" Type="http://schemas.openxmlformats.org/officeDocument/2006/relationships/slideLayout" Target="../slideLayouts/slideLayout369.xml"/></Relationships>
</file>

<file path=ppt/slides/_rels/slide19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9.xml"/><Relationship Id="rId1" Type="http://schemas.openxmlformats.org/officeDocument/2006/relationships/slideLayout" Target="../slideLayouts/slideLayout369.xml"/></Relationships>
</file>

<file path=ppt/slides/_rels/slide1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0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1.xml"/><Relationship Id="rId1" Type="http://schemas.openxmlformats.org/officeDocument/2006/relationships/slideLayout" Target="../slideLayouts/slideLayout36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89.xml"/></Relationships>
</file>

<file path=ppt/slides/_rels/slide20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3.xml"/><Relationship Id="rId1" Type="http://schemas.openxmlformats.org/officeDocument/2006/relationships/slideLayout" Target="../slideLayouts/slideLayout369.xml"/></Relationships>
</file>

<file path=ppt/slides/_rels/slide2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4.xml"/><Relationship Id="rId1" Type="http://schemas.openxmlformats.org/officeDocument/2006/relationships/slideLayout" Target="../slideLayouts/slideLayout2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0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5.xml"/><Relationship Id="rId1" Type="http://schemas.openxmlformats.org/officeDocument/2006/relationships/slideLayout" Target="../slideLayouts/slideLayout369.xml"/></Relationships>
</file>

<file path=ppt/slides/_rels/slide20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6.xml"/><Relationship Id="rId1" Type="http://schemas.openxmlformats.org/officeDocument/2006/relationships/slideLayout" Target="../slideLayouts/slideLayout369.xml"/></Relationships>
</file>

<file path=ppt/slides/_rels/slide20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7.xml"/><Relationship Id="rId1" Type="http://schemas.openxmlformats.org/officeDocument/2006/relationships/slideLayout" Target="../slideLayouts/slideLayout369.xml"/></Relationships>
</file>

<file path=ppt/slides/_rels/slide20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8.xml"/><Relationship Id="rId1" Type="http://schemas.openxmlformats.org/officeDocument/2006/relationships/slideLayout" Target="../slideLayouts/slideLayout369.xml"/></Relationships>
</file>

<file path=ppt/slides/_rels/slide2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9.xml"/><Relationship Id="rId1" Type="http://schemas.openxmlformats.org/officeDocument/2006/relationships/slideLayout" Target="../slideLayouts/slideLayout369.xml"/></Relationships>
</file>

<file path=ppt/slides/_rels/slide20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0.xml"/><Relationship Id="rId1" Type="http://schemas.openxmlformats.org/officeDocument/2006/relationships/slideLayout" Target="../slideLayouts/slideLayout36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1.xml"/><Relationship Id="rId1" Type="http://schemas.openxmlformats.org/officeDocument/2006/relationships/slideLayout" Target="../slideLayouts/slideLayout369.xml"/></Relationships>
</file>

<file path=ppt/slides/_rels/slide2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2.xml"/><Relationship Id="rId1" Type="http://schemas.openxmlformats.org/officeDocument/2006/relationships/slideLayout" Target="../slideLayouts/slideLayout369.xml"/></Relationships>
</file>

<file path=ppt/slides/_rels/slide2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21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4.xml"/><Relationship Id="rId1" Type="http://schemas.openxmlformats.org/officeDocument/2006/relationships/slideLayout" Target="../slideLayouts/slideLayout369.xml"/><Relationship Id="rId4" Type="http://schemas.openxmlformats.org/officeDocument/2006/relationships/image" Target="../media/image164.png"/></Relationships>
</file>

<file path=ppt/slides/_rels/slide2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5.xml"/><Relationship Id="rId1" Type="http://schemas.openxmlformats.org/officeDocument/2006/relationships/slideLayout" Target="../slideLayouts/slideLayout44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2.xml"/></Relationships>
</file>

<file path=ppt/slides/_rels/slide2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7.xml"/><Relationship Id="rId1" Type="http://schemas.openxmlformats.org/officeDocument/2006/relationships/slideLayout" Target="../slideLayouts/slideLayout47.xml"/><Relationship Id="rId4" Type="http://schemas.openxmlformats.org/officeDocument/2006/relationships/image" Target="../media/image164.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33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3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34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369.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69.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369.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36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3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369.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369.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369.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36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69.xml"/><Relationship Id="rId1" Type="http://schemas.openxmlformats.org/officeDocument/2006/relationships/themeOverride" Target="../theme/themeOverride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330.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330.xml"/><Relationship Id="rId4" Type="http://schemas.openxmlformats.org/officeDocument/2006/relationships/image" Target="../media/image53.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330.xml"/><Relationship Id="rId5" Type="http://schemas.openxmlformats.org/officeDocument/2006/relationships/image" Target="../media/image56.jpeg"/><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81.xml"/></Relationships>
</file>

<file path=ppt/slides/_rels/slide6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0.xml"/><Relationship Id="rId1" Type="http://schemas.openxmlformats.org/officeDocument/2006/relationships/slideLayout" Target="../slideLayouts/slideLayout369.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1.xml"/><Relationship Id="rId1" Type="http://schemas.openxmlformats.org/officeDocument/2006/relationships/slideLayout" Target="../slideLayouts/slideLayout36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369.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36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36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6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60.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2.xml"/><Relationship Id="rId1" Type="http://schemas.openxmlformats.org/officeDocument/2006/relationships/slideLayout" Target="../slideLayouts/slideLayout369.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369.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369.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36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59.xml"/><Relationship Id="rId1" Type="http://schemas.openxmlformats.org/officeDocument/2006/relationships/themeOverride" Target="../theme/themeOverride3.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81.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59.xml"/><Relationship Id="rId1" Type="http://schemas.openxmlformats.org/officeDocument/2006/relationships/themeOverride" Target="../theme/themeOverride4.xml"/><Relationship Id="rId4" Type="http://schemas.openxmlformats.org/officeDocument/2006/relationships/image" Target="../media/image69.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52.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369.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9.xml"/><Relationship Id="rId1" Type="http://schemas.openxmlformats.org/officeDocument/2006/relationships/slideLayout" Target="../slideLayouts/slideLayout20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0.xml"/><Relationship Id="rId1" Type="http://schemas.openxmlformats.org/officeDocument/2006/relationships/slideLayout" Target="../slideLayouts/slideLayout369.xml"/></Relationships>
</file>

<file path=ppt/slides/_rels/slide8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369.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8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369.xml"/></Relationships>
</file>

<file path=ppt/slides/_rels/slide9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9.xml"/><Relationship Id="rId1" Type="http://schemas.openxmlformats.org/officeDocument/2006/relationships/slideLayout" Target="../slideLayouts/slideLayout30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400"/>
          <a:stretch/>
        </p:blipFill>
        <p:spPr>
          <a:xfrm>
            <a:off x="0" y="34530"/>
            <a:ext cx="9144000" cy="6350503"/>
          </a:xfrm>
          <a:prstGeom prst="rect">
            <a:avLst/>
          </a:prstGeom>
          <a:solidFill>
            <a:srgbClr val="FFFFFF"/>
          </a:solidFill>
        </p:spPr>
      </p:pic>
      <p:sp>
        <p:nvSpPr>
          <p:cNvPr id="5" name="Title 4"/>
          <p:cNvSpPr>
            <a:spLocks noGrp="1"/>
          </p:cNvSpPr>
          <p:nvPr>
            <p:ph type="title" idx="4294967295"/>
          </p:nvPr>
        </p:nvSpPr>
        <p:spPr>
          <a:xfrm>
            <a:off x="323528" y="34531"/>
            <a:ext cx="8060432" cy="1988840"/>
          </a:xfrm>
        </p:spPr>
        <p:txBody>
          <a:bodyPr anchor="ctr"/>
          <a:lstStyle/>
          <a:p>
            <a:r>
              <a:rPr lang="en-US" sz="11500" b="1" dirty="0">
                <a:solidFill>
                  <a:schemeClr val="bg1"/>
                </a:solidFill>
              </a:rPr>
              <a:t>1 John</a:t>
            </a:r>
          </a:p>
        </p:txBody>
      </p:sp>
      <p:sp>
        <p:nvSpPr>
          <p:cNvPr id="6" name="Title 4"/>
          <p:cNvSpPr txBox="1">
            <a:spLocks/>
          </p:cNvSpPr>
          <p:nvPr/>
        </p:nvSpPr>
        <p:spPr bwMode="auto">
          <a:xfrm>
            <a:off x="876400" y="1772816"/>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dirty="0">
                <a:solidFill>
                  <a:srgbClr val="FFFFFF"/>
                </a:solidFill>
              </a:rPr>
              <a:t>Obedience in Love</a:t>
            </a:r>
          </a:p>
        </p:txBody>
      </p:sp>
      <p:sp>
        <p:nvSpPr>
          <p:cNvPr id="7" name="Rectangle 6">
            <a:extLst>
              <a:ext uri="{FF2B5EF4-FFF2-40B4-BE49-F238E27FC236}">
                <a16:creationId xmlns:a16="http://schemas.microsoft.com/office/drawing/2014/main" id="{97FCCD60-15CA-9C4E-A051-EBD7C2398A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15806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Obedience in Love Combats Early Gnosticism</a:t>
                </a:r>
                <a:endParaRPr lang="en-US" altLang="zh-CN" dirty="0">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ctr"/>
                <a:endParaRPr lang="en-US">
                  <a:solidFill>
                    <a:srgbClr val="003366"/>
                  </a:solidFill>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48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Ephesus to Asia Minor Churches</a:t>
                </a:r>
                <a:endParaRPr lang="en-US" altLang="zh-CN" dirty="0">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48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003366"/>
                  </a:solidFill>
                </a:endParaRPr>
              </a:p>
            </p:txBody>
          </p:sp>
        </p:grpSp>
      </p:grpSp>
    </p:spTree>
    <p:extLst>
      <p:ext uri="{BB962C8B-B14F-4D97-AF65-F5344CB8AC3E}">
        <p14:creationId xmlns:p14="http://schemas.microsoft.com/office/powerpoint/2010/main" val="27043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"All that is divine, my heart is open to you..."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"The universe is not interested in your struggles and your pain and your sorrow..."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"My heart is open to find the flow, the flow, the flow, the flow that is my life."</a:t>
            </a: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91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“I am not talking about religion. I am a Christian. That is my faith. I'm not asking you to be a Christian. If you want to be one I can show you how. But it is not required. I have respect for all faiths. All faiths. But what I'm talking about is not faith or religion. I'm talking about spirituality,” Winfrey said.</a:t>
            </a: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60563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en-US" sz="3600" b="1" dirty="0"/>
              <a:t>Oprah Leads Millions Astray</a:t>
            </a: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One commented on her…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“Take a few moments and imagine a religion where Jesus did not come to die on the cross, where there is no heaven, no hell, no sin, no salvation, no doctrine, where all spiritual paths in the world are equally valid and where ‘god’ is in you and in everything else you see.</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That is the religion of Oprah Winfrey.</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It is also the New Age ‘one world religion’ that many other spiritual gurus throughout the world have been trying to bring to fruition.”</a:t>
            </a:r>
          </a:p>
        </p:txBody>
      </p:sp>
    </p:spTree>
    <p:extLst>
      <p:ext uri="{BB962C8B-B14F-4D97-AF65-F5344CB8AC3E}">
        <p14:creationId xmlns:p14="http://schemas.microsoft.com/office/powerpoint/2010/main" val="345819545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9186" name="Picture 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4" name="Rectangle 2"/>
          <p:cNvSpPr>
            <a:spLocks noGrp="1" noChangeArrowheads="1"/>
          </p:cNvSpPr>
          <p:nvPr>
            <p:ph type="title"/>
          </p:nvPr>
        </p:nvSpPr>
        <p:spPr>
          <a:xfrm>
            <a:off x="0" y="762000"/>
            <a:ext cx="9144000" cy="4724400"/>
          </a:xfrm>
          <a:effectLst>
            <a:outerShdw blurRad="63500" dist="107763" dir="13500000" algn="ctr" rotWithShape="0">
              <a:srgbClr val="000000">
                <a:alpha val="74998"/>
              </a:srgbClr>
            </a:outerShdw>
          </a:effectLst>
        </p:spPr>
        <p:txBody>
          <a:bodyPr/>
          <a:lstStyle/>
          <a:p>
            <a:pPr eaLnBrk="1" hangingPunct="1">
              <a:defRPr/>
            </a:pPr>
            <a:r>
              <a:rPr lang="en-US" sz="8800" b="1" i="1">
                <a:solidFill>
                  <a:schemeClr val="tx1"/>
                </a:solidFill>
                <a:latin typeface="Arial Black" charset="0"/>
                <a:ea typeface="ＭＳ Ｐゴシック" charset="0"/>
                <a:cs typeface="ＭＳ Ｐゴシック" charset="0"/>
              </a:rPr>
              <a:t>Debunking</a:t>
            </a:r>
            <a:br>
              <a:rPr lang="en-US" sz="8800" b="1" i="1">
                <a:solidFill>
                  <a:schemeClr val="tx1"/>
                </a:solidFill>
                <a:latin typeface="Arial Black" charset="0"/>
                <a:ea typeface="ＭＳ Ｐゴシック" charset="0"/>
                <a:cs typeface="ＭＳ Ｐゴシック" charset="0"/>
              </a:rPr>
            </a:br>
            <a:r>
              <a:rPr lang="en-US" sz="6600" b="1" i="1">
                <a:solidFill>
                  <a:schemeClr val="tx1"/>
                </a:solidFill>
                <a:latin typeface="Arial Black" charset="0"/>
                <a:ea typeface="ＭＳ Ｐゴシック" charset="0"/>
                <a:cs typeface="ＭＳ Ｐゴシック" charset="0"/>
              </a:rPr>
              <a:t>The Da Vinci Code</a:t>
            </a:r>
            <a:endParaRPr lang="en-US" b="1">
              <a:solidFill>
                <a:schemeClr val="tx1"/>
              </a:solidFill>
              <a:latin typeface="Arial Black" charset="0"/>
              <a:ea typeface="ＭＳ Ｐゴシック" charset="0"/>
              <a:cs typeface="ＭＳ Ｐゴシック" charset="0"/>
            </a:endParaRPr>
          </a:p>
        </p:txBody>
      </p:sp>
      <p:sp>
        <p:nvSpPr>
          <p:cNvPr id="349188" name="Text Box 3"/>
          <p:cNvSpPr txBox="1">
            <a:spLocks noChangeArrowheads="1"/>
          </p:cNvSpPr>
          <p:nvPr/>
        </p:nvSpPr>
        <p:spPr bwMode="auto">
          <a:xfrm>
            <a:off x="0" y="6165304"/>
            <a:ext cx="9144000" cy="769938"/>
          </a:xfrm>
          <a:prstGeom prst="rect">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26" charset="0"/>
                <a:ea typeface="ＭＳ Ｐゴシック" charset="0"/>
              </a:rPr>
              <a:t>A Seminar by Dr. Rick Griffith, Singapore Bible College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26" charset="0"/>
                <a:ea typeface="ＭＳ Ｐゴシック" charset="0"/>
              </a:rPr>
              <a:t>A free download at BibleStudyDownloads.org Theology link</a:t>
            </a:r>
            <a:endParaRPr kumimoji="0" lang="en-US" sz="2400" b="1" i="0" u="none" strike="noStrike" kern="1200" cap="none" spc="0" normalizeH="0" baseline="0" noProof="0" dirty="0">
              <a:ln>
                <a:noFill/>
              </a:ln>
              <a:solidFill>
                <a:srgbClr val="FFFFFF"/>
              </a:solidFill>
              <a:effectLst/>
              <a:uLnTx/>
              <a:uFillTx/>
              <a:latin typeface="26" charset="0"/>
              <a:ea typeface="ＭＳ Ｐゴシック" charset="0"/>
            </a:endParaRPr>
          </a:p>
        </p:txBody>
      </p:sp>
      <p:sp>
        <p:nvSpPr>
          <p:cNvPr id="34918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295a</a:t>
            </a:r>
          </a:p>
        </p:txBody>
      </p:sp>
    </p:spTree>
    <p:extLst>
      <p:ext uri="{BB962C8B-B14F-4D97-AF65-F5344CB8AC3E}">
        <p14:creationId xmlns:p14="http://schemas.microsoft.com/office/powerpoint/2010/main" val="1301723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en-US" sz="3600">
                <a:solidFill>
                  <a:schemeClr val="tx1"/>
                </a:solidFill>
                <a:latin typeface="Coolvetica" charset="0"/>
                <a:ea typeface="ＭＳ Ｐゴシック" charset="0"/>
                <a:cs typeface="ＭＳ Ｐゴシック" charset="0"/>
              </a:rPr>
              <a:t>44 Languages!</a:t>
            </a:r>
            <a:endParaRPr lang="en-US" sz="3600">
              <a:latin typeface="Arial" charset="0"/>
              <a:ea typeface="ＭＳ Ｐゴシック" charset="0"/>
              <a:cs typeface="ＭＳ Ｐゴシック"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295a</a:t>
            </a: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a:solidFill>
                  <a:srgbClr val="CC3300"/>
                </a:solidFill>
                <a:latin typeface="Arial" charset="0"/>
                <a:ea typeface="ＭＳ Ｐゴシック" charset="0"/>
                <a:cs typeface="ＭＳ Ｐゴシック" charset="0"/>
              </a:rPr>
              <a:t>Who is Jesus Christ… really?</a:t>
            </a:r>
            <a:endParaRPr lang="en-US">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Only human</a:t>
            </a: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God-Man</a:t>
            </a:r>
          </a:p>
        </p:txBody>
      </p:sp>
      <p:sp>
        <p:nvSpPr>
          <p:cNvPr id="765959" name="Text Box 7"/>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26" charset="0"/>
                <a:ea typeface="ＭＳ Ｐゴシック" charset="0"/>
              </a:rPr>
              <a:t>Brown:</a:t>
            </a:r>
          </a:p>
        </p:txBody>
      </p:sp>
      <p:sp>
        <p:nvSpPr>
          <p:cNvPr id="765960" name="Text Box 8"/>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26" charset="0"/>
                <a:ea typeface="ＭＳ Ｐゴシック" charset="0"/>
              </a:rPr>
              <a:t>Bible:</a:t>
            </a:r>
          </a:p>
        </p:txBody>
      </p:sp>
      <p:sp>
        <p:nvSpPr>
          <p:cNvPr id="35328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295a</a:t>
            </a:r>
          </a:p>
        </p:txBody>
      </p:sp>
    </p:spTree>
    <p:extLst>
      <p:ext uri="{BB962C8B-B14F-4D97-AF65-F5344CB8AC3E}">
        <p14:creationId xmlns:p14="http://schemas.microsoft.com/office/powerpoint/2010/main" val="478676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Rectangle 4"/>
          <p:cNvSpPr>
            <a:spLocks noGrp="1" noChangeArrowheads="1"/>
          </p:cNvSpPr>
          <p:nvPr>
            <p:ph type="ctrTitle"/>
          </p:nvPr>
        </p:nvSpPr>
        <p:spPr>
          <a:xfrm>
            <a:off x="2133600" y="171450"/>
            <a:ext cx="6934200" cy="1295400"/>
          </a:xfrm>
          <a:noFill/>
        </p:spPr>
        <p:txBody>
          <a:bodyPr/>
          <a:lstStyle/>
          <a:p>
            <a:pPr eaLnBrk="1" hangingPunct="1"/>
            <a:r>
              <a:rPr lang="en-US" sz="2800" i="1">
                <a:latin typeface="Arial Black" charset="0"/>
                <a:ea typeface="ＭＳ Ｐゴシック" charset="0"/>
                <a:cs typeface="ＭＳ Ｐゴシック" charset="0"/>
              </a:rPr>
              <a:t>Brown</a:t>
            </a:r>
            <a:r>
              <a:rPr lang="fr-FR" altLang="ja-JP" sz="2800" i="1">
                <a:latin typeface="Arial Black" charset="0"/>
                <a:ea typeface="ＭＳ Ｐゴシック" charset="0"/>
                <a:cs typeface="ＭＳ Ｐゴシック" charset="0"/>
              </a:rPr>
              <a:t>'</a:t>
            </a:r>
            <a:r>
              <a:rPr lang="en-US" altLang="ja-JP" sz="2800" i="1">
                <a:latin typeface="Arial Black" charset="0"/>
                <a:ea typeface="ＭＳ Ｐゴシック" charset="0"/>
                <a:cs typeface="ＭＳ Ｐゴシック" charset="0"/>
              </a:rPr>
              <a:t>s view of Jesus through "historian" Leigh Teabing…</a:t>
            </a:r>
            <a:endParaRPr lang="en-US" sz="360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2089990" name="Rectangle 6"/>
          <p:cNvSpPr>
            <a:spLocks noChangeArrowheads="1"/>
          </p:cNvSpPr>
          <p:nvPr/>
        </p:nvSpPr>
        <p:spPr bwMode="auto">
          <a:xfrm>
            <a:off x="3429000" y="1619250"/>
            <a:ext cx="5715000" cy="5049838"/>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"My dear," </a:t>
            </a:r>
            <a:r>
              <a:rPr kumimoji="0" lang="en-US" sz="2400" b="0" i="0" u="none" strike="noStrike" kern="1200" cap="none" spc="0" normalizeH="0" baseline="0" noProof="0" dirty="0" err="1">
                <a:ln>
                  <a:noFill/>
                </a:ln>
                <a:solidFill>
                  <a:srgbClr val="FFFFFF"/>
                </a:solidFill>
                <a:effectLst/>
                <a:uLnTx/>
                <a:uFillTx/>
                <a:latin typeface="Arial Black" charset="0"/>
                <a:ea typeface="ＭＳ Ｐゴシック" charset="0"/>
              </a:rPr>
              <a:t>Teabing</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declared, "until [AD 325], Jesus was viewed by His followers as a mortal prophet... a great and powerful man, but a </a:t>
            </a:r>
            <a:r>
              <a:rPr kumimoji="0" lang="en-US" sz="2400" b="0" i="1" u="none" strike="noStrike" kern="1200" cap="none" spc="0" normalizeH="0" baseline="0" noProof="0" dirty="0">
                <a:ln>
                  <a:noFill/>
                </a:ln>
                <a:solidFill>
                  <a:srgbClr val="FFFFFF"/>
                </a:solidFill>
                <a:effectLst/>
                <a:uLnTx/>
                <a:uFillTx/>
                <a:latin typeface="Arial Black" charset="0"/>
                <a:ea typeface="ＭＳ Ｐゴシック" charset="0"/>
              </a:rPr>
              <a:t>man</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nonetheless. A mortal." </a:t>
            </a:r>
            <a:b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[Sophie:] "Not the Son of God?" </a:t>
            </a:r>
            <a:b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"Right," </a:t>
            </a:r>
            <a:r>
              <a:rPr kumimoji="0" lang="en-US" sz="2400" b="0" i="0" u="none" strike="noStrike" kern="1200" cap="none" spc="0" normalizeH="0" baseline="0" noProof="0" dirty="0" err="1">
                <a:ln>
                  <a:noFill/>
                </a:ln>
                <a:solidFill>
                  <a:srgbClr val="FFFFFF"/>
                </a:solidFill>
                <a:effectLst/>
                <a:uLnTx/>
                <a:uFillTx/>
                <a:latin typeface="Arial Black" charset="0"/>
                <a:ea typeface="ＭＳ Ｐゴシック" charset="0"/>
              </a:rPr>
              <a:t>Teabing</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said. "Jesus</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establishment as </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the Son of God</a:t>
            </a:r>
            <a:r>
              <a:rPr kumimoji="0" lang="fr-FR" sz="2400" b="0" i="0" u="none" strike="noStrike" kern="1200" cap="none" spc="0" normalizeH="0" baseline="0" noProof="0" dirty="0">
                <a:ln>
                  <a:noFill/>
                </a:ln>
                <a:solidFill>
                  <a:srgbClr val="FFFFFF"/>
                </a:solidFill>
                <a:effectLst/>
                <a:uLnTx/>
                <a:uFillTx/>
                <a:latin typeface="Arial Black" charset="0"/>
                <a:ea typeface="ＭＳ Ｐゴシック" charset="0"/>
              </a:rPr>
              <a:t>'</a:t>
            </a:r>
            <a:r>
              <a:rPr kumimoji="0" lang="en-US" sz="2400" b="0" i="0" u="none" strike="noStrike" kern="1200" cap="none" spc="0" normalizeH="0" baseline="0" noProof="0" dirty="0">
                <a:ln>
                  <a:noFill/>
                </a:ln>
                <a:solidFill>
                  <a:srgbClr val="FFFFFF"/>
                </a:solidFill>
                <a:effectLst/>
                <a:uLnTx/>
                <a:uFillTx/>
                <a:latin typeface="Arial Black" charset="0"/>
                <a:ea typeface="ＭＳ Ｐゴシック" charset="0"/>
              </a:rPr>
              <a:t> was officially proposed and voted on by the Council of Nicaea."</a:t>
            </a:r>
            <a:endParaRPr kumimoji="0" lang="en-US" sz="1800" b="0" i="0" u="none" strike="noStrike" kern="1200" cap="none" spc="0" normalizeH="0" baseline="0" noProof="0" dirty="0">
              <a:ln>
                <a:noFill/>
              </a:ln>
              <a:solidFill>
                <a:srgbClr val="FFFFFF"/>
              </a:solidFill>
              <a:effectLst/>
              <a:uLnTx/>
              <a:uFillTx/>
              <a:latin typeface="Arial Black" charset="0"/>
              <a:ea typeface="ＭＳ Ｐゴシック" charset="0"/>
            </a:endParaRPr>
          </a:p>
        </p:txBody>
      </p:sp>
      <p:sp>
        <p:nvSpPr>
          <p:cNvPr id="355333" name="Text Box 7"/>
          <p:cNvSpPr txBox="1">
            <a:spLocks noChangeArrowheads="1"/>
          </p:cNvSpPr>
          <p:nvPr/>
        </p:nvSpPr>
        <p:spPr bwMode="auto">
          <a:xfrm>
            <a:off x="76200" y="6308725"/>
            <a:ext cx="1504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197</a:t>
            </a:r>
          </a:p>
        </p:txBody>
      </p:sp>
      <p:sp>
        <p:nvSpPr>
          <p:cNvPr id="355334"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295d</a:t>
            </a:r>
          </a:p>
        </p:txBody>
      </p:sp>
    </p:spTree>
    <p:extLst>
      <p:ext uri="{BB962C8B-B14F-4D97-AF65-F5344CB8AC3E}">
        <p14:creationId xmlns:p14="http://schemas.microsoft.com/office/powerpoint/2010/main" val="4155299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26" charset="0"/>
              <a:ea typeface="ＭＳ Ｐゴシック"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Black" pitchFamily="-105" charset="0"/>
                <a:ea typeface="ＭＳ Ｐゴシック" charset="0"/>
              </a:rPr>
              <a:t>"The Bible is a product of man, my dear. Not of God… [It] has evolved through countless translations, additions, and revisions. History has never had a definitive version of the book." </a:t>
            </a:r>
          </a:p>
        </p:txBody>
      </p:sp>
      <p:sp>
        <p:nvSpPr>
          <p:cNvPr id="357382"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26" charset="0"/>
                <a:ea typeface="ＭＳ Ｐゴシック" charset="0"/>
              </a:rPr>
              <a:t>DVC, 195</a:t>
            </a: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295f</a:t>
            </a: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en-US"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Saying that Dan Brown</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 book is about Christianity is like saying </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Finding </a:t>
            </a:r>
            <a:r>
              <a:rPr lang="en-US" sz="3200" b="1" dirty="0" err="1">
                <a:solidFill>
                  <a:schemeClr val="tx1"/>
                </a:solidFill>
                <a:latin typeface="Arial" charset="0"/>
                <a:ea typeface="ＭＳ Ｐゴシック" charset="0"/>
                <a:cs typeface="ＭＳ Ｐゴシック" charset="0"/>
              </a:rPr>
              <a:t>Nemo</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is about marine biology.</a:t>
            </a:r>
            <a:r>
              <a:rPr lang="en-US" altLang="ja-JP" sz="3200" b="1" dirty="0">
                <a:solidFill>
                  <a:schemeClr val="tx1"/>
                </a:solidFill>
                <a:latin typeface="Arial" charset="0"/>
                <a:ea typeface="ＭＳ Ｐゴシック" charset="0"/>
                <a:cs typeface="ＭＳ Ｐゴシック" charset="0"/>
              </a:rPr>
              <a:t>"</a:t>
            </a:r>
            <a:endParaRPr lang="en-US" dirty="0">
              <a:solidFill>
                <a:schemeClr val="tx1"/>
              </a:solidFill>
              <a:latin typeface="Times" charset="0"/>
              <a:ea typeface="ＭＳ Ｐゴシック" charset="0"/>
              <a:cs typeface="ＭＳ Ｐゴシック"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algn="r" eaLnBrk="1" hangingPunct="1">
              <a:defRPr/>
            </a:pPr>
            <a:r>
              <a:rPr lang="en-US" sz="1600" b="1">
                <a:latin typeface="Arial" pitchFamily="-105" charset="0"/>
                <a:ea typeface="+mn-ea"/>
                <a:cs typeface="+mn-cs"/>
              </a:rPr>
              <a:t>Kenneth Boa &amp; John Alan Turner, </a:t>
            </a:r>
            <a:r>
              <a:rPr lang="en-US" sz="1600" b="1" i="1">
                <a:latin typeface="Arial" pitchFamily="-105" charset="0"/>
                <a:ea typeface="+mn-ea"/>
                <a:cs typeface="+mn-cs"/>
              </a:rPr>
              <a:t>The Gospel According to the Da Vinci Code</a:t>
            </a:r>
          </a:p>
        </p:txBody>
      </p:sp>
      <p:sp>
        <p:nvSpPr>
          <p:cNvPr id="2391044" name="Text Box 4"/>
          <p:cNvSpPr txBox="1">
            <a:spLocks noChangeArrowheads="1"/>
          </p:cNvSpPr>
          <p:nvPr/>
        </p:nvSpPr>
        <p:spPr bwMode="auto">
          <a:xfrm>
            <a:off x="838200" y="2133600"/>
            <a:ext cx="7254875" cy="206216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We have just as much evidence to suggest that Jesus was married to Mary Magdalene as we have that clown fish talk.</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4329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idx="4294967295"/>
          </p:nvPr>
        </p:nvSpPr>
        <p:spPr>
          <a:xfrm>
            <a:off x="3733800" y="762000"/>
            <a:ext cx="5257800" cy="1143000"/>
          </a:xfrm>
        </p:spPr>
        <p:txBody>
          <a:bodyPr/>
          <a:lstStyle/>
          <a:p>
            <a:pPr eaLnBrk="1" hangingPunct="1"/>
            <a:r>
              <a:rPr lang="en-US" dirty="0">
                <a:latin typeface="Arial" charset="0"/>
              </a:rPr>
              <a:t>Acrostic Bible – 1 John</a:t>
            </a:r>
          </a:p>
        </p:txBody>
      </p:sp>
      <p:pic>
        <p:nvPicPr>
          <p:cNvPr id="2949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65956"/>
            <a:ext cx="5380037"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7" name="Text Box 6"/>
          <p:cNvSpPr txBox="1">
            <a:spLocks noChangeArrowheads="1"/>
          </p:cNvSpPr>
          <p:nvPr/>
        </p:nvSpPr>
        <p:spPr bwMode="auto">
          <a:xfrm>
            <a:off x="0" y="0"/>
            <a:ext cx="4953000" cy="2286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b="1">
                <a:solidFill>
                  <a:srgbClr val="FFFF00"/>
                </a:solidFill>
                <a:latin typeface="Arail" charset="0"/>
                <a:cs typeface="Arail" charset="0"/>
              </a:rPr>
              <a:t>L</a:t>
            </a:r>
            <a:r>
              <a:rPr lang="en-US" b="1">
                <a:solidFill>
                  <a:srgbClr val="FFFFFF"/>
                </a:solidFill>
                <a:latin typeface="Arail" charset="0"/>
                <a:cs typeface="Arail" charset="0"/>
              </a:rPr>
              <a:t>iving in the Light</a:t>
            </a:r>
          </a:p>
          <a:p>
            <a:pPr eaLnBrk="1" hangingPunct="1">
              <a:buFontTx/>
              <a:buAutoNum type="arabicPlain"/>
            </a:pPr>
            <a:r>
              <a:rPr lang="en-US" b="1">
                <a:solidFill>
                  <a:srgbClr val="FFFF00"/>
                </a:solidFill>
                <a:latin typeface="Arail" charset="0"/>
                <a:cs typeface="Arail" charset="0"/>
              </a:rPr>
              <a:t>I</a:t>
            </a:r>
            <a:r>
              <a:rPr lang="en-US" b="1">
                <a:solidFill>
                  <a:srgbClr val="FFFFFF"/>
                </a:solidFill>
                <a:latin typeface="Arail" charset="0"/>
                <a:cs typeface="Arail" charset="0"/>
              </a:rPr>
              <a:t>mportance of our Advocate</a:t>
            </a:r>
          </a:p>
          <a:p>
            <a:pPr eaLnBrk="1" hangingPunct="1">
              <a:buFontTx/>
              <a:buAutoNum type="arabicPlain"/>
            </a:pPr>
            <a:r>
              <a:rPr lang="en-US" b="1">
                <a:solidFill>
                  <a:srgbClr val="FFFF00"/>
                </a:solidFill>
                <a:latin typeface="Arail" charset="0"/>
                <a:cs typeface="Arail" charset="0"/>
              </a:rPr>
              <a:t>G</a:t>
            </a:r>
            <a:r>
              <a:rPr lang="en-US" b="1">
                <a:solidFill>
                  <a:srgbClr val="FFFFFF"/>
                </a:solidFill>
                <a:latin typeface="Arail" charset="0"/>
                <a:cs typeface="Arail" charset="0"/>
              </a:rPr>
              <a:t>od</a:t>
            </a:r>
            <a:r>
              <a:rPr lang="fr-FR" altLang="ja-JP" b="1">
                <a:solidFill>
                  <a:srgbClr val="FFFFFF"/>
                </a:solidFill>
                <a:latin typeface="Arail" charset="0"/>
                <a:cs typeface="Arail" charset="0"/>
              </a:rPr>
              <a:t>'</a:t>
            </a:r>
            <a:r>
              <a:rPr lang="en-US" b="1">
                <a:solidFill>
                  <a:srgbClr val="FFFFFF"/>
                </a:solidFill>
                <a:latin typeface="Arail" charset="0"/>
                <a:cs typeface="Arail" charset="0"/>
              </a:rPr>
              <a:t>s children avoid sin</a:t>
            </a:r>
          </a:p>
          <a:p>
            <a:pPr eaLnBrk="1" hangingPunct="1">
              <a:buFontTx/>
              <a:buAutoNum type="arabicPlain"/>
            </a:pPr>
            <a:r>
              <a:rPr lang="en-US" b="1">
                <a:solidFill>
                  <a:srgbClr val="FFFF00"/>
                </a:solidFill>
                <a:latin typeface="Arail" charset="0"/>
                <a:cs typeface="Arail" charset="0"/>
              </a:rPr>
              <a:t>H</a:t>
            </a:r>
            <a:r>
              <a:rPr lang="en-US" b="1">
                <a:solidFill>
                  <a:srgbClr val="FFFFFF"/>
                </a:solidFill>
                <a:latin typeface="Arail" charset="0"/>
                <a:cs typeface="Arail" charset="0"/>
              </a:rPr>
              <a:t>ow Christians should love</a:t>
            </a:r>
          </a:p>
          <a:p>
            <a:pPr eaLnBrk="1" hangingPunct="1">
              <a:buFontTx/>
              <a:buAutoNum type="arabicPlain"/>
            </a:pPr>
            <a:r>
              <a:rPr lang="en-US" b="1">
                <a:solidFill>
                  <a:srgbClr val="FFFF00"/>
                </a:solidFill>
                <a:latin typeface="Arail" charset="0"/>
                <a:cs typeface="Arail" charset="0"/>
              </a:rPr>
              <a:t>T</a:t>
            </a:r>
            <a:r>
              <a:rPr lang="en-US" b="1">
                <a:solidFill>
                  <a:srgbClr val="FFFFFF"/>
                </a:solidFill>
                <a:latin typeface="Arail" charset="0"/>
                <a:cs typeface="Arail" charset="0"/>
              </a:rPr>
              <a:t>rue witness in believers</a:t>
            </a:r>
          </a:p>
        </p:txBody>
      </p:sp>
      <p:sp>
        <p:nvSpPr>
          <p:cNvPr id="294918" name="Text Box 6"/>
          <p:cNvSpPr txBox="1">
            <a:spLocks noChangeArrowheads="1"/>
          </p:cNvSpPr>
          <p:nvPr/>
        </p:nvSpPr>
        <p:spPr bwMode="auto">
          <a:xfrm>
            <a:off x="990600" y="2895600"/>
            <a:ext cx="2819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b="1" dirty="0">
                <a:solidFill>
                  <a:srgbClr val="000000"/>
                </a:solidFill>
                <a:latin typeface="Arail" charset="0"/>
                <a:cs typeface="Arail" charset="0"/>
              </a:rPr>
              <a:t>FIRST JOHN</a:t>
            </a: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29737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4918"/>
                                        </p:tgtEl>
                                        <p:attrNameLst>
                                          <p:attrName>style.visibility</p:attrName>
                                        </p:attrNameLst>
                                      </p:cBhvr>
                                      <p:to>
                                        <p:strVal val="visible"/>
                                      </p:to>
                                    </p:set>
                                    <p:animEffect transition="in" filter="wipe(down)">
                                      <p:cBhvr>
                                        <p:cTn id="7" dur="580">
                                          <p:stCondLst>
                                            <p:cond delay="0"/>
                                          </p:stCondLst>
                                        </p:cTn>
                                        <p:tgtEl>
                                          <p:spTgt spid="294918"/>
                                        </p:tgtEl>
                                      </p:cBhvr>
                                    </p:animEffect>
                                    <p:anim calcmode="lin" valueType="num">
                                      <p:cBhvr>
                                        <p:cTn id="8" dur="1822" tmFilter="0,0; 0.14,0.36; 0.43,0.73; 0.71,0.91; 1.0,1.0">
                                          <p:stCondLst>
                                            <p:cond delay="0"/>
                                          </p:stCondLst>
                                        </p:cTn>
                                        <p:tgtEl>
                                          <p:spTgt spid="2949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49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49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49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4918"/>
                                        </p:tgtEl>
                                        <p:attrNameLst>
                                          <p:attrName>ppt_y</p:attrName>
                                        </p:attrNameLst>
                                      </p:cBhvr>
                                      <p:tavLst>
                                        <p:tav tm="0" fmla="#ppt_y-sin(pi*$)/81">
                                          <p:val>
                                            <p:fltVal val="0"/>
                                          </p:val>
                                        </p:tav>
                                        <p:tav tm="100000">
                                          <p:val>
                                            <p:fltVal val="1"/>
                                          </p:val>
                                        </p:tav>
                                      </p:tavLst>
                                    </p:anim>
                                    <p:animScale>
                                      <p:cBhvr>
                                        <p:cTn id="13" dur="26">
                                          <p:stCondLst>
                                            <p:cond delay="650"/>
                                          </p:stCondLst>
                                        </p:cTn>
                                        <p:tgtEl>
                                          <p:spTgt spid="294918"/>
                                        </p:tgtEl>
                                      </p:cBhvr>
                                      <p:to x="100000" y="60000"/>
                                    </p:animScale>
                                    <p:animScale>
                                      <p:cBhvr>
                                        <p:cTn id="14" dur="166" decel="50000">
                                          <p:stCondLst>
                                            <p:cond delay="676"/>
                                          </p:stCondLst>
                                        </p:cTn>
                                        <p:tgtEl>
                                          <p:spTgt spid="294918"/>
                                        </p:tgtEl>
                                      </p:cBhvr>
                                      <p:to x="100000" y="100000"/>
                                    </p:animScale>
                                    <p:animScale>
                                      <p:cBhvr>
                                        <p:cTn id="15" dur="26">
                                          <p:stCondLst>
                                            <p:cond delay="1312"/>
                                          </p:stCondLst>
                                        </p:cTn>
                                        <p:tgtEl>
                                          <p:spTgt spid="294918"/>
                                        </p:tgtEl>
                                      </p:cBhvr>
                                      <p:to x="100000" y="80000"/>
                                    </p:animScale>
                                    <p:animScale>
                                      <p:cBhvr>
                                        <p:cTn id="16" dur="166" decel="50000">
                                          <p:stCondLst>
                                            <p:cond delay="1338"/>
                                          </p:stCondLst>
                                        </p:cTn>
                                        <p:tgtEl>
                                          <p:spTgt spid="294918"/>
                                        </p:tgtEl>
                                      </p:cBhvr>
                                      <p:to x="100000" y="100000"/>
                                    </p:animScale>
                                    <p:animScale>
                                      <p:cBhvr>
                                        <p:cTn id="17" dur="26">
                                          <p:stCondLst>
                                            <p:cond delay="1642"/>
                                          </p:stCondLst>
                                        </p:cTn>
                                        <p:tgtEl>
                                          <p:spTgt spid="294918"/>
                                        </p:tgtEl>
                                      </p:cBhvr>
                                      <p:to x="100000" y="90000"/>
                                    </p:animScale>
                                    <p:animScale>
                                      <p:cBhvr>
                                        <p:cTn id="18" dur="166" decel="50000">
                                          <p:stCondLst>
                                            <p:cond delay="1668"/>
                                          </p:stCondLst>
                                        </p:cTn>
                                        <p:tgtEl>
                                          <p:spTgt spid="294918"/>
                                        </p:tgtEl>
                                      </p:cBhvr>
                                      <p:to x="100000" y="100000"/>
                                    </p:animScale>
                                    <p:animScale>
                                      <p:cBhvr>
                                        <p:cTn id="19" dur="26">
                                          <p:stCondLst>
                                            <p:cond delay="1808"/>
                                          </p:stCondLst>
                                        </p:cTn>
                                        <p:tgtEl>
                                          <p:spTgt spid="294918"/>
                                        </p:tgtEl>
                                      </p:cBhvr>
                                      <p:to x="100000" y="95000"/>
                                    </p:animScale>
                                    <p:animScale>
                                      <p:cBhvr>
                                        <p:cTn id="20" dur="166" decel="50000">
                                          <p:stCondLst>
                                            <p:cond delay="1834"/>
                                          </p:stCondLst>
                                        </p:cTn>
                                        <p:tgtEl>
                                          <p:spTgt spid="2949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3</a:t>
            </a:r>
          </a:p>
        </p:txBody>
      </p:sp>
    </p:spTree>
    <p:extLst>
      <p:ext uri="{BB962C8B-B14F-4D97-AF65-F5344CB8AC3E}">
        <p14:creationId xmlns:p14="http://schemas.microsoft.com/office/powerpoint/2010/main" val="31989986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Don’t sin (3:1-10)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18213221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DF29A6-0FF5-9E4C-AF2D-03E62FEA1436}"/>
              </a:ext>
            </a:extLst>
          </p:cNvPr>
          <p:cNvSpPr/>
          <p:nvPr/>
        </p:nvSpPr>
        <p:spPr>
          <a:xfrm>
            <a:off x="0" y="0"/>
            <a:ext cx="9144000" cy="39703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1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See what great love the Father has lavished on us, that we should be called children of God! And that is what we are! The reason the world does not know us is that it did not know him.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2 </a:t>
            </a:r>
            <a:r>
              <a:rPr kumimoji="0" lang="en-SG" sz="2800" b="1" i="0" u="none" strike="noStrike" kern="1200" cap="none" spc="0" normalizeH="0" baseline="0" noProof="0" dirty="0">
                <a:ln>
                  <a:noFill/>
                </a:ln>
                <a:solidFill>
                  <a:srgbClr val="0070C0"/>
                </a:solidFill>
                <a:effectLst/>
                <a:uLnTx/>
                <a:uFillTx/>
                <a:latin typeface="Arial" charset="0"/>
                <a:ea typeface="ＭＳ Ｐゴシック" charset="0"/>
                <a:cs typeface="+mn-cs"/>
              </a:rPr>
              <a:t>Dear friends, now we are children of God, and what we will be has not yet been made known. But we know that when Christ appears, we shall be like him, for we shall see him as he is. </a:t>
            </a:r>
            <a:r>
              <a:rPr kumimoji="0" lang="en-SG" sz="2800" b="1" i="0" u="none" strike="noStrike" kern="1200" cap="none" spc="0" normalizeH="0" baseline="30000" noProof="0" dirty="0">
                <a:ln>
                  <a:noFill/>
                </a:ln>
                <a:solidFill>
                  <a:prstClr val="black"/>
                </a:solidFill>
                <a:effectLst/>
                <a:uLnTx/>
                <a:uFillTx/>
                <a:latin typeface="Arial" charset="0"/>
                <a:ea typeface="ＭＳ Ｐゴシック" charset="0"/>
                <a:cs typeface="+mn-cs"/>
              </a:rPr>
              <a:t>3 </a:t>
            </a:r>
            <a:r>
              <a:rPr kumimoji="0" lang="en-SG" sz="2800" b="1" i="0" u="none" strike="noStrike" kern="1200" cap="none" spc="0" normalizeH="0" baseline="0" noProof="0" dirty="0">
                <a:ln>
                  <a:noFill/>
                </a:ln>
                <a:solidFill>
                  <a:prstClr val="black"/>
                </a:solidFill>
                <a:effectLst/>
                <a:uLnTx/>
                <a:uFillTx/>
                <a:latin typeface="Arial" charset="0"/>
                <a:ea typeface="ＭＳ Ｐゴシック" charset="0"/>
                <a:cs typeface="+mn-cs"/>
              </a:rPr>
              <a:t>All who have this hope in him purify themselves, just as he is pure.</a:t>
            </a: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 name="Rectangle 2">
            <a:extLst>
              <a:ext uri="{FF2B5EF4-FFF2-40B4-BE49-F238E27FC236}">
                <a16:creationId xmlns:a16="http://schemas.microsoft.com/office/drawing/2014/main" id="{40539E71-E0B8-D944-A810-B856BB135505}"/>
              </a:ext>
            </a:extLst>
          </p:cNvPr>
          <p:cNvSpPr/>
          <p:nvPr/>
        </p:nvSpPr>
        <p:spPr>
          <a:xfrm>
            <a:off x="2490529" y="5601359"/>
            <a:ext cx="3775393" cy="646331"/>
          </a:xfrm>
          <a:prstGeom prst="rect">
            <a:avLst/>
          </a:prstGeom>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1 John 3:1-3 NIV</a:t>
            </a:r>
            <a:endParaRPr kumimoji="0" lang="th-TH" sz="3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ordia New" panose="020B0304020202020204" pitchFamily="34" charset="-34"/>
            </a:endParaRPr>
          </a:p>
        </p:txBody>
      </p:sp>
    </p:spTree>
    <p:extLst>
      <p:ext uri="{BB962C8B-B14F-4D97-AF65-F5344CB8AC3E}">
        <p14:creationId xmlns:p14="http://schemas.microsoft.com/office/powerpoint/2010/main" val="35752768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a:latin typeface="Arial" charset="0"/>
                <a:ea typeface="ＭＳ Ｐゴシック" charset="0"/>
              </a:rPr>
              <a:t>How much can a believer sin </a:t>
            </a:r>
            <a:br>
              <a:rPr lang="en-US" sz="4000" b="1">
                <a:latin typeface="Arial" charset="0"/>
                <a:ea typeface="ＭＳ Ｐゴシック" charset="0"/>
              </a:rPr>
            </a:br>
            <a:r>
              <a:rPr lang="en-US" sz="4000" b="1">
                <a:latin typeface="Arial" charset="0"/>
                <a:ea typeface="ＭＳ Ｐゴシック" charset="0"/>
              </a:rPr>
              <a:t>(1 John 3:4)?</a:t>
            </a: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NLT (cf. NIV)</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is breaking God’s law, for all sin is contrary to the law of God.”</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Absolute</a:t>
            </a: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NAU (cf. NET)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"Everyone who </a:t>
            </a:r>
            <a:r>
              <a:rPr lang="en-US" sz="2800" b="1" dirty="0">
                <a:solidFill>
                  <a:srgbClr val="FFFF00"/>
                </a:solidFill>
                <a:effectLst>
                  <a:glow rad="292100">
                    <a:srgbClr val="000000"/>
                  </a:glow>
                </a:effectLst>
                <a:latin typeface="Arial" charset="0"/>
                <a:ea typeface="ＭＳ Ｐゴシック" charset="0"/>
                <a:cs typeface="ＭＳ Ｐゴシック" charset="0"/>
              </a:rPr>
              <a:t>practices sin</a:t>
            </a:r>
            <a:r>
              <a:rPr lang="en-US" sz="2800" b="1" dirty="0">
                <a:effectLst>
                  <a:glow rad="292100">
                    <a:srgbClr val="000000"/>
                  </a:glow>
                </a:effectLst>
                <a:latin typeface="Arial" charset="0"/>
                <a:ea typeface="ＭＳ Ｐゴシック" charset="0"/>
                <a:cs typeface="ＭＳ Ｐゴシック" charset="0"/>
              </a:rPr>
              <a:t> also practices lawlessness; and sin is lawlessness.”</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Habitual</a:t>
            </a: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Both translations are possible in the Greek text. </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However, wouldn't it be lawless to sin even once? </a:t>
            </a:r>
          </a:p>
        </p:txBody>
      </p:sp>
    </p:spTree>
    <p:extLst>
      <p:ext uri="{BB962C8B-B14F-4D97-AF65-F5344CB8AC3E}">
        <p14:creationId xmlns:p14="http://schemas.microsoft.com/office/powerpoint/2010/main" val="2275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3:6)?</a:t>
            </a: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Anyone who continues to live in him will not sin. But anyone who </a:t>
            </a:r>
            <a:r>
              <a:rPr lang="en-US" sz="2800" b="1" dirty="0">
                <a:solidFill>
                  <a:srgbClr val="FFFF00"/>
                </a:solidFill>
                <a:effectLst>
                  <a:glow rad="292100">
                    <a:srgbClr val="000000"/>
                  </a:glow>
                </a:effectLst>
                <a:latin typeface="Arial" charset="0"/>
                <a:ea typeface="ＭＳ Ｐゴシック" charset="0"/>
                <a:cs typeface="ＭＳ Ｐゴシック" charset="0"/>
              </a:rPr>
              <a:t>keeps on sinning</a:t>
            </a:r>
            <a:r>
              <a:rPr lang="en-US" sz="2800" b="1" dirty="0">
                <a:effectLst>
                  <a:glow rad="292100">
                    <a:srgbClr val="000000"/>
                  </a:glow>
                </a:effectLst>
                <a:latin typeface="Arial" charset="0"/>
                <a:ea typeface="ＭＳ Ｐゴシック" charset="0"/>
                <a:cs typeface="ＭＳ Ｐゴシック" charset="0"/>
              </a:rPr>
              <a:t> does not know him or understand who he is</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"No one who abides in Him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no one who sins has seen Him or knows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20726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Each of the preceding four translations are inconsistent in rendering verses 4 and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How? In one place each is absolute but then each is habitual in another.</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BOTTOM LINE: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 sin when we follow Satan</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rather than God!</a:t>
            </a:r>
          </a:p>
        </p:txBody>
      </p:sp>
    </p:spTree>
    <p:extLst>
      <p:ext uri="{BB962C8B-B14F-4D97-AF65-F5344CB8AC3E}">
        <p14:creationId xmlns:p14="http://schemas.microsoft.com/office/powerpoint/2010/main" val="256589596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Don’t hate believers (3:11-15)</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8769620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1743347"/>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the message you have heard from the beginning: We should love one another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John 3:11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071762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"DARKNESS</a:t>
            </a: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cannot drive out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DARKNESS</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Only light can do that.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cannot drive out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HATE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Only love can do that."</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4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 Martin Luther King, Jr.—</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en-US" sz="2800" b="1" i="1" dirty="0">
                <a:effectLst>
                  <a:glow rad="127000">
                    <a:schemeClr val="tx1"/>
                  </a:glow>
                </a:effectLst>
                <a:latin typeface="Arial" charset="0"/>
                <a:ea typeface="ＭＳ Ｐゴシック" charset="0"/>
                <a:cs typeface="ＭＳ Ｐゴシック" charset="0"/>
              </a:rPr>
              <a:t>Hatred of people is from Satan.</a:t>
            </a:r>
          </a:p>
        </p:txBody>
      </p:sp>
    </p:spTree>
    <p:extLst>
      <p:ext uri="{BB962C8B-B14F-4D97-AF65-F5344CB8AC3E}">
        <p14:creationId xmlns:p14="http://schemas.microsoft.com/office/powerpoint/2010/main" val="334324142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Show compassion (3:16-20)</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6880663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know what real love is because Jesus gave up his life for us. So we also ought to give up our lives for our brothers and sisters.  </a:t>
            </a: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If someone has enough money to live well and sees a brother or sister in need but shows no compassion—how can God’s love be in that person?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510000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let’s not merely say that we love each other; let us show the truth by our actions.  </a:t>
            </a:r>
            <a:r>
              <a:rPr lang="en-US" sz="3600" b="1" baseline="30000" dirty="0">
                <a:effectLst>
                  <a:glow rad="127000">
                    <a:schemeClr val="tx1"/>
                  </a:glow>
                </a:effectLst>
                <a:latin typeface="Arial" charset="0"/>
                <a:ea typeface="ＭＳ Ｐゴシック" charset="0"/>
                <a:cs typeface="ＭＳ Ｐゴシック" charset="0"/>
              </a:rPr>
              <a:t>19 </a:t>
            </a:r>
            <a:r>
              <a:rPr lang="en-US" sz="3600" b="1" dirty="0">
                <a:effectLst>
                  <a:glow rad="127000">
                    <a:schemeClr val="tx1"/>
                  </a:glow>
                </a:effectLst>
                <a:latin typeface="Arial" charset="0"/>
                <a:ea typeface="ＭＳ Ｐゴシック" charset="0"/>
                <a:cs typeface="ＭＳ Ｐゴシック" charset="0"/>
              </a:rPr>
              <a:t>Our actions will show that we belong to the truth, so we will be confident when we stand before God.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Even if we feel guilty, God is greater than our feelings, and he knows everything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3:18-20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48936451"/>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Be confident before God (3:21-24)</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472785970"/>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if we don’t feel guilty, we can come to God with bold confidence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7935181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"And we will receive from him whatever we ask because we obey him and do the things that please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3:22 NLT).</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this is his commandment: We must believe in the name of his Son, Jesus Christ, and love one another, just as he commanded us.  </a:t>
            </a:r>
            <a:r>
              <a:rPr lang="en-US" sz="3600" b="1" baseline="30000" dirty="0">
                <a:effectLst>
                  <a:glow rad="127000">
                    <a:schemeClr val="tx1"/>
                  </a:glow>
                </a:effectLst>
                <a:latin typeface="Arial" charset="0"/>
                <a:ea typeface="ＭＳ Ｐゴシック" charset="0"/>
                <a:cs typeface="ＭＳ Ｐゴシック" charset="0"/>
              </a:rPr>
              <a:t>24 </a:t>
            </a:r>
            <a:r>
              <a:rPr lang="en-US" sz="3600" b="1" dirty="0">
                <a:effectLst>
                  <a:glow rad="127000">
                    <a:schemeClr val="tx1"/>
                  </a:glow>
                </a:effectLst>
                <a:latin typeface="Arial" charset="0"/>
                <a:ea typeface="ＭＳ Ｐゴシック" charset="0"/>
                <a:cs typeface="ＭＳ Ｐゴシック" charset="0"/>
              </a:rPr>
              <a:t>Those who obey God’s commandments remain in fellowship with him, and he with them. And we know he lives in us because the Spirit he gave us lives in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3:23-24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473851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4</a:t>
            </a:r>
          </a:p>
        </p:txBody>
      </p:sp>
    </p:spTree>
    <p:extLst>
      <p:ext uri="{BB962C8B-B14F-4D97-AF65-F5344CB8AC3E}">
        <p14:creationId xmlns:p14="http://schemas.microsoft.com/office/powerpoint/2010/main" val="16250527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apostolic teaching (4:1-6)</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86231191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011" y="5589240"/>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Test the spirits (4:1)</a:t>
            </a:r>
          </a:p>
        </p:txBody>
      </p:sp>
    </p:spTree>
    <p:extLst>
      <p:ext uri="{BB962C8B-B14F-4D97-AF65-F5344CB8AC3E}">
        <p14:creationId xmlns:p14="http://schemas.microsoft.com/office/powerpoint/2010/main" val="155696117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63137" y="363443"/>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Dear friends, do not believe everyone who claims to speak by the Spirit. You must test them to see if the spirit they have comes from God. For there are many false prophets in the world.  </a:t>
            </a:r>
            <a:r>
              <a:rPr lang="en-SG" sz="3600" b="1" baseline="30000" dirty="0">
                <a:effectLst>
                  <a:glow rad="127000">
                    <a:schemeClr val="tx1"/>
                  </a:glow>
                </a:effectLst>
                <a:latin typeface="Arial" charset="0"/>
                <a:ea typeface="ＭＳ Ｐゴシック" charset="0"/>
                <a:cs typeface="ＭＳ Ｐゴシック" charset="0"/>
              </a:rPr>
              <a:t>2</a:t>
            </a:r>
            <a:r>
              <a:rPr lang="en-SG" sz="3600" b="1" dirty="0">
                <a:effectLst>
                  <a:glow rad="127000">
                    <a:schemeClr val="tx1"/>
                  </a:glow>
                </a:effectLst>
                <a:latin typeface="Arial" charset="0"/>
                <a:ea typeface="ＭＳ Ｐゴシック" charset="0"/>
                <a:cs typeface="ＭＳ Ｐゴシック" charset="0"/>
              </a:rPr>
              <a:t>This is how we know if they have the Spirit of God: If a person claiming to be a prophet acknowledges that Jesus Christ came in a real body, that person has the Spirit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6133930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7190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0287" y="332656"/>
            <a:ext cx="8603426"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if someone claims to be a prophet and does not acknowledge the truth about Jesus, that person is not from God. Such a person has the spirit of the Antichrist, which you heard is coming into the world and indeed is already here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1060030"/>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you belong to God, my dear children. You have already won a victory over those people, because the Spirit who lives in you is greater than the spirit who lives in the world.  </a:t>
            </a:r>
            <a:br>
              <a:rPr lang="en-SG" sz="3600" b="1" dirty="0">
                <a:effectLst>
                  <a:glow rad="127000">
                    <a:schemeClr val="tx1"/>
                  </a:glow>
                </a:effectLst>
                <a:latin typeface="Arial" charset="0"/>
                <a:ea typeface="ＭＳ Ｐゴシック" charset="0"/>
                <a:cs typeface="ＭＳ Ｐゴシック" charset="0"/>
              </a:rPr>
            </a:br>
            <a:r>
              <a:rPr lang="en-SG" sz="3600" b="1" baseline="30000" dirty="0">
                <a:effectLst>
                  <a:glow rad="127000">
                    <a:schemeClr val="tx1"/>
                  </a:glow>
                </a:effectLst>
                <a:latin typeface="Arial" charset="0"/>
                <a:ea typeface="ＭＳ Ｐゴシック" charset="0"/>
                <a:cs typeface="ＭＳ Ｐゴシック" charset="0"/>
              </a:rPr>
              <a:t>5 </a:t>
            </a:r>
            <a:r>
              <a:rPr lang="en-SG" sz="3600" b="1" dirty="0">
                <a:effectLst>
                  <a:glow rad="127000">
                    <a:schemeClr val="tx1"/>
                  </a:glow>
                </a:effectLst>
                <a:latin typeface="Arial" charset="0"/>
                <a:ea typeface="ＭＳ Ｐゴシック" charset="0"/>
                <a:cs typeface="ＭＳ Ｐゴシック" charset="0"/>
              </a:rPr>
              <a:t>Those people belong to this world, so they speak from the world’s viewpoint, and the world listens to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0211957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But we belong to God, and those who know God listen to us. If they do not belong to God, they do not listen to us. That is how we know if someone has the Spirit of truth or the spirit of deception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5005023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Care for believers (4:7-21)</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260468685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3429000"/>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friends, let us continue to love one another, for love comes from God. Anyone who loves is a child of God and knows God.  </a:t>
            </a: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But anyone who does not love does not know God, for God is love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4:7-8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2742392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BCA22E-5203-0346-8546-45B58BF7A9C8}"/>
              </a:ext>
            </a:extLst>
          </p:cNvPr>
          <p:cNvGrpSpPr/>
          <p:nvPr/>
        </p:nvGrpSpPr>
        <p:grpSpPr>
          <a:xfrm>
            <a:off x="0" y="0"/>
            <a:ext cx="9144000" cy="6858000"/>
            <a:chOff x="0" y="0"/>
            <a:chExt cx="9144000" cy="6858000"/>
          </a:xfrm>
        </p:grpSpPr>
        <p:pic>
          <p:nvPicPr>
            <p:cNvPr id="1026" name="Picture 2" descr="He loved us first by tataijucc.deviantart.com on @DeviantArt | Serious  quotes, Bible verse typography, God loves you">
              <a:extLst>
                <a:ext uri="{FF2B5EF4-FFF2-40B4-BE49-F238E27FC236}">
                  <a16:creationId xmlns:a16="http://schemas.microsoft.com/office/drawing/2014/main" id="{0F53C862-FB27-4D61-816E-94F8E9B9A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C21233-E933-8349-A74A-4723369F403B}"/>
                </a:ext>
              </a:extLst>
            </p:cNvPr>
            <p:cNvSpPr/>
            <p:nvPr/>
          </p:nvSpPr>
          <p:spPr bwMode="auto">
            <a:xfrm>
              <a:off x="2143760" y="75184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a:extLst>
                <a:ext uri="{FF2B5EF4-FFF2-40B4-BE49-F238E27FC236}">
                  <a16:creationId xmlns:a16="http://schemas.microsoft.com/office/drawing/2014/main" id="{D12C9964-016C-7A4E-9D64-B5A3A8184BA9}"/>
                </a:ext>
              </a:extLst>
            </p:cNvPr>
            <p:cNvSpPr/>
            <p:nvPr/>
          </p:nvSpPr>
          <p:spPr bwMode="auto">
            <a:xfrm>
              <a:off x="2895600" y="2164080"/>
              <a:ext cx="5740400" cy="3688080"/>
            </a:xfrm>
            <a:prstGeom prst="rect">
              <a:avLst/>
            </a:prstGeom>
            <a:solidFill>
              <a:srgbClr val="9A968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extBox 1">
            <a:extLst>
              <a:ext uri="{FF2B5EF4-FFF2-40B4-BE49-F238E27FC236}">
                <a16:creationId xmlns:a16="http://schemas.microsoft.com/office/drawing/2014/main" id="{0C7EF948-35D6-C74E-8F0F-D66CA5E83420}"/>
              </a:ext>
            </a:extLst>
          </p:cNvPr>
          <p:cNvSpPr txBox="1"/>
          <p:nvPr/>
        </p:nvSpPr>
        <p:spPr>
          <a:xfrm>
            <a:off x="5715008" y="5375141"/>
            <a:ext cx="2920992"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charset="0"/>
                <a:ea typeface="ＭＳ Ｐゴシック" charset="0"/>
              </a:rPr>
              <a:t>1 JOHN 4:19</a:t>
            </a:r>
          </a:p>
        </p:txBody>
      </p:sp>
      <p:sp>
        <p:nvSpPr>
          <p:cNvPr id="4" name="TextBox 3">
            <a:extLst>
              <a:ext uri="{FF2B5EF4-FFF2-40B4-BE49-F238E27FC236}">
                <a16:creationId xmlns:a16="http://schemas.microsoft.com/office/drawing/2014/main" id="{DACB19A4-62EA-5843-BC61-2978F73F1DA6}"/>
              </a:ext>
            </a:extLst>
          </p:cNvPr>
          <p:cNvSpPr txBox="1"/>
          <p:nvPr/>
        </p:nvSpPr>
        <p:spPr>
          <a:xfrm>
            <a:off x="2524760" y="419169"/>
            <a:ext cx="4978400" cy="481670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charset="0"/>
                <a:ea typeface="ＭＳ Ｐゴシック" charset="0"/>
              </a:rPr>
              <a:t>WE LOVE EACH OTHER BECAUSE HE LOVED US </a:t>
            </a:r>
            <a:r>
              <a:rPr kumimoji="0" lang="en-US" sz="11500" b="1" i="0" u="none" strike="noStrike" kern="1200" cap="none" spc="0" normalizeH="0" baseline="0" noProof="0" dirty="0">
                <a:ln>
                  <a:noFill/>
                </a:ln>
                <a:solidFill>
                  <a:srgbClr val="FF0000"/>
                </a:solidFill>
                <a:effectLst/>
                <a:uLnTx/>
                <a:uFillTx/>
                <a:latin typeface="Times New Roman" charset="0"/>
                <a:ea typeface="ＭＳ Ｐゴシック" charset="0"/>
              </a:rPr>
              <a:t>FIRST</a:t>
            </a:r>
            <a:endParaRPr kumimoji="0" lang="en-US" sz="4800" b="1" i="0" u="none" strike="noStrike" kern="1200" cap="none" spc="0" normalizeH="0" baseline="0" noProof="0" dirty="0">
              <a:ln>
                <a:noFill/>
              </a:ln>
              <a:solidFill>
                <a:srgbClr val="FF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121632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5</a:t>
            </a:r>
          </a:p>
        </p:txBody>
      </p:sp>
    </p:spTree>
    <p:extLst>
      <p:ext uri="{BB962C8B-B14F-4D97-AF65-F5344CB8AC3E}">
        <p14:creationId xmlns:p14="http://schemas.microsoft.com/office/powerpoint/2010/main" val="39667386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Don’t sin (3:1-10)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Don’t hate believers (3:11-15)</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Show compassion (3:16-20)</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Be confident before God (3:21-24)</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Obey apostolic teaching (4:1-6)</a:t>
            </a:r>
            <a:endParaRPr lang="en-SG" sz="3600" b="1" dirty="0">
              <a:effectLst>
                <a:glow rad="228600">
                  <a:schemeClr val="accent4">
                    <a:satMod val="175000"/>
                  </a:schemeClr>
                </a:glow>
              </a:effectLst>
            </a:endParaRPr>
          </a:p>
          <a:p>
            <a:pPr lvl="1"/>
            <a:r>
              <a:rPr lang="en-US" sz="3600" b="1" dirty="0">
                <a:effectLst>
                  <a:glow rad="228600">
                    <a:schemeClr val="accent4">
                      <a:satMod val="175000"/>
                    </a:schemeClr>
                  </a:glow>
                </a:effectLst>
              </a:rPr>
              <a:t>Care for believers (4:7-21)</a:t>
            </a:r>
            <a:endParaRPr lang="en-SG"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Obey God’s commands (5:1-3)</a:t>
            </a:r>
            <a:endParaRPr lang="en-SG" sz="3600" b="1" dirty="0">
              <a:solidFill>
                <a:srgbClr val="FFFF00"/>
              </a:solidFill>
              <a:effectLst>
                <a:glow rad="228600">
                  <a:schemeClr val="accent4">
                    <a:satMod val="175000"/>
                  </a:schemeClr>
                </a:glow>
              </a:effectLst>
            </a:endParaRPr>
          </a:p>
        </p:txBody>
      </p:sp>
    </p:spTree>
    <p:extLst>
      <p:ext uri="{BB962C8B-B14F-4D97-AF65-F5344CB8AC3E}">
        <p14:creationId xmlns:p14="http://schemas.microsoft.com/office/powerpoint/2010/main" val="326973361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Everyone who believes that Jesus is the Christ has become a child of God. And everyone who loves the Father loves his children, too.  </a:t>
            </a:r>
            <a:r>
              <a:rPr lang="en-US" sz="3600" b="1" baseline="30000" dirty="0">
                <a:effectLst>
                  <a:glow rad="127000">
                    <a:schemeClr val="tx1"/>
                  </a:glow>
                </a:effectLst>
                <a:latin typeface="Arial" charset="0"/>
                <a:ea typeface="ＭＳ Ｐゴシック" charset="0"/>
                <a:cs typeface="ＭＳ Ｐゴシック" charset="0"/>
              </a:rPr>
              <a:t>2 </a:t>
            </a:r>
            <a:r>
              <a:rPr lang="en-US" sz="3600" b="1" dirty="0">
                <a:effectLst>
                  <a:glow rad="127000">
                    <a:schemeClr val="tx1"/>
                  </a:glow>
                </a:effectLst>
                <a:latin typeface="Arial" charset="0"/>
                <a:ea typeface="ＭＳ Ｐゴシック" charset="0"/>
                <a:cs typeface="ＭＳ Ｐゴシック" charset="0"/>
              </a:rPr>
              <a:t>We know we love God’s children if we love God and obey his commandments.  </a:t>
            </a:r>
            <a:r>
              <a:rPr lang="en-US" sz="3600" b="1" baseline="30000" dirty="0">
                <a:effectLst>
                  <a:glow rad="127000">
                    <a:schemeClr val="tx1"/>
                  </a:glow>
                </a:effectLst>
                <a:latin typeface="Arial" charset="0"/>
                <a:ea typeface="ＭＳ Ｐゴシック" charset="0"/>
                <a:cs typeface="ＭＳ Ｐゴシック" charset="0"/>
              </a:rPr>
              <a:t>3 </a:t>
            </a:r>
            <a:r>
              <a:rPr lang="en-US" sz="3600" b="1" dirty="0">
                <a:effectLst>
                  <a:glow rad="127000">
                    <a:schemeClr val="tx1"/>
                  </a:glow>
                </a:effectLst>
                <a:latin typeface="Arial" charset="0"/>
                <a:ea typeface="ＭＳ Ｐゴシック" charset="0"/>
                <a:cs typeface="ＭＳ Ｐゴシック" charset="0"/>
              </a:rPr>
              <a:t>Loving God means keeping his commandments, and his commandments are not burdensome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217858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(3:1–5:3 )</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cs typeface="ＭＳ Ｐゴシック" charset="0"/>
              </a:rPr>
              <a:t>Realize that obedience produces </a:t>
            </a:r>
            <a:br>
              <a:rPr lang="en-US" sz="3600" b="1" kern="0" dirty="0">
                <a:solidFill>
                  <a:srgbClr val="FFFFFF"/>
                </a:solidFill>
                <a:effectLst>
                  <a:glow rad="127000">
                    <a:srgbClr val="000000"/>
                  </a:glow>
                </a:effectLst>
                <a:latin typeface="Arial" charset="0"/>
                <a:ea typeface="ＭＳ Ｐゴシック" charset="0"/>
                <a:cs typeface="ＭＳ Ｐゴシック" charset="0"/>
              </a:rPr>
            </a:br>
            <a:r>
              <a:rPr lang="en-US" sz="3600" b="1" kern="0" dirty="0">
                <a:solidFill>
                  <a:srgbClr val="FFFFFF"/>
                </a:solidFill>
                <a:effectLst>
                  <a:glow rad="127000">
                    <a:srgbClr val="000000"/>
                  </a:glow>
                </a:effectLst>
                <a:latin typeface="Arial" charset="0"/>
                <a:ea typeface="ＭＳ Ｐゴシック" charset="0"/>
                <a:cs typeface="ＭＳ Ｐゴシック" charset="0"/>
              </a:rPr>
              <a:t>what you really </a:t>
            </a:r>
            <a:r>
              <a:rPr lang="en-US" sz="3600" b="1" kern="0" dirty="0">
                <a:solidFill>
                  <a:srgbClr val="FFFF00"/>
                </a:solidFill>
                <a:effectLst>
                  <a:glow rad="127000">
                    <a:srgbClr val="000000"/>
                  </a:glow>
                </a:effectLst>
                <a:latin typeface="Arial" charset="0"/>
                <a:ea typeface="ＭＳ Ｐゴシック" charset="0"/>
                <a:cs typeface="ＭＳ Ｐゴシック" charset="0"/>
              </a:rPr>
              <a:t>need</a:t>
            </a:r>
            <a:r>
              <a:rPr lang="en-US" sz="3600" b="1" kern="0" dirty="0">
                <a:solidFill>
                  <a:srgbClr val="FFFFFF"/>
                </a:solidFill>
                <a:effectLst>
                  <a:glow rad="127000">
                    <a:srgbClr val="000000"/>
                  </a:glow>
                </a:effectLst>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3600" b="1" kern="0" dirty="0">
                <a:solidFill>
                  <a:srgbClr val="FFFFFF"/>
                </a:solidFill>
                <a:effectLst>
                  <a:glow rad="127000">
                    <a:srgbClr val="000000"/>
                  </a:glow>
                </a:effectLst>
                <a:latin typeface="Arial" charset="0"/>
                <a:ea typeface="ＭＳ Ｐゴシック" charset="0"/>
                <a:cs typeface="ＭＳ Ｐゴシック" charset="0"/>
              </a:rPr>
              <a:t>5:4-21</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02540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59122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en-US" sz="2800" b="1" i="1" dirty="0">
                <a:effectLst>
                  <a:glow rad="127000">
                    <a:schemeClr val="tx1"/>
                  </a:glow>
                </a:effectLst>
                <a:latin typeface="Arial" charset="0"/>
                <a:ea typeface="ＭＳ Ｐゴシック" charset="0"/>
                <a:cs typeface="ＭＳ Ｐゴシック" charset="0"/>
              </a:rPr>
              <a:t>— Francis Chan —</a:t>
            </a: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The Bible says that when we obey God’s commands, we benefit. I think we naturally assume that if we look out for our own interests and concerns, we will be happy. But people who sacrifice for others will tell you that seasons of giving are the most rewarding of their lives.</a:t>
            </a:r>
          </a:p>
        </p:txBody>
      </p:sp>
    </p:spTree>
    <p:extLst>
      <p:ext uri="{BB962C8B-B14F-4D97-AF65-F5344CB8AC3E}">
        <p14:creationId xmlns:p14="http://schemas.microsoft.com/office/powerpoint/2010/main" val="1267247711"/>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Victory over the world system (5:4-5)</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72954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868144"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every child of God defeats this evil world, and we achieve this victory through our faith.  </a:t>
            </a:r>
            <a:r>
              <a:rPr lang="en-US" sz="3600" b="1" baseline="30000" dirty="0">
                <a:effectLst>
                  <a:glow rad="127000">
                    <a:schemeClr val="tx1"/>
                  </a:glow>
                </a:effectLst>
                <a:latin typeface="Arial" charset="0"/>
                <a:ea typeface="ＭＳ Ｐゴシック" charset="0"/>
                <a:cs typeface="ＭＳ Ｐゴシック" charset="0"/>
              </a:rPr>
              <a:t>5 </a:t>
            </a:r>
            <a:r>
              <a:rPr lang="en-US" sz="3600" b="1" dirty="0">
                <a:effectLst>
                  <a:glow rad="127000">
                    <a:schemeClr val="tx1"/>
                  </a:glow>
                </a:effectLst>
                <a:latin typeface="Arial" charset="0"/>
                <a:ea typeface="ＭＳ Ｐゴシック" charset="0"/>
                <a:cs typeface="ＭＳ Ｐゴシック" charset="0"/>
              </a:rPr>
              <a:t>And who can win this battle against the world? Only those who believe that Jesus is the Son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5:4-5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0664330"/>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Assurance of salvation (5:6-13)</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98956416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title" idx="4294967295"/>
          </p:nvPr>
        </p:nvSpPr>
        <p:spPr>
          <a:xfrm>
            <a:off x="0" y="0"/>
            <a:ext cx="9144000" cy="1143000"/>
          </a:xfrm>
        </p:spPr>
        <p:txBody>
          <a:bodyPr/>
          <a:lstStyle/>
          <a:p>
            <a:r>
              <a:rPr lang="en-US" sz="4000" b="1">
                <a:latin typeface="Arial" charset="0"/>
                <a:ea typeface="ＭＳ Ｐゴシック" charset="0"/>
              </a:rPr>
              <a:t>Jesus Will Return to Earth</a:t>
            </a:r>
          </a:p>
        </p:txBody>
      </p:sp>
      <p:pic>
        <p:nvPicPr>
          <p:cNvPr id="326659"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63" y="1125538"/>
            <a:ext cx="9132888" cy="511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908050"/>
          </a:xfrm>
        </p:spPr>
        <p:txBody>
          <a:bodyPr/>
          <a:lstStyle/>
          <a:p>
            <a:r>
              <a:rPr lang="en-US" sz="4000" b="1">
                <a:latin typeface="Arial" charset="0"/>
                <a:ea typeface="ＭＳ Ｐゴシック" charset="0"/>
              </a:rPr>
              <a:t>The Rapture (The “Catching Up”)</a:t>
            </a:r>
          </a:p>
        </p:txBody>
      </p:sp>
      <p:pic>
        <p:nvPicPr>
          <p:cNvPr id="32870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1225"/>
            <a:ext cx="9204325" cy="5916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2800" b="1" dirty="0">
                <a:effectLst>
                  <a:glow rad="292100">
                    <a:srgbClr val="000000"/>
                  </a:glow>
                </a:effectLst>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Then, together with them, we who are still alive and remain on the earth will be caught up in the clouds to meet the Lord in the air. Then we will be with the Lord forever.  So encourage each other with these words” (1 Thess. 4:16-18 </a:t>
            </a:r>
            <a:r>
              <a:rPr lang="en-US" sz="2400" b="1" dirty="0">
                <a:effectLst>
                  <a:glow rad="292100">
                    <a:srgbClr val="000000"/>
                  </a:glow>
                </a:effectLst>
                <a:latin typeface="Arial" charset="0"/>
                <a:ea typeface="ＭＳ Ｐゴシック" charset="0"/>
                <a:cs typeface="ＭＳ Ｐゴシック" charset="0"/>
              </a:rPr>
              <a:t>NLT</a:t>
            </a:r>
            <a:r>
              <a:rPr lang="en-US" sz="2800" b="1" dirty="0">
                <a:effectLst>
                  <a:glow rad="292100">
                    <a:srgbClr val="000000"/>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en-US" dirty="0">
                <a:solidFill>
                  <a:schemeClr val="bg1"/>
                </a:solidFill>
                <a:effectLst>
                  <a:glow rad="101600">
                    <a:schemeClr val="tx1"/>
                  </a:glow>
                </a:effectLst>
                <a:latin typeface="Chalkboard SE Bold"/>
                <a:cs typeface="Chalkboard SE Bold"/>
              </a:rPr>
              <a:t>God’s Gift (1 John 5:12-13)</a:t>
            </a: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en-US" altLang="zh-CN" sz="3200" dirty="0">
                <a:solidFill>
                  <a:srgbClr val="FFFFFF"/>
                </a:solidFill>
                <a:effectLst>
                  <a:glow rad="127000">
                    <a:srgbClr val="000000">
                      <a:alpha val="99000"/>
                    </a:srgbClr>
                  </a:glow>
                </a:effectLst>
                <a:latin typeface="Chalkboard SE Bold"/>
                <a:ea typeface="宋体" charset="0"/>
                <a:cs typeface="Chalkboard SE Bold"/>
              </a:rPr>
              <a:t>"And this is what God has testified: </a:t>
            </a:r>
            <a:br>
              <a:rPr lang="en-US" altLang="zh-CN" sz="3200" dirty="0">
                <a:solidFill>
                  <a:srgbClr val="FFFFFF"/>
                </a:solidFill>
                <a:effectLst>
                  <a:glow rad="127000">
                    <a:srgbClr val="000000">
                      <a:alpha val="99000"/>
                    </a:srgbClr>
                  </a:glow>
                </a:effectLst>
                <a:latin typeface="Chalkboard SE Bold"/>
                <a:ea typeface="宋体" charset="0"/>
                <a:cs typeface="Chalkboard SE Bold"/>
              </a:rPr>
            </a:br>
            <a:r>
              <a:rPr lang="en-US" altLang="zh-CN" sz="3200" dirty="0">
                <a:solidFill>
                  <a:srgbClr val="FFFF00"/>
                </a:solidFill>
                <a:effectLst>
                  <a:glow rad="127000">
                    <a:srgbClr val="000000">
                      <a:alpha val="99000"/>
                    </a:srgbClr>
                  </a:glow>
                </a:effectLst>
                <a:latin typeface="Chalkboard SE Bold"/>
                <a:ea typeface="宋体" charset="0"/>
                <a:cs typeface="Chalkboard SE Bold"/>
              </a:rPr>
              <a:t>He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has given us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and this life is in his Son.  </a:t>
            </a:r>
            <a:r>
              <a:rPr lang="en-US" altLang="zh-CN" sz="3200" baseline="30000" dirty="0">
                <a:solidFill>
                  <a:srgbClr val="FFFF00"/>
                </a:solidFill>
                <a:effectLst>
                  <a:glow rad="127000">
                    <a:srgbClr val="000000">
                      <a:alpha val="99000"/>
                    </a:srgbClr>
                  </a:glow>
                </a:effectLst>
                <a:latin typeface="Chalkboard SE Bold"/>
                <a:ea typeface="宋体" charset="0"/>
                <a:cs typeface="Chalkboard SE Bold"/>
              </a:rPr>
              <a:t>12</a:t>
            </a:r>
            <a:r>
              <a:rPr lang="en-US" altLang="zh-CN" sz="3200" dirty="0">
                <a:solidFill>
                  <a:srgbClr val="FFFF00"/>
                </a:solidFill>
                <a:effectLst>
                  <a:glow rad="127000">
                    <a:srgbClr val="000000">
                      <a:alpha val="99000"/>
                    </a:srgbClr>
                  </a:glow>
                </a:effectLst>
                <a:latin typeface="Chalkboard SE Bold"/>
                <a:ea typeface="宋体" charset="0"/>
                <a:cs typeface="Chalkboard SE Bold"/>
              </a:rPr>
              <a:t>Whoever has the Son has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 whoever does not have God’s Son does not have life. </a:t>
            </a:r>
            <a:r>
              <a:rPr lang="en-US" altLang="zh-CN" sz="3200" baseline="30000" dirty="0">
                <a:solidFill>
                  <a:srgbClr val="FFFFFF"/>
                </a:solidFill>
                <a:effectLst>
                  <a:glow rad="127000">
                    <a:srgbClr val="000000">
                      <a:alpha val="99000"/>
                    </a:srgbClr>
                  </a:glow>
                </a:effectLst>
                <a:latin typeface="Chalkboard SE Bold"/>
                <a:ea typeface="宋体" charset="0"/>
                <a:cs typeface="Chalkboard SE Bold"/>
              </a:rPr>
              <a:t>13</a:t>
            </a:r>
            <a:r>
              <a:rPr lang="en-US" altLang="zh-CN" sz="3200" dirty="0">
                <a:solidFill>
                  <a:srgbClr val="FFFFFF"/>
                </a:solidFill>
                <a:effectLst>
                  <a:glow rad="127000">
                    <a:srgbClr val="000000">
                      <a:alpha val="99000"/>
                    </a:srgbClr>
                  </a:glow>
                </a:effectLst>
                <a:latin typeface="Chalkboard SE Bold"/>
                <a:ea typeface="宋体" charset="0"/>
                <a:cs typeface="Chalkboard SE Bold"/>
              </a:rPr>
              <a:t>I have written this to you who believe in the name of the Son of God, so that you may </a:t>
            </a:r>
            <a:r>
              <a:rPr lang="en-US" altLang="zh-CN" sz="3200" dirty="0">
                <a:solidFill>
                  <a:srgbClr val="FFFF00"/>
                </a:solidFill>
                <a:effectLst>
                  <a:glow rad="127000">
                    <a:srgbClr val="000000">
                      <a:alpha val="99000"/>
                    </a:srgbClr>
                  </a:glow>
                </a:effectLst>
                <a:latin typeface="Chalkboard SE Bold"/>
                <a:ea typeface="宋体" charset="0"/>
                <a:cs typeface="Chalkboard SE Bold"/>
              </a:rPr>
              <a:t>know</a:t>
            </a:r>
            <a:r>
              <a:rPr lang="en-US" altLang="zh-CN" sz="3200" dirty="0">
                <a:solidFill>
                  <a:srgbClr val="FFFFFF"/>
                </a:solidFill>
                <a:effectLst>
                  <a:glow rad="127000">
                    <a:srgbClr val="000000">
                      <a:alpha val="99000"/>
                    </a:srgbClr>
                  </a:glow>
                </a:effectLst>
                <a:latin typeface="Chalkboard SE Bold"/>
                <a:ea typeface="宋体" charset="0"/>
                <a:cs typeface="Chalkboard SE Bold"/>
              </a:rPr>
              <a:t> </a:t>
            </a:r>
            <a:r>
              <a:rPr lang="en-US" altLang="zh-CN" sz="3200" dirty="0">
                <a:solidFill>
                  <a:srgbClr val="FFFF00"/>
                </a:solidFill>
                <a:effectLst>
                  <a:glow rad="127000">
                    <a:srgbClr val="000000">
                      <a:alpha val="99000"/>
                    </a:srgbClr>
                  </a:glow>
                </a:effectLst>
                <a:latin typeface="Chalkboard SE Bold"/>
                <a:ea typeface="宋体" charset="0"/>
                <a:cs typeface="Chalkboard SE Bold"/>
              </a:rPr>
              <a:t>you have eternal life</a:t>
            </a:r>
            <a:r>
              <a:rPr lang="en-US" altLang="zh-CN" sz="3200" dirty="0">
                <a:solidFill>
                  <a:srgbClr val="FFFFFF"/>
                </a:solidFill>
                <a:effectLst>
                  <a:glow rad="127000">
                    <a:srgbClr val="000000">
                      <a:alpha val="99000"/>
                    </a:srgbClr>
                  </a:glow>
                </a:effectLst>
                <a:latin typeface="Chalkboard SE Bold"/>
                <a:ea typeface="宋体" charset="0"/>
                <a:cs typeface="Chalkboard SE Bold"/>
              </a:rPr>
              <a: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0072" y="15201"/>
            <a:ext cx="3898776" cy="1143000"/>
          </a:xfrm>
        </p:spPr>
        <p:txBody>
          <a:bodyPr/>
          <a:lstStyle/>
          <a:p>
            <a:pPr>
              <a:defRPr/>
            </a:pPr>
            <a:r>
              <a:rPr lang="en-US" sz="3600" b="1" i="1" dirty="0">
                <a:solidFill>
                  <a:schemeClr val="bg1"/>
                </a:solidFill>
                <a:effectLst>
                  <a:glow rad="177800">
                    <a:schemeClr val="tx1"/>
                  </a:glow>
                </a:effectLst>
                <a:latin typeface="Arial"/>
                <a:cs typeface="Arial"/>
              </a:rPr>
              <a:t>A Prayer</a:t>
            </a:r>
          </a:p>
        </p:txBody>
      </p:sp>
      <p:sp>
        <p:nvSpPr>
          <p:cNvPr id="3" name="Title 1"/>
          <p:cNvSpPr txBox="1">
            <a:spLocks/>
          </p:cNvSpPr>
          <p:nvPr/>
        </p:nvSpPr>
        <p:spPr bwMode="auto">
          <a:xfrm>
            <a:off x="107504" y="116632"/>
            <a:ext cx="4773446" cy="6624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457200">
              <a:defRPr/>
            </a:pPr>
            <a:r>
              <a:rPr lang="en-US" sz="3600" b="1" i="1" dirty="0">
                <a:solidFill>
                  <a:prstClr val="white"/>
                </a:solidFill>
                <a:effectLst>
                  <a:glow rad="177800">
                    <a:prstClr val="black"/>
                  </a:glow>
                </a:effectLst>
                <a:latin typeface="Arial"/>
                <a:cs typeface="Arial"/>
              </a:rPr>
              <a:t>“Jesus, thank you for the promise of eternal life by simple trust in you.  </a:t>
            </a:r>
            <a:br>
              <a:rPr lang="en-US" sz="3600" b="1" i="1" dirty="0">
                <a:solidFill>
                  <a:prstClr val="white"/>
                </a:solidFill>
                <a:effectLst>
                  <a:glow rad="177800">
                    <a:prstClr val="black"/>
                  </a:glow>
                </a:effectLst>
                <a:latin typeface="Arial"/>
                <a:cs typeface="Arial"/>
              </a:rPr>
            </a:br>
            <a:r>
              <a:rPr lang="en-US" sz="3600" b="1" i="1" dirty="0">
                <a:solidFill>
                  <a:prstClr val="white"/>
                </a:solidFill>
                <a:effectLst>
                  <a:glow rad="177800">
                    <a:prstClr val="black"/>
                  </a:glow>
                </a:effectLst>
                <a:latin typeface="Arial"/>
                <a:cs typeface="Arial"/>
              </a:rPr>
              <a:t>I trust you now that you are indeed who you said you were—God’s Son—and I thank you by faith for giving me eternal life.  Amen.”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en-US" sz="8800" b="1" dirty="0"/>
              <a:t>Eternal Security</a:t>
            </a: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Believe in Christ’s humanity for fellowship and joy (1:1-4).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Depend on Jesus (1:5–2:14).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Avoid two hindrances to obedience to fight early Gnosticism (2:15-29).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714" y="4132975"/>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Eternal Security</a:t>
            </a:r>
          </a:p>
        </p:txBody>
      </p:sp>
      <p:sp>
        <p:nvSpPr>
          <p:cNvPr id="4" name="Rectangle 2"/>
          <p:cNvSpPr txBox="1">
            <a:spLocks noChangeArrowheads="1"/>
          </p:cNvSpPr>
          <p:nvPr/>
        </p:nvSpPr>
        <p:spPr bwMode="auto">
          <a:xfrm>
            <a:off x="0" y="5992378"/>
            <a:ext cx="9144000"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“Once Saved, Always Saved”</a:t>
            </a:r>
          </a:p>
        </p:txBody>
      </p:sp>
      <p:sp>
        <p:nvSpPr>
          <p:cNvPr id="39731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296a</a:t>
            </a:r>
          </a:p>
        </p:txBody>
      </p:sp>
      <p:grpSp>
        <p:nvGrpSpPr>
          <p:cNvPr id="5" name="Group 4">
            <a:extLst>
              <a:ext uri="{FF2B5EF4-FFF2-40B4-BE49-F238E27FC236}">
                <a16:creationId xmlns:a16="http://schemas.microsoft.com/office/drawing/2014/main" id="{F53834C6-810B-0144-82C1-E005BDD121A0}"/>
              </a:ext>
            </a:extLst>
          </p:cNvPr>
          <p:cNvGrpSpPr/>
          <p:nvPr/>
        </p:nvGrpSpPr>
        <p:grpSpPr>
          <a:xfrm>
            <a:off x="51714" y="0"/>
            <a:ext cx="9016328" cy="5992813"/>
            <a:chOff x="51714" y="0"/>
            <a:chExt cx="9016328" cy="5992813"/>
          </a:xfrm>
        </p:grpSpPr>
        <p:pic>
          <p:nvPicPr>
            <p:cNvPr id="39731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388" y="0"/>
              <a:ext cx="8988425" cy="599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gular Pentagon 1">
              <a:extLst>
                <a:ext uri="{FF2B5EF4-FFF2-40B4-BE49-F238E27FC236}">
                  <a16:creationId xmlns:a16="http://schemas.microsoft.com/office/drawing/2014/main" id="{0ACD9869-8A05-9248-9F3A-06A20F91C207}"/>
                </a:ext>
              </a:extLst>
            </p:cNvPr>
            <p:cNvSpPr/>
            <p:nvPr/>
          </p:nvSpPr>
          <p:spPr bwMode="auto">
            <a:xfrm rot="20556805">
              <a:off x="5699257" y="2254636"/>
              <a:ext cx="936104" cy="79154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gular Pentagon 6">
              <a:extLst>
                <a:ext uri="{FF2B5EF4-FFF2-40B4-BE49-F238E27FC236}">
                  <a16:creationId xmlns:a16="http://schemas.microsoft.com/office/drawing/2014/main" id="{E683485A-7FF6-2243-8F92-24F8C85B4920}"/>
                </a:ext>
              </a:extLst>
            </p:cNvPr>
            <p:cNvSpPr/>
            <p:nvPr/>
          </p:nvSpPr>
          <p:spPr bwMode="auto">
            <a:xfrm rot="21445724">
              <a:off x="2564267" y="2579691"/>
              <a:ext cx="421348" cy="387972"/>
            </a:xfrm>
            <a:prstGeom prst="pentagon">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C88D5514-784F-7940-81DB-C30E4245B274}"/>
                </a:ext>
              </a:extLst>
            </p:cNvPr>
            <p:cNvSpPr/>
            <p:nvPr/>
          </p:nvSpPr>
          <p:spPr bwMode="auto">
            <a:xfrm>
              <a:off x="51714" y="2204864"/>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a:extLst>
                <a:ext uri="{FF2B5EF4-FFF2-40B4-BE49-F238E27FC236}">
                  <a16:creationId xmlns:a16="http://schemas.microsoft.com/office/drawing/2014/main" id="{DE15DCE1-D15C-2345-916D-F68961DE061A}"/>
                </a:ext>
              </a:extLst>
            </p:cNvPr>
            <p:cNvSpPr/>
            <p:nvPr/>
          </p:nvSpPr>
          <p:spPr bwMode="auto">
            <a:xfrm>
              <a:off x="6203940" y="2267007"/>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Rectangle 9">
              <a:extLst>
                <a:ext uri="{FF2B5EF4-FFF2-40B4-BE49-F238E27FC236}">
                  <a16:creationId xmlns:a16="http://schemas.microsoft.com/office/drawing/2014/main" id="{7F1F73B4-EA93-5847-A0CA-9671562619C7}"/>
                </a:ext>
              </a:extLst>
            </p:cNvPr>
            <p:cNvSpPr/>
            <p:nvPr/>
          </p:nvSpPr>
          <p:spPr bwMode="auto">
            <a:xfrm>
              <a:off x="5706791" y="2169352"/>
              <a:ext cx="2864102" cy="772055"/>
            </a:xfrm>
            <a:prstGeom prst="rect">
              <a:avLst/>
            </a:prstGeom>
            <a:solidFill>
              <a:srgbClr val="0A020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2" name="Rectangle 2">
            <a:extLst>
              <a:ext uri="{FF2B5EF4-FFF2-40B4-BE49-F238E27FC236}">
                <a16:creationId xmlns:a16="http://schemas.microsoft.com/office/drawing/2014/main" id="{4E925039-B30C-1E4A-871D-FB65EDA26A77}"/>
              </a:ext>
            </a:extLst>
          </p:cNvPr>
          <p:cNvSpPr txBox="1">
            <a:spLocks noChangeArrowheads="1"/>
          </p:cNvSpPr>
          <p:nvPr/>
        </p:nvSpPr>
        <p:spPr bwMode="auto">
          <a:xfrm>
            <a:off x="-180528" y="2132856"/>
            <a:ext cx="3382967"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ETERNAL</a:t>
            </a:r>
          </a:p>
        </p:txBody>
      </p:sp>
      <p:sp>
        <p:nvSpPr>
          <p:cNvPr id="13" name="Rectangle 2">
            <a:extLst>
              <a:ext uri="{FF2B5EF4-FFF2-40B4-BE49-F238E27FC236}">
                <a16:creationId xmlns:a16="http://schemas.microsoft.com/office/drawing/2014/main" id="{3981DE3E-4978-C748-BEA9-5B9717D762B3}"/>
              </a:ext>
            </a:extLst>
          </p:cNvPr>
          <p:cNvSpPr txBox="1">
            <a:spLocks noChangeArrowheads="1"/>
          </p:cNvSpPr>
          <p:nvPr/>
        </p:nvSpPr>
        <p:spPr bwMode="auto">
          <a:xfrm>
            <a:off x="5699078" y="2168367"/>
            <a:ext cx="3483285" cy="8656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lumMod val="85000"/>
                  </a:srgbClr>
                </a:solidFill>
                <a:effectLst>
                  <a:glow rad="127000">
                    <a:srgbClr val="000000"/>
                  </a:glow>
                </a:effectLst>
                <a:uLnTx/>
                <a:uFillTx/>
                <a:latin typeface="Arial Narrow" panose="020B0604020202020204" pitchFamily="34" charset="0"/>
                <a:ea typeface="ＭＳ Ｐゴシック" charset="0"/>
                <a:cs typeface="Arial Narrow" panose="020B0604020202020204" pitchFamily="34" charset="0"/>
              </a:rPr>
              <a:t>SECURITY</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975" y="-362823"/>
            <a:ext cx="10070837" cy="7220823"/>
            <a:chOff x="-180975" y="-362823"/>
            <a:chExt cx="10070837" cy="7220823"/>
          </a:xfrm>
        </p:grpSpPr>
        <p:pic>
          <p:nvPicPr>
            <p:cNvPr id="4" name="Picture 3" descr="eternal security satan thinks a lie.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25400"/>
              <a:ext cx="93345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7084060" y="-58766"/>
              <a:ext cx="2069465" cy="5472000"/>
            </a:xfrm>
            <a:prstGeom prst="rect">
              <a:avLst/>
            </a:prstGeom>
            <a:solidFill>
              <a:srgbClr val="241F1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Oval Callout 15"/>
            <p:cNvSpPr/>
            <p:nvPr/>
          </p:nvSpPr>
          <p:spPr bwMode="auto">
            <a:xfrm>
              <a:off x="3848731" y="-362823"/>
              <a:ext cx="6041131" cy="5764780"/>
            </a:xfrm>
            <a:prstGeom prst="wedgeEllipseCallout">
              <a:avLst>
                <a:gd name="adj1" fmla="val -44085"/>
                <a:gd name="adj2" fmla="val 54719"/>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p:txBody>
        </p:sp>
      </p:grpSp>
      <p:sp>
        <p:nvSpPr>
          <p:cNvPr id="2" name="Title 1"/>
          <p:cNvSpPr>
            <a:spLocks noGrp="1"/>
          </p:cNvSpPr>
          <p:nvPr>
            <p:ph type="title"/>
          </p:nvPr>
        </p:nvSpPr>
        <p:spPr>
          <a:xfrm>
            <a:off x="714615" y="-52196"/>
            <a:ext cx="3600450" cy="2024063"/>
          </a:xfrm>
        </p:spPr>
        <p:txBody>
          <a:bodyPr/>
          <a:lstStyle/>
          <a:p>
            <a:pPr>
              <a:defRPr/>
            </a:pPr>
            <a:r>
              <a:rPr lang="en-US" sz="4800" b="1">
                <a:solidFill>
                  <a:schemeClr val="tx2"/>
                </a:solidFill>
                <a:effectLst>
                  <a:outerShdw blurRad="38100" dist="38100" dir="2700000" algn="tl" rotWithShape="0">
                    <a:srgbClr val="000000"/>
                  </a:outerShdw>
                </a:effectLst>
                <a:latin typeface="Arial"/>
                <a:ea typeface="ＭＳ Ｐゴシック" charset="-128"/>
                <a:cs typeface="Arial"/>
              </a:rPr>
              <a:t>Some Despise Security</a:t>
            </a:r>
            <a:endParaRPr lang="en-US" sz="6600" dirty="0"/>
          </a:p>
        </p:txBody>
      </p:sp>
      <p:sp>
        <p:nvSpPr>
          <p:cNvPr id="8" name="Rectangle 7"/>
          <p:cNvSpPr/>
          <p:nvPr/>
        </p:nvSpPr>
        <p:spPr>
          <a:xfrm>
            <a:off x="4479635"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22225">
                <a:solidFill>
                  <a:srgbClr val="CC0066"/>
                </a:solidFill>
                <a:prstDash val="solid"/>
              </a:ln>
              <a:solidFill>
                <a:srgbClr val="CC0066">
                  <a:lumMod val="40000"/>
                  <a:lumOff val="60000"/>
                </a:srgbClr>
              </a:solidFill>
              <a:effectLst/>
              <a:uLnTx/>
              <a:uFillTx/>
              <a:latin typeface="Times New Roman"/>
              <a:ea typeface="+mn-ea"/>
              <a:cs typeface="+mn-cs"/>
            </a:endParaRPr>
          </a:p>
        </p:txBody>
      </p:sp>
      <p:sp>
        <p:nvSpPr>
          <p:cNvPr id="9" name="Rectangle 8"/>
          <p:cNvSpPr/>
          <p:nvPr/>
        </p:nvSpPr>
        <p:spPr>
          <a:xfrm>
            <a:off x="4479634" y="2967335"/>
            <a:ext cx="184731"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Times New Roman"/>
              <a:ea typeface="+mn-ea"/>
              <a:cs typeface="+mn-cs"/>
            </a:endParaRPr>
          </a:p>
        </p:txBody>
      </p:sp>
      <p:sp>
        <p:nvSpPr>
          <p:cNvPr id="3" name="TextBox 2"/>
          <p:cNvSpPr txBox="1"/>
          <p:nvPr/>
        </p:nvSpPr>
        <p:spPr>
          <a:xfrm>
            <a:off x="4664365" y="259159"/>
            <a:ext cx="4479634" cy="526297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MY TEACHING OF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ETERNAL SECURITY</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ALSO KNOWN AS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ONCE SAVED ALWAYS SAVED</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OR </a:t>
            </a:r>
            <a:r>
              <a:rPr kumimoji="0" lang="en-US" altLang="zh-CN" sz="2400" b="1" i="1" u="none"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THE PERSEVERANCE OF THE SAINTS</a:t>
            </a:r>
            <a:r>
              <a:rPr kumimoji="0" lang="en-US" altLang="zh-CN"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a:ea typeface="MS PGothic" panose="020B0600070205080204" pitchFamily="34" charset="-128"/>
                <a:cs typeface="Arial Black"/>
              </a:rPr>
              <a:t>, IS THE BEST LIE I'VE EVER DEVISED AGAINST THE RIGHTEOUS. CHANCES ARE, IF YOU ARE LIKE MOST, I WILL DECEIVE AND RECAPTURE YOU TOO.</a:t>
            </a:r>
            <a:endParaRPr kumimoji="0" lang="en-SG" sz="1400" b="0" i="0" u="none" strike="noStrike" kern="1200" cap="none" spc="0" normalizeH="0" baseline="0" noProof="0" dirty="0">
              <a:ln>
                <a:noFill/>
              </a:ln>
              <a:solidFill>
                <a:srgbClr val="FFFFFF"/>
              </a:solidFill>
              <a:effectLst/>
              <a:uLnTx/>
              <a:uFillTx/>
              <a:latin typeface="Arial Black"/>
              <a:ea typeface="+mn-ea"/>
              <a:cs typeface="Arial Black"/>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14803577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3"/>
          <p:cNvSpPr>
            <a:spLocks noChangeArrowheads="1"/>
          </p:cNvSpPr>
          <p:nvPr/>
        </p:nvSpPr>
        <p:spPr bwMode="auto">
          <a:xfrm>
            <a:off x="-71438" y="-26988"/>
            <a:ext cx="9251951" cy="7029451"/>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itle 1"/>
          <p:cNvSpPr>
            <a:spLocks noGrp="1"/>
          </p:cNvSpPr>
          <p:nvPr>
            <p:ph type="title"/>
          </p:nvPr>
        </p:nvSpPr>
        <p:spPr/>
        <p:txBody>
          <a:bodyPr/>
          <a:lstStyle/>
          <a:p>
            <a:pPr>
              <a:defRPr/>
            </a:pPr>
            <a:r>
              <a:rPr lang="en-US" dirty="0"/>
              <a:t>Some Despise Security</a:t>
            </a:r>
          </a:p>
        </p:txBody>
      </p:sp>
      <p:grpSp>
        <p:nvGrpSpPr>
          <p:cNvPr id="4" name="Group 3"/>
          <p:cNvGrpSpPr/>
          <p:nvPr/>
        </p:nvGrpSpPr>
        <p:grpSpPr>
          <a:xfrm>
            <a:off x="177800" y="139402"/>
            <a:ext cx="8966200" cy="6457950"/>
            <a:chOff x="177800" y="139402"/>
            <a:chExt cx="8966200" cy="6457950"/>
          </a:xfrm>
        </p:grpSpPr>
        <p:pic>
          <p:nvPicPr>
            <p:cNvPr id="328707" name="Picture 4" descr="eternal security teachers are evil men dan corner evangelical outr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139402"/>
              <a:ext cx="8697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Callout 2"/>
            <p:cNvSpPr/>
            <p:nvPr/>
          </p:nvSpPr>
          <p:spPr bwMode="auto">
            <a:xfrm>
              <a:off x="4276379" y="946192"/>
              <a:ext cx="4867621" cy="2583394"/>
            </a:xfrm>
            <a:prstGeom prst="wedgeEllipseCallout">
              <a:avLst>
                <a:gd name="adj1" fmla="val -65669"/>
                <a:gd name="adj2" fmla="val 5123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4000" b="1" i="0" u="none" strike="noStrike" kern="1200" cap="none" spc="0" normalizeH="0" baseline="0" noProof="0" dirty="0">
                <a:ln w="0"/>
                <a:solidFill>
                  <a:srgbClr val="7030A0"/>
                </a:solidFill>
                <a:effectLst>
                  <a:outerShdw blurRad="38100" dist="25400" dir="5400000" algn="ctr" rotWithShape="0">
                    <a:srgbClr val="6E747A">
                      <a:alpha val="43000"/>
                    </a:srgbClr>
                  </a:outerShdw>
                </a:effectLst>
                <a:uLnTx/>
                <a:uFillTx/>
                <a:latin typeface="MS PGothic" panose="020B0600070205080204" pitchFamily="34" charset="-128"/>
                <a:ea typeface="MS PGothic" panose="020B0600070205080204" pitchFamily="34" charset="-128"/>
                <a:cs typeface="+mn-cs"/>
              </a:endParaRPr>
            </a:p>
          </p:txBody>
        </p:sp>
      </p:grpSp>
      <p:sp>
        <p:nvSpPr>
          <p:cNvPr id="5" name="TextBox 4"/>
          <p:cNvSpPr txBox="1"/>
          <p:nvPr/>
        </p:nvSpPr>
        <p:spPr>
          <a:xfrm>
            <a:off x="4431888" y="1293912"/>
            <a:ext cx="4573416"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t>YOU CAN </a:t>
            </a:r>
            <a:b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br>
            <a:r>
              <a:rPr kumimoji="0" lang="en-US" altLang="zh-CN"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rPr>
              <a:t>TRUST ME! I'M AN ETERNAL SECURITY TEACHER.</a:t>
            </a:r>
            <a:endParaRPr kumimoji="0" lang="en-SG" sz="2800" b="1" i="1" u="none" strike="noStrike" kern="1200" cap="none" spc="0" normalizeH="0" baseline="0" noProof="0" dirty="0">
              <a:ln w="0"/>
              <a:solidFill>
                <a:srgbClr val="000000"/>
              </a:solidFill>
              <a:effectLst>
                <a:outerShdw blurRad="38100" dist="25400" dir="5400000" algn="ctr" rotWithShape="0">
                  <a:srgbClr val="6E747A">
                    <a:alpha val="43000"/>
                  </a:srgbClr>
                </a:outerShdw>
              </a:effectLst>
              <a:uLnTx/>
              <a:uFillTx/>
              <a:latin typeface="Arial Black"/>
              <a:ea typeface="MS PGothic" panose="020B0600070205080204" pitchFamily="34" charset="-128"/>
              <a:cs typeface="Arial Black"/>
            </a:endParaRPr>
          </a:p>
        </p:txBody>
      </p:sp>
    </p:spTree>
    <p:extLst>
      <p:ext uri="{BB962C8B-B14F-4D97-AF65-F5344CB8AC3E}">
        <p14:creationId xmlns:p14="http://schemas.microsoft.com/office/powerpoint/2010/main" val="23840753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2913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34925" y="883057"/>
          <a:ext cx="9109075" cy="5591736"/>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589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5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a:t>
                      </a:r>
                      <a:br>
                        <a:rPr lang="en-US" sz="2400" b="1" dirty="0">
                          <a:effectLst/>
                          <a:latin typeface="Arial"/>
                          <a:ea typeface="Times New Roman"/>
                          <a:cs typeface="Arial"/>
                        </a:rPr>
                      </a:br>
                      <a:r>
                        <a:rPr lang="en-US" sz="2400" b="1" dirty="0">
                          <a:effectLst/>
                          <a:latin typeface="Arial"/>
                          <a:ea typeface="Times New Roman"/>
                          <a:cs typeface="Arial"/>
                        </a:rPr>
                        <a:t>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739">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67</a:t>
            </a:r>
          </a:p>
        </p:txBody>
      </p:sp>
    </p:spTree>
    <p:extLst>
      <p:ext uri="{BB962C8B-B14F-4D97-AF65-F5344CB8AC3E}">
        <p14:creationId xmlns:p14="http://schemas.microsoft.com/office/powerpoint/2010/main" val="156007862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4445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nvGraphicFramePr>
        <p:xfrm>
          <a:off x="34925" y="784225"/>
          <a:ext cx="9109074" cy="6292340"/>
        </p:xfrm>
        <a:graphic>
          <a:graphicData uri="http://schemas.openxmlformats.org/drawingml/2006/table">
            <a:tbl>
              <a:tblPr/>
              <a:tblGrid>
                <a:gridCol w="2232387">
                  <a:extLst>
                    <a:ext uri="{9D8B030D-6E8A-4147-A177-3AD203B41FA5}">
                      <a16:colId xmlns:a16="http://schemas.microsoft.com/office/drawing/2014/main" val="20000"/>
                    </a:ext>
                  </a:extLst>
                </a:gridCol>
                <a:gridCol w="3024768">
                  <a:extLst>
                    <a:ext uri="{9D8B030D-6E8A-4147-A177-3AD203B41FA5}">
                      <a16:colId xmlns:a16="http://schemas.microsoft.com/office/drawing/2014/main" val="20001"/>
                    </a:ext>
                  </a:extLst>
                </a:gridCol>
                <a:gridCol w="3851919">
                  <a:extLst>
                    <a:ext uri="{9D8B030D-6E8A-4147-A177-3AD203B41FA5}">
                      <a16:colId xmlns:a16="http://schemas.microsoft.com/office/drawing/2014/main" val="20002"/>
                    </a:ext>
                  </a:extLst>
                </a:gridCol>
              </a:tblGrid>
              <a:tr h="74498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0634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14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or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214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04290">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813875">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“Now I Belong to Jesus”</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95040148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Theological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0141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a:defRPr/>
            </a:pPr>
            <a:endParaRPr lang="en-US" sz="1800">
              <a:solidFill>
                <a:srgbClr val="000000"/>
              </a:solidFill>
              <a:latin typeface="Arial"/>
              <a:ea typeface="+mn-ea"/>
              <a:cs typeface="+mn-cs"/>
            </a:endParaRPr>
          </a:p>
        </p:txBody>
      </p:sp>
      <p:grpSp>
        <p:nvGrpSpPr>
          <p:cNvPr id="403458"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sz="1800">
                <a:solidFill>
                  <a:srgbClr val="000000"/>
                </a:solidFill>
                <a:latin typeface="Arial" charset="0"/>
                <a:ea typeface="+mn-ea"/>
                <a:cs typeface="+mn-cs"/>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sz="1800">
                <a:solidFill>
                  <a:srgbClr val="000000"/>
                </a:solidFill>
                <a:latin typeface="Arial" charset="0"/>
                <a:ea typeface="+mn-ea"/>
                <a:cs typeface="+mn-cs"/>
              </a:endParaRPr>
            </a:p>
          </p:txBody>
        </p:sp>
      </p:grpSp>
      <p:grpSp>
        <p:nvGrpSpPr>
          <p:cNvPr id="403459"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sz="1800">
              <a:solidFill>
                <a:srgbClr val="000000"/>
              </a:solidFill>
              <a:latin typeface="Arial" charset="0"/>
              <a:ea typeface="+mn-ea"/>
              <a:cs typeface="+mn-cs"/>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a:defRPr/>
            </a:pPr>
            <a:endParaRPr lang="en-US" sz="1800">
              <a:solidFill>
                <a:srgbClr val="000000"/>
              </a:solidFill>
              <a:latin typeface="Arial" charset="0"/>
              <a:ea typeface="+mn-ea"/>
              <a:cs typeface="+mn-cs"/>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4000" b="1" i="1">
                <a:solidFill>
                  <a:srgbClr val="FFFFFF"/>
                </a:solidFill>
                <a:latin typeface="Arial"/>
                <a:ea typeface="+mn-ea"/>
                <a:cs typeface="+mn-cs"/>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sz="4000" b="1" i="1">
                <a:solidFill>
                  <a:srgbClr val="FFFFFF"/>
                </a:solidFill>
                <a:latin typeface="Arial"/>
                <a:ea typeface="+mn-ea"/>
                <a:cs typeface="+mn-cs"/>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en-US" sz="4000" b="1" i="1">
                <a:solidFill>
                  <a:srgbClr val="FFFFFF"/>
                </a:solidFill>
                <a:latin typeface="Arial"/>
                <a:ea typeface="+mn-ea"/>
                <a:cs typeface="+mn-cs"/>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a:defRPr/>
            </a:pPr>
            <a:endParaRPr lang="en-US" sz="1800">
              <a:solidFill>
                <a:srgbClr val="000000"/>
              </a:solidFill>
              <a:latin typeface="Arial" charset="0"/>
              <a:ea typeface="+mn-ea"/>
              <a:cs typeface="+mn-cs"/>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a:defRPr/>
              </a:pPr>
              <a:endParaRPr lang="en-US" sz="1800">
                <a:solidFill>
                  <a:srgbClr val="000000"/>
                </a:solidFill>
                <a:latin typeface="Arial"/>
                <a:ea typeface="+mn-ea"/>
                <a:cs typeface="+mn-cs"/>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4000" b="1" i="1">
                <a:solidFill>
                  <a:srgbClr val="FFFFFF"/>
                </a:solidFill>
                <a:latin typeface="Arial"/>
                <a:ea typeface="+mn-ea"/>
                <a:cs typeface="+mn-cs"/>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en-US" sz="4000" b="1" i="1">
                <a:solidFill>
                  <a:srgbClr val="FFFFFF"/>
                </a:solidFill>
                <a:latin typeface="Arial"/>
                <a:ea typeface="+mn-ea"/>
                <a:cs typeface="+mn-cs"/>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sz="1800" b="1" kern="10">
                <a:ln w="9525">
                  <a:solidFill>
                    <a:srgbClr val="000000"/>
                  </a:solidFill>
                  <a:round/>
                  <a:headEnd/>
                  <a:tailEnd/>
                </a:ln>
                <a:solidFill>
                  <a:srgbClr val="FFFFFF"/>
                </a:solidFill>
                <a:latin typeface="Arial"/>
                <a:ea typeface="Arial"/>
                <a:cs typeface="Arial"/>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a:spcBef>
                <a:spcPct val="50000"/>
              </a:spcBef>
              <a:defRPr/>
            </a:pPr>
            <a:r>
              <a:rPr lang="en-US" sz="1400" b="1">
                <a:solidFill>
                  <a:srgbClr val="FFFFFF"/>
                </a:solidFill>
                <a:latin typeface="Arial"/>
                <a:ea typeface="+mn-ea"/>
                <a:cs typeface="+mn-cs"/>
              </a:rPr>
              <a:t>H. Wayne House, </a:t>
            </a:r>
            <a:r>
              <a:rPr lang="en-US" sz="1400" b="1" i="1">
                <a:solidFill>
                  <a:srgbClr val="FFFFFF"/>
                </a:solidFill>
                <a:latin typeface="Arial"/>
                <a:ea typeface="+mn-ea"/>
                <a:cs typeface="+mn-cs"/>
              </a:rPr>
              <a:t>Charts of Christian Theology and Doctrine</a:t>
            </a:r>
            <a:r>
              <a:rPr lang="en-US" sz="1400" b="1">
                <a:solidFill>
                  <a:srgbClr val="FFFFFF"/>
                </a:solidFill>
                <a:latin typeface="Arial"/>
                <a:ea typeface="+mn-ea"/>
                <a:cs typeface="+mn-cs"/>
              </a:rPr>
              <a:t>, 45</a:t>
            </a:r>
          </a:p>
        </p:txBody>
      </p:sp>
      <p:sp>
        <p:nvSpPr>
          <p:cNvPr id="2" name="Title 1"/>
          <p:cNvSpPr>
            <a:spLocks noGrp="1"/>
          </p:cNvSpPr>
          <p:nvPr>
            <p:ph type="title" idx="4294967295"/>
          </p:nvPr>
        </p:nvSpPr>
        <p:spPr>
          <a:xfrm>
            <a:off x="76200" y="108966"/>
            <a:ext cx="8091921" cy="1143000"/>
          </a:xfrm>
          <a:ln>
            <a:miter lim="800000"/>
            <a:headEnd/>
            <a:tailEnd/>
          </a:ln>
        </p:spPr>
        <p:txBody>
          <a:bodyPr/>
          <a:lstStyle/>
          <a:p>
            <a:pPr algn="l" eaLnBrk="1" hangingPunct="1">
              <a:defRPr/>
            </a:pPr>
            <a:r>
              <a:rPr lang="en-US" b="1" dirty="0">
                <a:effectLst>
                  <a:glow rad="228600">
                    <a:schemeClr val="tx1"/>
                  </a:glow>
                </a:effectLst>
                <a:ea typeface="+mj-ea"/>
                <a:cs typeface="+mj-cs"/>
              </a:rPr>
              <a:t>The Work of the Triune God Supports Security</a:t>
            </a:r>
          </a:p>
        </p:txBody>
      </p:sp>
      <p:sp>
        <p:nvSpPr>
          <p:cNvPr id="403479"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903538"/>
            <a:ext cx="8890000" cy="396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232134" y="0"/>
            <a:ext cx="4984223" cy="3140548"/>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The Work of God the Father</a:t>
            </a:r>
          </a:p>
        </p:txBody>
      </p:sp>
      <p:sp>
        <p:nvSpPr>
          <p:cNvPr id="40550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8344"/>
            <a:ext cx="9144000" cy="144218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Election</a:t>
            </a:r>
          </a:p>
        </p:txBody>
      </p:sp>
      <p:pic>
        <p:nvPicPr>
          <p:cNvPr id="40755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84350" y="0"/>
            <a:ext cx="5299075" cy="529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755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0960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0063"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Work of Christ the Son</a:t>
            </a:r>
          </a:p>
        </p:txBody>
      </p:sp>
      <p:sp>
        <p:nvSpPr>
          <p:cNvPr id="410627"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60627"/>
            <a:ext cx="9144000" cy="2343759"/>
          </a:xfrm>
          <a:solidFill>
            <a:schemeClr val="tx1"/>
          </a:solidFill>
          <a:effectLst>
            <a:outerShdw blurRad="63500" dist="35921" dir="2700000" algn="ctr" rotWithShape="0">
              <a:schemeClr val="tx2">
                <a:alpha val="74998"/>
              </a:schemeClr>
            </a:outerShdw>
          </a:effectLst>
        </p:spPr>
        <p:txBody>
          <a:bodyPr/>
          <a:lstStyle/>
          <a:p>
            <a:pPr>
              <a:defRPr/>
            </a:pPr>
            <a:r>
              <a:rPr lang="en-SG" sz="2400" b="1" dirty="0"/>
              <a:t>“My sheep listen to my voice; I know them, and they follow me. </a:t>
            </a:r>
            <a:r>
              <a:rPr lang="en-SG" sz="2400" b="1" baseline="30000" dirty="0"/>
              <a:t>28</a:t>
            </a:r>
            <a:r>
              <a:rPr lang="en-SG" sz="2400" b="1" dirty="0"/>
              <a:t>I give them eternal life, and they shall never perish; no one can snatch them out of my hand. </a:t>
            </a:r>
            <a:r>
              <a:rPr lang="en-SG" sz="2400" b="1" baseline="30000" dirty="0"/>
              <a:t>29</a:t>
            </a:r>
            <a:r>
              <a:rPr lang="en-SG" sz="2400" b="1" dirty="0"/>
              <a:t>My Father, who has given them to me, is greater than all; no one can snatch them out of my Father’s hand” (John 10:27-29 NLT)</a:t>
            </a:r>
            <a:endParaRPr lang="en-US" sz="2400" b="1" dirty="0">
              <a:effectLst>
                <a:glow rad="127000">
                  <a:schemeClr val="tx1"/>
                </a:glow>
              </a:effectLst>
              <a:latin typeface="Arial" charset="0"/>
              <a:ea typeface="ＭＳ Ｐゴシック" charset="0"/>
              <a:cs typeface="ＭＳ Ｐゴシック" charset="0"/>
            </a:endParaRPr>
          </a:p>
        </p:txBody>
      </p:sp>
      <p:sp>
        <p:nvSpPr>
          <p:cNvPr id="412675"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a:xfrm>
            <a:off x="685800" y="0"/>
            <a:ext cx="7772400" cy="1143000"/>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Subject</a:t>
            </a:r>
          </a:p>
        </p:txBody>
      </p:sp>
      <p:pic>
        <p:nvPicPr>
          <p:cNvPr id="414723" name="Picture 4" descr="ripleys_1280_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85725"/>
            <a:ext cx="6477000"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TextBox 4"/>
          <p:cNvSpPr txBox="1">
            <a:spLocks noChangeArrowheads="1"/>
          </p:cNvSpPr>
          <p:nvPr/>
        </p:nvSpPr>
        <p:spPr bwMode="auto">
          <a:xfrm>
            <a:off x="155575" y="1524000"/>
            <a:ext cx="3578225"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rgbClr val="000000"/>
                </a:solidFill>
                <a:latin typeface="Helvetica" charset="0"/>
                <a:cs typeface="Helvetica" charset="0"/>
              </a:rPr>
              <a:t>How do we </a:t>
            </a:r>
            <a:r>
              <a:rPr lang="en-US" sz="3600" b="1">
                <a:solidFill>
                  <a:srgbClr val="660066"/>
                </a:solidFill>
                <a:latin typeface="Helvetica" charset="0"/>
                <a:cs typeface="Helvetica" charset="0"/>
              </a:rPr>
              <a:t>know </a:t>
            </a:r>
            <a:r>
              <a:rPr lang="en-US" sz="3600" b="1">
                <a:solidFill>
                  <a:srgbClr val="000000"/>
                </a:solidFill>
                <a:latin typeface="Helvetica" charset="0"/>
                <a:cs typeface="Helvetica" charset="0"/>
              </a:rPr>
              <a:t>Jesus has given us eternal life? </a:t>
            </a:r>
          </a:p>
        </p:txBody>
      </p:sp>
      <p:sp>
        <p:nvSpPr>
          <p:cNvPr id="6" name="Rectangle 3"/>
          <p:cNvSpPr txBox="1">
            <a:spLocks noChangeArrowheads="1"/>
          </p:cNvSpPr>
          <p:nvPr/>
        </p:nvSpPr>
        <p:spPr bwMode="auto">
          <a:xfrm>
            <a:off x="5913438" y="5791200"/>
            <a:ext cx="2316162" cy="609600"/>
          </a:xfrm>
          <a:prstGeom prst="rect">
            <a:avLst/>
          </a:prstGeom>
          <a:solidFill>
            <a:schemeClr val="bg2"/>
          </a:solidFill>
          <a:ln w="9525">
            <a:noFill/>
            <a:miter lim="800000"/>
            <a:headEnd/>
            <a:tailEnd/>
          </a:ln>
        </p:spPr>
        <p:txBody>
          <a:bodyPr/>
          <a:lstStyle/>
          <a:p>
            <a:pPr>
              <a:spcBef>
                <a:spcPct val="20000"/>
              </a:spcBef>
              <a:defRPr/>
            </a:pPr>
            <a:r>
              <a:rPr lang="en-US" b="1" kern="0" dirty="0">
                <a:solidFill>
                  <a:srgbClr val="FFFFFF"/>
                </a:solidFill>
                <a:latin typeface="Adventure" pitchFamily="82" charset="0"/>
                <a:ea typeface="ＭＳ Ｐゴシック" charset="-128"/>
                <a:cs typeface="ＭＳ Ｐゴシック" charset="-128"/>
              </a:rPr>
              <a:t>Can we </a:t>
            </a:r>
            <a:r>
              <a:rPr lang="en-US" b="1" i="1" kern="0" dirty="0">
                <a:solidFill>
                  <a:srgbClr val="FFFFFF"/>
                </a:solidFill>
                <a:latin typeface="Adventure" pitchFamily="82" charset="0"/>
                <a:ea typeface="ＭＳ Ｐゴシック" charset="-128"/>
                <a:cs typeface="ＭＳ Ｐゴシック" charset="-128"/>
              </a:rPr>
              <a:t>know</a:t>
            </a:r>
            <a:r>
              <a:rPr lang="en-US" b="1" kern="0" dirty="0">
                <a:solidFill>
                  <a:srgbClr val="FFFFFF"/>
                </a:solidFill>
                <a:latin typeface="Adventure" pitchFamily="82" charset="0"/>
                <a:ea typeface="ＭＳ Ｐゴシック" charset="-128"/>
                <a:cs typeface="ＭＳ Ｐゴシック" charset="-128"/>
              </a:rPr>
              <a:t>?</a:t>
            </a:r>
          </a:p>
        </p:txBody>
      </p:sp>
      <p:sp>
        <p:nvSpPr>
          <p:cNvPr id="414726"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000000"/>
                </a:solidFill>
                <a:latin typeface="Arial" charset="0"/>
              </a:rPr>
              <a:t>296a</a:t>
            </a:r>
          </a:p>
        </p:txBody>
      </p:sp>
    </p:spTree>
  </p:cSld>
  <p:clrMapOvr>
    <a:masterClrMapping/>
  </p:clrMapOvr>
  <p:transition spd="slow">
    <p:push dir="d"/>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7348" name="Rectangle 7"/>
          <p:cNvSpPr>
            <a:spLocks noGrp="1" noChangeArrowheads="1"/>
          </p:cNvSpPr>
          <p:nvPr>
            <p:ph type="title"/>
          </p:nvPr>
        </p:nvSpPr>
        <p:spPr>
          <a:xfrm>
            <a:off x="0" y="0"/>
            <a:ext cx="9144000" cy="1066800"/>
          </a:xfrm>
          <a:solidFill>
            <a:schemeClr val="bg2"/>
          </a:solidFill>
        </p:spPr>
        <p:txBody>
          <a:bodyPr/>
          <a:lstStyle/>
          <a:p>
            <a:pPr algn="l" eaLnBrk="1" hangingPunct="1">
              <a:defRPr/>
            </a:pPr>
            <a:r>
              <a:rPr lang="en-US" sz="48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An Astonishing Claim!</a:t>
            </a:r>
            <a:r>
              <a:rPr lang="en-US" sz="4800" b="1" dirty="0">
                <a:solidFill>
                  <a:srgbClr val="FFFFFF"/>
                </a:solidFill>
                <a:effectLst>
                  <a:outerShdw blurRad="38100" dist="38100" dir="2700000" algn="tl">
                    <a:srgbClr val="000000"/>
                  </a:outerShdw>
                </a:effectLst>
                <a:latin typeface="Times New Roman" charset="0"/>
                <a:ea typeface="ＭＳ Ｐゴシック" charset="0"/>
                <a:cs typeface="ＭＳ Ｐゴシック" charset="0"/>
              </a:rPr>
              <a:t> </a:t>
            </a:r>
          </a:p>
        </p:txBody>
      </p:sp>
      <p:sp>
        <p:nvSpPr>
          <p:cNvPr id="7" name="Content Placeholder 2"/>
          <p:cNvSpPr txBox="1">
            <a:spLocks/>
          </p:cNvSpPr>
          <p:nvPr/>
        </p:nvSpPr>
        <p:spPr bwMode="auto">
          <a:xfrm>
            <a:off x="457200" y="1600200"/>
            <a:ext cx="8229600" cy="4525963"/>
          </a:xfrm>
          <a:prstGeom prst="rect">
            <a:avLst/>
          </a:prstGeom>
          <a:noFill/>
          <a:ln w="9525">
            <a:noFill/>
            <a:miter lim="800000"/>
            <a:headEnd/>
            <a:tailEnd/>
          </a:ln>
        </p:spPr>
        <p:txBody>
          <a:bodyPr/>
          <a:lstStyle>
            <a:lvl1pPr marL="87313" indent="-8731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3600" b="1" dirty="0">
                <a:solidFill>
                  <a:srgbClr val="FFFFFF"/>
                </a:solidFill>
                <a:effectLst>
                  <a:outerShdw blurRad="38100" dist="38100" dir="2700000" algn="tl">
                    <a:srgbClr val="000000"/>
                  </a:outerShdw>
                </a:effectLst>
                <a:latin typeface="Helvetica" charset="0"/>
                <a:cs typeface="Helvetica" charset="0"/>
              </a:rPr>
              <a:t>“</a:t>
            </a:r>
            <a:r>
              <a:rPr lang="en-US" sz="3600" b="1" dirty="0">
                <a:solidFill>
                  <a:srgbClr val="FFFFFF"/>
                </a:solidFill>
                <a:effectLst>
                  <a:outerShdw blurRad="38100" dist="38100" dir="2700000" algn="tl">
                    <a:srgbClr val="000000"/>
                  </a:outerShdw>
                </a:effectLst>
                <a:latin typeface="Helvetica" charset="0"/>
                <a:cs typeface="Helvetica" charset="0"/>
              </a:rPr>
              <a:t>I tell you the truth, those who listen to my message and believe in God who sent me </a:t>
            </a:r>
            <a:r>
              <a:rPr lang="en-US" sz="3600" b="1" dirty="0">
                <a:solidFill>
                  <a:srgbClr val="FFFF00"/>
                </a:solidFill>
                <a:latin typeface="Helvetica" charset="0"/>
                <a:cs typeface="Helvetica" charset="0"/>
              </a:rPr>
              <a:t>have eternal life</a:t>
            </a:r>
            <a:r>
              <a:rPr lang="en-US" sz="3600" b="1" dirty="0">
                <a:solidFill>
                  <a:srgbClr val="FFFFFF"/>
                </a:solidFill>
                <a:effectLst>
                  <a:outerShdw blurRad="38100" dist="38100" dir="2700000" algn="tl">
                    <a:srgbClr val="000000"/>
                  </a:outerShdw>
                </a:effectLst>
                <a:latin typeface="Helvetica" charset="0"/>
                <a:cs typeface="Helvetica" charset="0"/>
              </a:rPr>
              <a:t>. They will never be condemned for their sins, but they have already passed from death into life</a:t>
            </a:r>
            <a:r>
              <a:rPr lang="ja-JP" altLang="en-US" sz="3600" b="1" dirty="0">
                <a:solidFill>
                  <a:srgbClr val="FFFFFF"/>
                </a:solidFill>
                <a:effectLst>
                  <a:outerShdw blurRad="38100" dist="38100" dir="2700000" algn="tl">
                    <a:srgbClr val="000000"/>
                  </a:outerShdw>
                </a:effectLst>
                <a:latin typeface="Helvetica" charset="0"/>
                <a:cs typeface="Helvetica" charset="0"/>
              </a:rPr>
              <a:t>”</a:t>
            </a:r>
            <a:endParaRPr lang="en-US" sz="3600" b="1" dirty="0">
              <a:solidFill>
                <a:srgbClr val="FFFFFF"/>
              </a:solidFill>
              <a:effectLst>
                <a:outerShdw blurRad="38100" dist="38100" dir="2700000" algn="tl">
                  <a:srgbClr val="000000"/>
                </a:outerShdw>
              </a:effectLst>
              <a:latin typeface="Helvetica" charset="0"/>
              <a:cs typeface="Helvetica" charset="0"/>
            </a:endParaRPr>
          </a:p>
          <a:p>
            <a:pPr algn="r" eaLnBrk="1" hangingPunct="1">
              <a:defRPr/>
            </a:pPr>
            <a:r>
              <a:rPr lang="en-US" sz="3600" b="1" dirty="0">
                <a:solidFill>
                  <a:srgbClr val="FFFFFF"/>
                </a:solidFill>
                <a:effectLst>
                  <a:outerShdw blurRad="38100" dist="38100" dir="2700000" algn="tl">
                    <a:srgbClr val="000000"/>
                  </a:outerShdw>
                </a:effectLst>
                <a:latin typeface="Helvetica" charset="0"/>
                <a:cs typeface="Helvetica" charset="0"/>
              </a:rPr>
              <a:t> </a:t>
            </a:r>
            <a:br>
              <a:rPr lang="en-US" sz="3600" b="1" dirty="0">
                <a:solidFill>
                  <a:srgbClr val="FFFFFF"/>
                </a:solidFill>
                <a:effectLst>
                  <a:outerShdw blurRad="38100" dist="38100" dir="2700000" algn="tl">
                    <a:srgbClr val="000000"/>
                  </a:outerShdw>
                </a:effectLst>
                <a:latin typeface="Helvetica" charset="0"/>
                <a:cs typeface="Helvetica" charset="0"/>
              </a:rPr>
            </a:br>
            <a:r>
              <a:rPr lang="en-US" sz="3600" b="1" dirty="0">
                <a:solidFill>
                  <a:srgbClr val="FFFFFF"/>
                </a:solidFill>
                <a:effectLst>
                  <a:outerShdw blurRad="38100" dist="38100" dir="2700000" algn="tl">
                    <a:srgbClr val="000000"/>
                  </a:outerShdw>
                </a:effectLst>
                <a:latin typeface="Helvetica" charset="0"/>
                <a:cs typeface="Helvetica" charset="0"/>
              </a:rPr>
              <a:t>–– John 5:24</a:t>
            </a:r>
          </a:p>
        </p:txBody>
      </p:sp>
      <p:sp>
        <p:nvSpPr>
          <p:cNvPr id="41677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5" descr="Jesus in Synagogu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63700"/>
            <a:ext cx="9144000" cy="519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a:defRPr/>
            </a:pPr>
            <a:r>
              <a:rPr lang="en-US" dirty="0">
                <a:effectLst>
                  <a:outerShdw blurRad="38100" dist="38100" dir="2700000" algn="tl">
                    <a:srgbClr val="000000"/>
                  </a:outerShdw>
                </a:effectLst>
                <a:latin typeface="Arial" charset="0"/>
                <a:ea typeface="ＭＳ Ｐゴシック" charset="0"/>
              </a:rPr>
              <a:t>Permanent?</a:t>
            </a:r>
          </a:p>
        </p:txBody>
      </p:sp>
      <p:sp>
        <p:nvSpPr>
          <p:cNvPr id="5" name="Title 1"/>
          <p:cNvSpPr txBox="1">
            <a:spLocks/>
          </p:cNvSpPr>
          <p:nvPr/>
        </p:nvSpPr>
        <p:spPr bwMode="auto">
          <a:xfrm>
            <a:off x="0" y="3962400"/>
            <a:ext cx="9144000" cy="18288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dirty="0">
                <a:solidFill>
                  <a:srgbClr val="FFFFFF"/>
                </a:solidFill>
                <a:effectLst>
                  <a:outerShdw blurRad="38100" dist="38100" dir="2700000" algn="tl">
                    <a:srgbClr val="000000"/>
                  </a:outerShdw>
                </a:effectLst>
                <a:latin typeface="Arial" charset="0"/>
                <a:cs typeface="Arial" charset="0"/>
              </a:rPr>
              <a:t>“All that the Father gives me will come to me, and whoever comes to me I will never drive away” </a:t>
            </a:r>
            <a:br>
              <a:rPr lang="en-US" sz="4000" b="1" dirty="0">
                <a:solidFill>
                  <a:srgbClr val="FFFFFF"/>
                </a:solidFill>
                <a:effectLst>
                  <a:outerShdw blurRad="38100" dist="38100" dir="2700000" algn="tl">
                    <a:srgbClr val="000000"/>
                  </a:outerShdw>
                </a:effectLst>
                <a:latin typeface="Arial" charset="0"/>
                <a:cs typeface="Arial" charset="0"/>
              </a:rPr>
            </a:br>
            <a:r>
              <a:rPr lang="en-US" sz="4000" b="1" dirty="0">
                <a:solidFill>
                  <a:srgbClr val="FFFFFF"/>
                </a:solidFill>
                <a:effectLst>
                  <a:outerShdw blurRad="38100" dist="38100" dir="2700000" algn="tl">
                    <a:srgbClr val="000000"/>
                  </a:outerShdw>
                </a:effectLst>
                <a:latin typeface="Arial" charset="0"/>
                <a:cs typeface="Arial" charset="0"/>
              </a:rPr>
              <a:t>(John 6:37 NIV)</a:t>
            </a:r>
          </a:p>
        </p:txBody>
      </p:sp>
      <p:sp>
        <p:nvSpPr>
          <p:cNvPr id="41882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76200" y="152400"/>
            <a:ext cx="8991600" cy="1143000"/>
          </a:xfrm>
          <a:ln>
            <a:miter lim="800000"/>
            <a:headEnd/>
            <a:tailEnd/>
          </a:ln>
        </p:spPr>
        <p:txBody>
          <a:bodyPr/>
          <a:lstStyle/>
          <a:p>
            <a:pPr algn="l" eaLnBrk="1" hangingPunct="1">
              <a:defRPr/>
            </a:pPr>
            <a:r>
              <a:rPr lang="en-US" sz="4000" b="1" dirty="0">
                <a:effectLst>
                  <a:glow rad="177800">
                    <a:schemeClr val="tx1">
                      <a:alpha val="75000"/>
                    </a:schemeClr>
                  </a:glow>
                </a:effectLst>
                <a:ea typeface="+mj-ea"/>
                <a:cs typeface="+mj-cs"/>
              </a:rPr>
              <a:t>The Sealing Work of the Spirit</a:t>
            </a:r>
          </a:p>
        </p:txBody>
      </p:sp>
      <p:sp>
        <p:nvSpPr>
          <p:cNvPr id="419843"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296a</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39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3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91595" y="767754"/>
            <a:ext cx="5680648" cy="5445068"/>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"Having believed, you were marked in him with a seal, the promised Holy Spirit,  </a:t>
            </a:r>
            <a:r>
              <a:rPr lang="en-US" sz="3200" b="1" baseline="30000" dirty="0">
                <a:effectLst>
                  <a:glow rad="127000">
                    <a:schemeClr val="tx1"/>
                  </a:glow>
                </a:effectLst>
                <a:latin typeface="Arial" charset="0"/>
                <a:ea typeface="ＭＳ Ｐゴシック" charset="0"/>
                <a:cs typeface="ＭＳ Ｐゴシック" charset="0"/>
              </a:rPr>
              <a:t>14</a:t>
            </a:r>
            <a:r>
              <a:rPr lang="en-US" sz="3200" b="1" dirty="0">
                <a:effectLst>
                  <a:glow rad="127000">
                    <a:schemeClr val="tx1"/>
                  </a:glow>
                </a:effectLst>
                <a:latin typeface="Arial" charset="0"/>
                <a:ea typeface="ＭＳ Ｐゴシック" charset="0"/>
                <a:cs typeface="ＭＳ Ｐゴシック" charset="0"/>
              </a:rPr>
              <a:t>who is a deposit guaranteeing our inheritance until the redemption of those who are God’s possession—to the praise of his glory" (Eph. 1:13-14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712" y="-26230"/>
            <a:ext cx="9272662" cy="6954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908720"/>
            <a:ext cx="7772400" cy="5556250"/>
          </a:xfrm>
        </p:spPr>
        <p:txBody>
          <a:bodyPr/>
          <a:lstStyle/>
          <a:p>
            <a:pPr>
              <a:defRPr/>
            </a:pP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dirty="0">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dirty="0">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5589240"/>
            <a:ext cx="8424936" cy="792088"/>
          </a:xfrm>
          <a:ln>
            <a:miter lim="800000"/>
            <a:headEnd/>
            <a:tailEnd/>
          </a:ln>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"If you confess with your mouth that Jesus is Lord and believe in your heart that God raised him from the dead, you will be saved. </a:t>
            </a:r>
            <a:r>
              <a:rPr lang="en-US" sz="40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10</a:t>
            </a:r>
            <a:r>
              <a:rPr lang="en-US" sz="40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ea typeface="Osaka"/>
                <a:cs typeface="Apple Chancery"/>
              </a:rPr>
              <a:t>For it is by believing in your heart that you are made right with God, and it is by confessing with your mouth that you are saved”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a:t>
            </a:r>
            <a:r>
              <a:rPr lang="en-US" sz="4000" b="1" kern="0" dirty="0">
                <a:solidFill>
                  <a:srgbClr val="FFFFFF"/>
                </a:solidFill>
                <a:effectLst>
                  <a:glow rad="127000">
                    <a:srgbClr val="000000"/>
                  </a:glow>
                </a:effectLst>
                <a:latin typeface="Arial" charset="0"/>
                <a:ea typeface="ＭＳ Ｐゴシック" charset="0"/>
                <a:cs typeface="ＭＳ Ｐゴシック" charset="0"/>
              </a:rPr>
              <a:t>. Realize that obedience </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976331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1" name="Picture 2" descr="http://images.faithclipart.com/images/3/1302364251196_1242/slide-7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2" name="Title 1"/>
          <p:cNvSpPr>
            <a:spLocks noGrp="1"/>
          </p:cNvSpPr>
          <p:nvPr>
            <p:ph type="title"/>
          </p:nvPr>
        </p:nvSpPr>
        <p:spPr>
          <a:xfrm>
            <a:off x="1371600" y="1905000"/>
            <a:ext cx="6172200" cy="2362200"/>
          </a:xfrm>
        </p:spPr>
        <p:txBody>
          <a:bodyPr/>
          <a:lstStyle/>
          <a:p>
            <a:pPr eaLnBrk="1" hangingPunct="1"/>
            <a:r>
              <a:rPr lang="en-US" sz="6000" b="1">
                <a:solidFill>
                  <a:schemeClr val="tx1"/>
                </a:solidFill>
                <a:latin typeface="Arial" charset="0"/>
              </a:rPr>
              <a:t>The Nature of Salvation</a:t>
            </a: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anchor="ctr"/>
          <a:lstStyle/>
          <a:p>
            <a:pPr algn="ctr">
              <a:defRPr/>
            </a:pPr>
            <a:r>
              <a:rPr lang="en-US" sz="4000" b="1" i="1" kern="0" dirty="0">
                <a:solidFill>
                  <a:srgbClr val="000000"/>
                </a:solidFill>
                <a:latin typeface="Arial"/>
                <a:ea typeface="+mn-ea"/>
                <a:cs typeface="+mn-cs"/>
              </a:rPr>
              <a:t>Our deliverance from sin proves our security</a:t>
            </a:r>
          </a:p>
        </p:txBody>
      </p:sp>
      <p:sp>
        <p:nvSpPr>
          <p:cNvPr id="430084"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296b</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061450"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4062"/>
            <a:ext cx="3959547" cy="399042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Believer’s Standing Before God Proves Security</a:t>
            </a:r>
          </a:p>
        </p:txBody>
      </p:sp>
      <p:sp>
        <p:nvSpPr>
          <p:cNvPr id="432132"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296b</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00113" y="234411"/>
            <a:ext cx="7451725" cy="2951163"/>
          </a:xfrm>
          <a:effectLst>
            <a:outerShdw blurRad="63500" dist="35921" dir="2700000" algn="ctr" rotWithShape="0">
              <a:schemeClr val="tx2">
                <a:alpha val="74998"/>
              </a:schemeClr>
            </a:outerShdw>
          </a:effectLst>
        </p:spPr>
        <p:txBody>
          <a:bodyPr/>
          <a:lstStyle/>
          <a:p>
            <a:pPr>
              <a:defRPr/>
            </a:pPr>
            <a:r>
              <a:rPr lang="en-US" sz="6600" b="1" dirty="0">
                <a:solidFill>
                  <a:srgbClr val="FFFF00"/>
                </a:solidFill>
                <a:effectLst>
                  <a:glow rad="127000">
                    <a:schemeClr val="tx1"/>
                  </a:glow>
                </a:effectLst>
                <a:latin typeface="Arial" charset="0"/>
                <a:ea typeface="ＭＳ Ｐゴシック" charset="0"/>
                <a:cs typeface="ＭＳ Ｐゴシック" charset="0"/>
              </a:rPr>
              <a:t>Biblical</a:t>
            </a:r>
            <a:r>
              <a:rPr lang="en-US" sz="6600" b="1" dirty="0">
                <a:effectLst>
                  <a:glow rad="127000">
                    <a:schemeClr val="tx1"/>
                  </a:glow>
                </a:effectLst>
                <a:latin typeface="Arial" charset="0"/>
                <a:ea typeface="ＭＳ Ｐゴシック" charset="0"/>
                <a:cs typeface="ＭＳ Ｐゴシック" charset="0"/>
              </a:rPr>
              <a:t> Support for Eternal Security</a:t>
            </a:r>
          </a:p>
        </p:txBody>
      </p:sp>
      <p:pic>
        <p:nvPicPr>
          <p:cNvPr id="4341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3308350"/>
            <a:ext cx="9204325" cy="354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0"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a:solidFill>
                  <a:srgbClr val="FFFFFF"/>
                </a:solidFill>
                <a:latin typeface="Arial" charset="0"/>
              </a:rPr>
              <a:t>296c</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971550" y="152400"/>
            <a:ext cx="6840538" cy="609600"/>
          </a:xfrm>
          <a:solidFill>
            <a:srgbClr val="000000"/>
          </a:solidFill>
        </p:spPr>
        <p:txBody>
          <a:bodyPr anchor="ctr"/>
          <a:lstStyle/>
          <a:p>
            <a:pPr algn="ctr" eaLnBrk="1" hangingPunct="1"/>
            <a:r>
              <a:rPr lang="en-US" sz="3200">
                <a:solidFill>
                  <a:srgbClr val="FFFFFF"/>
                </a:solidFill>
                <a:latin typeface="Arial" charset="0"/>
              </a:rPr>
              <a:t>Assurance in 1 John 5:11-13</a:t>
            </a:r>
          </a:p>
        </p:txBody>
      </p:sp>
      <p:sp>
        <p:nvSpPr>
          <p:cNvPr id="436228" name="Text Box 3"/>
          <p:cNvSpPr txBox="1">
            <a:spLocks noChangeArrowheads="1"/>
          </p:cNvSpPr>
          <p:nvPr/>
        </p:nvSpPr>
        <p:spPr bwMode="auto">
          <a:xfrm>
            <a:off x="8213725" y="115888"/>
            <a:ext cx="8699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296c</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a:solidFill>
                  <a:srgbClr val="003366"/>
                </a:solidFill>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i="1">
                <a:solidFill>
                  <a:srgbClr val="003366"/>
                </a:solidFill>
                <a:latin typeface="Arial" charset="0"/>
                <a:cs typeface="Arial" charset="0"/>
              </a:rPr>
              <a:t>ever</a:t>
            </a:r>
            <a:r>
              <a:rPr lang="en-US" b="1">
                <a:solidFill>
                  <a:srgbClr val="003366"/>
                </a:solidFill>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en-US" b="1">
                <a:solidFill>
                  <a:srgbClr val="003366"/>
                </a:solidFill>
                <a:latin typeface="Arial" charset="0"/>
                <a:cs typeface="Arial" charset="0"/>
              </a:rPr>
              <a:t>Should we </a:t>
            </a:r>
            <a:br>
              <a:rPr lang="en-US" b="1">
                <a:solidFill>
                  <a:srgbClr val="003366"/>
                </a:solidFill>
                <a:latin typeface="Arial" charset="0"/>
                <a:cs typeface="Arial" charset="0"/>
              </a:rPr>
            </a:br>
            <a:r>
              <a:rPr lang="en-US" b="1" i="1" u="sng">
                <a:solidFill>
                  <a:srgbClr val="003366"/>
                </a:solidFill>
                <a:latin typeface="Arial" charset="0"/>
                <a:cs typeface="Arial" charset="0"/>
              </a:rPr>
              <a:t>ever</a:t>
            </a:r>
            <a:r>
              <a:rPr lang="en-US" b="1">
                <a:solidFill>
                  <a:srgbClr val="003366"/>
                </a:solidFill>
                <a:latin typeface="Arial" charset="0"/>
                <a:cs typeface="Arial" charset="0"/>
              </a:rPr>
              <a:t>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fr-FR"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a:xfrm>
            <a:off x="0" y="304800"/>
            <a:ext cx="9144000" cy="838200"/>
          </a:xfrm>
        </p:spPr>
        <p:txBody>
          <a:bodyPr/>
          <a:lstStyle/>
          <a:p>
            <a:pPr eaLnBrk="1" hangingPunct="1">
              <a:defRPr/>
            </a:pPr>
            <a:r>
              <a:rPr lang="en-US" sz="4000" b="1">
                <a:solidFill>
                  <a:schemeClr val="tx1"/>
                </a:solidFill>
                <a:latin typeface="Copperplate Gothic Light" charset="0"/>
                <a:ea typeface="ＭＳ Ｐゴシック" charset="-128"/>
                <a:cs typeface="ＭＳ Ｐゴシック" charset="-128"/>
              </a:rPr>
              <a:t>Righteousness in Romans</a:t>
            </a:r>
            <a:endParaRPr lang="en-US" sz="4000">
              <a:solidFill>
                <a:schemeClr val="tx1"/>
              </a:solidFill>
              <a:latin typeface="Copperplate Gothic Light" charset="0"/>
              <a:ea typeface="ＭＳ Ｐゴシック" charset="-128"/>
              <a:cs typeface="ＭＳ Ｐゴシック" charset="-128"/>
            </a:endParaRPr>
          </a:p>
        </p:txBody>
      </p:sp>
      <p:sp>
        <p:nvSpPr>
          <p:cNvPr id="439299"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145</a:t>
            </a:r>
          </a:p>
        </p:txBody>
      </p:sp>
      <p:graphicFrame>
        <p:nvGraphicFramePr>
          <p:cNvPr id="165892" name="Group 4"/>
          <p:cNvGraphicFramePr>
            <a:graphicFrameLocks noGrp="1"/>
          </p:cNvGraphicFramePr>
          <p:nvPr/>
        </p:nvGraphicFramePr>
        <p:xfrm>
          <a:off x="147638" y="1473200"/>
          <a:ext cx="8816975" cy="5237165"/>
        </p:xfrm>
        <a:graphic>
          <a:graphicData uri="http://schemas.openxmlformats.org/drawingml/2006/table">
            <a:tbl>
              <a:tblPr/>
              <a:tblGrid>
                <a:gridCol w="4408487">
                  <a:extLst>
                    <a:ext uri="{9D8B030D-6E8A-4147-A177-3AD203B41FA5}">
                      <a16:colId xmlns:a16="http://schemas.microsoft.com/office/drawing/2014/main" val="20000"/>
                    </a:ext>
                  </a:extLst>
                </a:gridCol>
                <a:gridCol w="4408488">
                  <a:extLst>
                    <a:ext uri="{9D8B030D-6E8A-4147-A177-3AD203B41FA5}">
                      <a16:colId xmlns:a16="http://schemas.microsoft.com/office/drawing/2014/main" val="20001"/>
                    </a:ext>
                  </a:extLst>
                </a:gridCol>
              </a:tblGrid>
              <a:tr h="74771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God</a:t>
                      </a:r>
                      <a:r>
                        <a:rPr kumimoji="0" lang="fr-FR" sz="20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s </a:t>
                      </a:r>
                      <a:r>
                        <a:rPr kumimoji="0" lang="en-US" sz="2000" b="1" i="1" u="none" strike="noStrike" cap="none" normalizeH="0" baseline="0" dirty="0">
                          <a:ln>
                            <a:noFill/>
                          </a:ln>
                          <a:solidFill>
                            <a:srgbClr val="FFFFFF"/>
                          </a:solidFill>
                          <a:effectLst/>
                          <a:latin typeface="Arial" charset="0"/>
                          <a:ea typeface="ＭＳ Ｐゴシック" charset="-128"/>
                          <a:cs typeface="ＭＳ Ｐゴシック" charset="-128"/>
                        </a:rPr>
                        <a:t>Righteousness</a:t>
                      </a:r>
                      <a:r>
                        <a:rPr kumimoji="0" lang="en-US" sz="2000" b="1" i="0" u="none" strike="noStrike" cap="none" normalizeH="0" baseline="0" dirty="0">
                          <a:ln>
                            <a:noFill/>
                          </a:ln>
                          <a:solidFill>
                            <a:srgbClr val="FFFFFF"/>
                          </a:solidFill>
                          <a:effectLst/>
                          <a:latin typeface="Arial" charset="0"/>
                          <a:ea typeface="ＭＳ Ｐゴシック" charset="-128"/>
                          <a:cs typeface="ＭＳ Ｐゴシック" charset="-128"/>
                        </a:rPr>
                        <a:t> by Justification by Faith in Christ––Not the Law</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endParaRPr lang="en-US"/>
                    </a:p>
                  </a:txBody>
                  <a:tcPr/>
                </a:tc>
                <a:extLst>
                  <a:ext uri="{0D108BD9-81ED-4DB2-BD59-A6C34878D82A}">
                    <a16:rowId xmlns:a16="http://schemas.microsoft.com/office/drawing/2014/main" val="10000"/>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1–11</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Chapters 12–16</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Explained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Righteousness  Applied</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Theological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Practical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What to Believe</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How to Behave</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Vertical</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Horizontal</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God</a:t>
                      </a: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128"/>
                          <a:cs typeface="ＭＳ Ｐゴシック" charset="-128"/>
                        </a:rPr>
                        <a:t>Relationship to Others</a:t>
                      </a:r>
                    </a:p>
                  </a:txBody>
                  <a:tcPr marL="91447" marR="91447"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22" name="Picture 4" descr="Finish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en-US" altLang="ja-JP" dirty="0">
                <a:effectLst>
                  <a:outerShdw blurRad="38100" dist="38100" dir="2700000" algn="tl">
                    <a:srgbClr val="FFFFFF"/>
                  </a:outerShdw>
                </a:effectLst>
                <a:ea typeface="ＭＳ Ｐゴシック" charset="-128"/>
                <a:cs typeface="ＭＳ Ｐゴシック" charset="-128"/>
              </a:rPr>
              <a:t>"It is finished"</a:t>
            </a:r>
            <a:endParaRPr lang="en-US" dirty="0">
              <a:effectLst>
                <a:outerShdw blurRad="38100" dist="38100" dir="2700000" algn="tl">
                  <a:srgbClr val="FFFFFF"/>
                </a:outerShdw>
              </a:effectLst>
              <a:ea typeface="ＭＳ Ｐゴシック" charset="-128"/>
              <a:cs typeface="ＭＳ Ｐゴシック" charset="-128"/>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a:defRPr/>
            </a:pPr>
            <a:r>
              <a:rPr lang="en-US" sz="11700" dirty="0">
                <a:solidFill>
                  <a:srgbClr val="FF0000"/>
                </a:solidFill>
                <a:effectLst>
                  <a:glow rad="228600">
                    <a:srgbClr val="0A2E2E"/>
                  </a:glow>
                </a:effectLst>
                <a:latin typeface="Impact" pitchFamily="-112" charset="0"/>
                <a:ea typeface="ＭＳ Ｐゴシック" charset="-128"/>
                <a:cs typeface="ＭＳ Ｐゴシック" charset="-128"/>
              </a:rPr>
              <a:t>Legal</a:t>
            </a:r>
          </a:p>
        </p:txBody>
      </p:sp>
      <p:sp>
        <p:nvSpPr>
          <p:cNvPr id="440325" name="Text Box 7"/>
          <p:cNvSpPr txBox="1">
            <a:spLocks noChangeArrowheads="1"/>
          </p:cNvSpPr>
          <p:nvPr/>
        </p:nvSpPr>
        <p:spPr bwMode="auto">
          <a:xfrm>
            <a:off x="5257800" y="3167063"/>
            <a:ext cx="3730625"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u="sng">
                <a:solidFill>
                  <a:srgbClr val="FFFFFF"/>
                </a:solidFill>
                <a:latin typeface="Arial" charset="0"/>
                <a:cs typeface="Arial" charset="0"/>
              </a:rPr>
              <a:t>Justice (3:25-26)</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The fairness of God where He punishes sin in an individual himself or in a Sinless Substitute (Jesus Christ)</a:t>
            </a:r>
            <a:endParaRPr lang="en-US" sz="4000">
              <a:solidFill>
                <a:srgbClr val="FFFFFF"/>
              </a:solidFill>
              <a:cs typeface="Arial" charset="0"/>
            </a:endParaRPr>
          </a:p>
        </p:txBody>
      </p:sp>
      <p:sp>
        <p:nvSpPr>
          <p:cNvPr id="440326" name="Text Box 8"/>
          <p:cNvSpPr txBox="1">
            <a:spLocks noChangeArrowheads="1"/>
          </p:cNvSpPr>
          <p:nvPr/>
        </p:nvSpPr>
        <p:spPr bwMode="auto">
          <a:xfrm>
            <a:off x="5083175" y="76200"/>
            <a:ext cx="3908425"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u="sng">
                <a:solidFill>
                  <a:srgbClr val="FFFFFF"/>
                </a:solidFill>
                <a:latin typeface="Arial" charset="0"/>
                <a:cs typeface="Arial" charset="0"/>
              </a:rPr>
              <a:t>Justification (3:24)</a:t>
            </a:r>
            <a:endParaRPr lang="en-US" sz="2800" b="1">
              <a:solidFill>
                <a:srgbClr val="FFFFFF"/>
              </a:solidFill>
              <a:latin typeface="Arial" charset="0"/>
              <a:cs typeface="Arial" charset="0"/>
            </a:endParaRPr>
          </a:p>
          <a:p>
            <a:pPr algn="r" eaLnBrk="1" hangingPunct="1"/>
            <a:r>
              <a:rPr lang="en-US" sz="2800" b="1">
                <a:solidFill>
                  <a:srgbClr val="FFFFFF"/>
                </a:solidFill>
                <a:latin typeface="Arial" charset="0"/>
                <a:cs typeface="Arial" charset="0"/>
              </a:rPr>
              <a:t>God</a:t>
            </a:r>
            <a:r>
              <a:rPr lang="fr-FR" sz="2800" b="1">
                <a:solidFill>
                  <a:srgbClr val="FFFFFF"/>
                </a:solidFill>
                <a:latin typeface="Arial" charset="0"/>
                <a:cs typeface="Arial" charset="0"/>
              </a:rPr>
              <a:t>'</a:t>
            </a:r>
            <a:r>
              <a:rPr lang="en-US" sz="2800" b="1">
                <a:solidFill>
                  <a:srgbClr val="FFFFFF"/>
                </a:solidFill>
                <a:latin typeface="Arial" charset="0"/>
                <a:cs typeface="Arial" charset="0"/>
              </a:rPr>
              <a:t>s act of declaring us "not guilty" for our sins, making us right with him</a:t>
            </a:r>
          </a:p>
        </p:txBody>
      </p:sp>
      <p:sp>
        <p:nvSpPr>
          <p:cNvPr id="440327" name="Text Box 9"/>
          <p:cNvSpPr txBox="1">
            <a:spLocks noChangeArrowheads="1"/>
          </p:cNvSpPr>
          <p:nvPr/>
        </p:nvSpPr>
        <p:spPr bwMode="auto">
          <a:xfrm>
            <a:off x="-49213" y="-76200"/>
            <a:ext cx="885826"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720000"/>
                </a:solidFill>
                <a:latin typeface="Arial" charset="0"/>
                <a:cs typeface="Arial" charset="0"/>
              </a:rPr>
              <a:t>155h</a:t>
            </a:r>
          </a:p>
        </p:txBody>
      </p:sp>
      <p:sp>
        <p:nvSpPr>
          <p:cNvPr id="10" name="Rectangle 3" descr="Cork"/>
          <p:cNvSpPr txBox="1">
            <a:spLocks noChangeArrowheads="1"/>
          </p:cNvSpPr>
          <p:nvPr/>
        </p:nvSpPr>
        <p:spPr bwMode="auto">
          <a:xfrm rot="19758282">
            <a:off x="2557463" y="3438525"/>
            <a:ext cx="3124200" cy="2819400"/>
          </a:xfrm>
          <a:prstGeom prst="rect">
            <a:avLst/>
          </a:prstGeom>
          <a:noFill/>
          <a:ln w="9525">
            <a:noFill/>
            <a:miter lim="800000"/>
            <a:headEnd/>
            <a:tailEnd/>
          </a:ln>
          <a:effectLst/>
        </p:spPr>
        <p:txBody>
          <a:bodyPr/>
          <a:lstStyle/>
          <a:p>
            <a:pPr marL="342900" indent="-342900" algn="ctr">
              <a:spcBef>
                <a:spcPct val="20000"/>
              </a:spcBef>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Paid </a:t>
            </a:r>
          </a:p>
          <a:p>
            <a:pPr marL="342900" indent="-342900" algn="ctr">
              <a:spcBef>
                <a:spcPct val="20000"/>
              </a:spcBef>
              <a:buClr>
                <a:srgbClr val="FFCC66"/>
              </a:buClr>
              <a:buSzPct val="80000"/>
              <a:buFont typeface="Wingdings" charset="2"/>
              <a:buNone/>
              <a:defRPr/>
            </a:pPr>
            <a:r>
              <a:rPr lang="en-US" sz="7200" dirty="0">
                <a:solidFill>
                  <a:srgbClr val="FF0000"/>
                </a:solidFill>
                <a:effectLst>
                  <a:glow rad="228600">
                    <a:srgbClr val="0A2E2E"/>
                  </a:glow>
                </a:effectLst>
                <a:latin typeface="Impact" charset="0"/>
                <a:ea typeface="ＭＳ Ｐゴシック" charset="-128"/>
                <a:cs typeface="ＭＳ Ｐゴシック" charset="-128"/>
              </a:rPr>
              <a:t>in Full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en-US" cap="none">
                <a:ea typeface="ＭＳ Ｐゴシック" charset="-128"/>
                <a:cs typeface="ＭＳ Ｐゴシック" charset="-128"/>
              </a:rPr>
              <a:t>Grace is…</a:t>
            </a: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eaLnBrk="0" hangingPunct="0">
              <a:defRPr/>
            </a:pPr>
            <a:r>
              <a:rPr lang="en-US" sz="4000" b="1">
                <a:solidFill>
                  <a:srgbClr val="FFFFCC"/>
                </a:solidFill>
                <a:effectLst>
                  <a:outerShdw blurRad="38100" dist="38100" dir="2700000" algn="tl">
                    <a:srgbClr val="000000"/>
                  </a:outerShdw>
                </a:effectLst>
                <a:latin typeface="Arial MT" charset="0"/>
                <a:ea typeface="Arial MT" charset="0"/>
                <a:cs typeface="Arial MT" charset="0"/>
              </a:rPr>
              <a:t>Romans 3</a:t>
            </a:r>
            <a:r>
              <a:rPr lang="en-US" sz="4000" b="1">
                <a:solidFill>
                  <a:srgbClr val="FFFFCC"/>
                </a:solidFill>
                <a:effectLst>
                  <a:outerShdw blurRad="38100" dist="38100" dir="2700000" algn="tl">
                    <a:srgbClr val="000000"/>
                  </a:outerShdw>
                </a:effectLst>
                <a:latin typeface="Arial" charset="0"/>
                <a:ea typeface="Arial" charset="0"/>
                <a:cs typeface="Arial" charset="0"/>
              </a:rPr>
              <a:t>:24</a:t>
            </a: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G</a:t>
            </a:r>
            <a:r>
              <a:rPr lang="en-US" sz="4800" b="1" dirty="0">
                <a:solidFill>
                  <a:srgbClr val="000000"/>
                </a:solidFill>
                <a:effectLst>
                  <a:glow rad="266700">
                    <a:schemeClr val="tx1">
                      <a:alpha val="75000"/>
                    </a:schemeClr>
                  </a:glow>
                </a:effectLst>
                <a:ea typeface="ＭＳ Ｐゴシック" charset="-128"/>
                <a:cs typeface="ＭＳ Ｐゴシック" charset="-128"/>
              </a:rPr>
              <a:t>od</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R</a:t>
            </a:r>
            <a:r>
              <a:rPr lang="en-US" sz="4800" b="1" dirty="0">
                <a:solidFill>
                  <a:srgbClr val="000000"/>
                </a:solidFill>
                <a:effectLst>
                  <a:glow rad="266700">
                    <a:schemeClr val="tx1">
                      <a:alpha val="75000"/>
                    </a:schemeClr>
                  </a:glow>
                </a:effectLst>
                <a:ea typeface="ＭＳ Ｐゴシック" charset="-128"/>
                <a:cs typeface="ＭＳ Ｐゴシック" charset="-128"/>
              </a:rPr>
              <a:t>iches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A</a:t>
            </a:r>
            <a:r>
              <a:rPr lang="en-US" sz="4800" b="1" dirty="0">
                <a:solidFill>
                  <a:srgbClr val="000000"/>
                </a:solidFill>
                <a:effectLst>
                  <a:glow rad="266700">
                    <a:schemeClr val="tx1">
                      <a:alpha val="75000"/>
                    </a:schemeClr>
                  </a:glow>
                </a:effectLst>
                <a:ea typeface="ＭＳ Ｐゴシック" charset="-128"/>
                <a:cs typeface="ＭＳ Ｐゴシック" charset="-128"/>
              </a:rPr>
              <a:t>t</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C</a:t>
            </a:r>
            <a:r>
              <a:rPr lang="en-US" sz="4800" b="1" dirty="0">
                <a:solidFill>
                  <a:srgbClr val="000000"/>
                </a:solidFill>
                <a:effectLst>
                  <a:glow rad="266700">
                    <a:schemeClr val="tx1">
                      <a:alpha val="75000"/>
                    </a:schemeClr>
                  </a:glow>
                </a:effectLst>
                <a:ea typeface="ＭＳ Ｐゴシック" charset="-128"/>
                <a:cs typeface="ＭＳ Ｐゴシック" charset="-128"/>
              </a:rPr>
              <a:t>hrist</a:t>
            </a:r>
            <a:r>
              <a:rPr lang="fr-FR" sz="4800" b="1" dirty="0">
                <a:solidFill>
                  <a:srgbClr val="000000"/>
                </a:solidFill>
                <a:effectLst>
                  <a:glow rad="266700">
                    <a:schemeClr val="tx1">
                      <a:alpha val="75000"/>
                    </a:schemeClr>
                  </a:glow>
                </a:effectLst>
                <a:ea typeface="ＭＳ Ｐゴシック" charset="-128"/>
                <a:cs typeface="ＭＳ Ｐゴシック" charset="-128"/>
              </a:rPr>
              <a:t>'</a:t>
            </a:r>
            <a:r>
              <a:rPr lang="en-US" sz="4800" b="1" dirty="0">
                <a:solidFill>
                  <a:srgbClr val="000000"/>
                </a:solidFill>
                <a:effectLst>
                  <a:glow rad="266700">
                    <a:schemeClr val="tx1">
                      <a:alpha val="75000"/>
                    </a:schemeClr>
                  </a:glow>
                </a:effectLst>
                <a:ea typeface="ＭＳ Ｐゴシック" charset="-128"/>
                <a:cs typeface="ＭＳ Ｐゴシック" charset="-128"/>
              </a:rPr>
              <a:t>s</a:t>
            </a:r>
          </a:p>
          <a:p>
            <a:pPr>
              <a:buFont typeface="Wingdings" charset="2"/>
              <a:buNone/>
              <a:defRPr/>
            </a:pPr>
            <a:r>
              <a:rPr lang="en-US" sz="4800" b="1" dirty="0">
                <a:solidFill>
                  <a:srgbClr val="FF0000"/>
                </a:solidFill>
                <a:effectLst>
                  <a:glow rad="266700">
                    <a:schemeClr val="tx1">
                      <a:alpha val="75000"/>
                    </a:schemeClr>
                  </a:glow>
                </a:effectLst>
                <a:ea typeface="ＭＳ Ｐゴシック" charset="-128"/>
                <a:cs typeface="ＭＳ Ｐゴシック" charset="-128"/>
              </a:rPr>
              <a:t>E</a:t>
            </a:r>
            <a:r>
              <a:rPr lang="en-US" sz="4800" b="1" dirty="0">
                <a:solidFill>
                  <a:srgbClr val="000000"/>
                </a:solidFill>
                <a:effectLst>
                  <a:glow rad="266700">
                    <a:schemeClr val="tx1">
                      <a:alpha val="75000"/>
                    </a:schemeClr>
                  </a:glow>
                </a:effectLst>
                <a:ea typeface="ＭＳ Ｐゴシック" charset="-128"/>
                <a:cs typeface="ＭＳ Ｐゴシック" charset="-128"/>
              </a:rPr>
              <a:t>xpense</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3"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dirty="0">
                <a:solidFill>
                  <a:schemeClr val="tx1"/>
                </a:solidFill>
                <a:effectLst>
                  <a:outerShdw blurRad="38100" dist="38100" dir="2700000" algn="tl">
                    <a:srgbClr val="8C0000"/>
                  </a:outerShdw>
                </a:effectLst>
                <a:ea typeface="ＭＳ Ｐゴシック" charset="-128"/>
                <a:cs typeface="ＭＳ Ｐゴシック" charset="-128"/>
              </a:rPr>
              <a:t>No Condemnation (Rom 8:1)!</a:t>
            </a:r>
            <a:endParaRPr lang="en-US" sz="3600" b="1" dirty="0">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Arial" charset="0"/>
                <a:cs typeface="Arial" charset="0"/>
              </a:rPr>
              <a:t>154b</a:t>
            </a: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eaLnBrk="1" hangingPunct="1"/>
            <a:endParaRPr lang="en-US">
              <a:solidFill>
                <a:srgbClr val="FFFFFF"/>
              </a:solidFill>
              <a:latin typeface="Arial" charset="0"/>
              <a:cs typeface="Arial" charset="0"/>
            </a:endParaRPr>
          </a:p>
          <a:p>
            <a:pPr eaLnBrk="1" hangingPunct="1"/>
            <a:endParaRPr lang="en-US">
              <a:solidFill>
                <a:srgbClr val="FFFFFF"/>
              </a:solidFill>
              <a:latin typeface="Arial" charset="0"/>
              <a:cs typeface="Arial" charset="0"/>
            </a:endParaRPr>
          </a:p>
          <a:p>
            <a:pPr eaLnBrk="1" hangingPunct="1"/>
            <a:endParaRPr lang="en-US">
              <a:solidFill>
                <a:srgbClr val="FFFFFF"/>
              </a:solidFill>
              <a:latin typeface="Arial" charset="0"/>
              <a:cs typeface="Arial" charset="0"/>
            </a:endParaRPr>
          </a:p>
        </p:txBody>
      </p:sp>
      <p:sp>
        <p:nvSpPr>
          <p:cNvPr id="384005" name="Text Box 5"/>
          <p:cNvSpPr txBox="1">
            <a:spLocks noChangeArrowheads="1"/>
          </p:cNvSpPr>
          <p:nvPr/>
        </p:nvSpPr>
        <p:spPr bwMode="auto">
          <a:xfrm>
            <a:off x="250825" y="1535113"/>
            <a:ext cx="8763000" cy="4154487"/>
          </a:xfrm>
          <a:prstGeom prst="rect">
            <a:avLst/>
          </a:prstGeom>
          <a:noFill/>
          <a:ln w="9525">
            <a:noFill/>
            <a:miter lim="800000"/>
            <a:headEnd/>
            <a:tailEnd/>
          </a:ln>
          <a:effectLst/>
        </p:spPr>
        <p:txBody>
          <a:bodyPr>
            <a:spAutoFit/>
          </a:bodyPr>
          <a:lstStyle/>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receive the redemption of our bodies (8:23)</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a:buFontTx/>
              <a:buChar char="•"/>
              <a:defRPr/>
            </a:pPr>
            <a:r>
              <a:rPr lang="en-US" b="1" dirty="0">
                <a:solidFill>
                  <a:srgbClr val="FFFFFF"/>
                </a:solidFill>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Arial" charset="0"/>
                <a:cs typeface="Arial" charset="0"/>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3872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nvGraphicFramePr>
        <p:xfrm>
          <a:off x="0" y="1450975"/>
          <a:ext cx="8077200" cy="4814902"/>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14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374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886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a:ln>
                          <a:noFill/>
                        </a:ln>
                        <a:solidFill>
                          <a:srgbClr val="FFFFFF"/>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27473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447521"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a:solidFill>
                  <a:schemeClr val="bg1"/>
                </a:solidFill>
                <a:latin typeface="Arial" charset="0"/>
                <a:ea typeface="ＭＳ Ｐゴシック" charset="0"/>
                <a:cs typeface="Times New Roman" charset="0"/>
              </a:rPr>
              <a:t>Roman's 3 Tenses of Salvation </a:t>
            </a:r>
          </a:p>
        </p:txBody>
      </p:sp>
      <p:pic>
        <p:nvPicPr>
          <p:cNvPr id="447522"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25" y="3357563"/>
            <a:ext cx="14509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7523"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0188" y="1600200"/>
            <a:ext cx="1185862"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524" name="Text Box 71"/>
          <p:cNvSpPr txBox="1">
            <a:spLocks noChangeArrowheads="1"/>
          </p:cNvSpPr>
          <p:nvPr/>
        </p:nvSpPr>
        <p:spPr bwMode="auto">
          <a:xfrm>
            <a:off x="8274050" y="14288"/>
            <a:ext cx="8699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155a</a:t>
            </a:r>
          </a:p>
        </p:txBody>
      </p:sp>
      <p:pic>
        <p:nvPicPr>
          <p:cNvPr id="447525"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80363" y="5048250"/>
            <a:ext cx="1055687"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526" name="TextBox 2"/>
          <p:cNvSpPr txBox="1">
            <a:spLocks noChangeArrowheads="1"/>
          </p:cNvSpPr>
          <p:nvPr/>
        </p:nvSpPr>
        <p:spPr bwMode="auto">
          <a:xfrm>
            <a:off x="9525" y="6372225"/>
            <a:ext cx="80914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FF"/>
                </a:solidFill>
                <a:latin typeface="Arial" charset="0"/>
                <a:cs typeface="Times New Roman" charset="0"/>
              </a:rPr>
              <a:t>Adapted from Kay Arthur, </a:t>
            </a:r>
            <a:r>
              <a:rPr lang="en-US" sz="1800" b="1" i="1">
                <a:solidFill>
                  <a:srgbClr val="FFFFFF"/>
                </a:solidFill>
                <a:latin typeface="Arial" charset="0"/>
                <a:cs typeface="Times New Roman" charset="0"/>
              </a:rPr>
              <a:t>1 Peter: In &amp; Out</a:t>
            </a:r>
            <a:r>
              <a:rPr lang="en-US" sz="1800" b="1">
                <a:solidFill>
                  <a:srgbClr val="FFFFFF"/>
                </a:solidFill>
                <a:latin typeface="Arial" charset="0"/>
                <a:cs typeface="Times New Roman" charset="0"/>
              </a:rPr>
              <a:t> (Precept Ministries, 1990), 13</a:t>
            </a:r>
            <a:endParaRPr lang="en-US" sz="1800" b="1">
              <a:solidFill>
                <a:srgbClr val="FFFFFF"/>
              </a:solidFill>
              <a:latin typeface="Arial" charset="0"/>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448514"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900113" y="3443288"/>
            <a:ext cx="7254875" cy="1570037"/>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6000" b="1" dirty="0">
                <a:solidFill>
                  <a:srgbClr val="FFFFFF"/>
                </a:solidFill>
                <a:latin typeface="Arial" charset="0"/>
                <a:cs typeface="ＭＳ Ｐゴシック" charset="-128"/>
              </a:rPr>
              <a:t>Blessed Assurance</a:t>
            </a:r>
          </a:p>
          <a:p>
            <a:pPr algn="ctr">
              <a:defRPr/>
            </a:pPr>
            <a:r>
              <a:rPr lang="en-US" sz="3600" b="1" dirty="0">
                <a:solidFill>
                  <a:srgbClr val="FFFFFF"/>
                </a:solidFill>
                <a:latin typeface="Arial" charset="0"/>
                <a:cs typeface="ＭＳ Ｐゴシック" charset="-128"/>
              </a:rPr>
              <a:t>Fanny Crosby</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44953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298450" y="758825"/>
            <a:ext cx="8693150" cy="228917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Blessed assurance, Jesus is mine!</a:t>
            </a:r>
          </a:p>
          <a:p>
            <a:pPr>
              <a:defRPr/>
            </a:pPr>
            <a:r>
              <a:rPr lang="en-US" dirty="0"/>
              <a:t>O what a foretaste of glory divine!</a:t>
            </a:r>
          </a:p>
          <a:p>
            <a:pPr>
              <a:defRPr/>
            </a:pPr>
            <a:r>
              <a:rPr lang="en-US" dirty="0"/>
              <a:t>Heir of salvation, purchase of God,</a:t>
            </a:r>
          </a:p>
          <a:p>
            <a:pPr>
              <a:defRPr/>
            </a:pPr>
            <a:r>
              <a:rPr lang="en-US" dirty="0"/>
              <a:t>born of His Spirit, washed in His blood.</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450562"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This is my story, this is my song,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praising my Savior all the day long;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This is my story, this is my song,</a:t>
            </a:r>
          </a:p>
          <a:p>
            <a:pPr algn="ctr">
              <a:defRPr/>
            </a:pPr>
            <a:r>
              <a:rPr lang="en-US" sz="3600" b="1" dirty="0">
                <a:solidFill>
                  <a:srgbClr val="FFFFFF"/>
                </a:solidFill>
                <a:effectLst>
                  <a:outerShdw blurRad="180975" dist="38100" dir="2700000" algn="tl" rotWithShape="0">
                    <a:srgbClr val="000000">
                      <a:alpha val="43000"/>
                    </a:srgbClr>
                  </a:outerShdw>
                </a:effectLst>
                <a:latin typeface="Arial" charset="0"/>
                <a:cs typeface="ＭＳ Ｐゴシック" charset="-128"/>
              </a:rPr>
              <a:t>praising my Savior all the day long</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451586" name="Picture 3" descr="Fire &amp; Ice 035"/>
          <p:cNvPicPr>
            <a:picLocks noChangeAspect="1" noChangeArrowheads="1"/>
          </p:cNvPicPr>
          <p:nvPr/>
        </p:nvPicPr>
        <p:blipFill>
          <a:blip r:embed="rId2">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835025"/>
            <a:ext cx="9023350" cy="228917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Perfect submission, all is at rest,</a:t>
            </a:r>
          </a:p>
          <a:p>
            <a:pPr>
              <a:defRPr/>
            </a:pPr>
            <a:r>
              <a:rPr lang="en-US" dirty="0"/>
              <a:t>I in my Savior am happy and blest;</a:t>
            </a:r>
          </a:p>
          <a:p>
            <a:pPr>
              <a:defRPr/>
            </a:pPr>
            <a:r>
              <a:rPr lang="en-US" dirty="0"/>
              <a:t>Watching and waiting looking above,</a:t>
            </a:r>
          </a:p>
          <a:p>
            <a:pPr>
              <a:defRPr/>
            </a:pPr>
            <a:r>
              <a:rPr lang="en-US" dirty="0"/>
              <a:t>filled with His goodness, lost in His love.</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452610"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This is my story, this is my song,</a:t>
            </a:r>
          </a:p>
          <a:p>
            <a:pPr>
              <a:defRPr/>
            </a:pPr>
            <a:r>
              <a:rPr lang="en-US" dirty="0"/>
              <a:t>praising my Savior all the day long;</a:t>
            </a:r>
          </a:p>
          <a:p>
            <a:pPr>
              <a:defRPr/>
            </a:pPr>
            <a:r>
              <a:rPr lang="en-US" dirty="0"/>
              <a:t>This is my story, this is my song,</a:t>
            </a:r>
          </a:p>
          <a:p>
            <a:pPr>
              <a:defRPr/>
            </a:pPr>
            <a:r>
              <a:rPr lang="en-US" dirty="0"/>
              <a:t>praising my Savior all the day long</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453634" name="Picture 3" descr="Fire &amp; Ice 028"/>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457200" y="1066800"/>
            <a:ext cx="8235950" cy="2838450"/>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Perfect submission, perfect delight!</a:t>
            </a:r>
          </a:p>
          <a:p>
            <a:pPr>
              <a:defRPr/>
            </a:pPr>
            <a:r>
              <a:rPr lang="en-US" dirty="0"/>
              <a:t>Visions of rapture now burst </a:t>
            </a:r>
            <a:br>
              <a:rPr lang="en-US" dirty="0"/>
            </a:br>
            <a:r>
              <a:rPr lang="en-US" dirty="0"/>
              <a:t>on my sight;</a:t>
            </a:r>
          </a:p>
          <a:p>
            <a:pPr>
              <a:defRPr/>
            </a:pPr>
            <a:r>
              <a:rPr lang="en-US" dirty="0"/>
              <a:t>Angels descending bring from above</a:t>
            </a:r>
          </a:p>
          <a:p>
            <a:pPr>
              <a:defRPr/>
            </a:pPr>
            <a:r>
              <a:rPr lang="en-US" dirty="0"/>
              <a:t>echoes of mercy, whispers of love.</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454658"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615950" y="914400"/>
            <a:ext cx="7956550" cy="230822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a:defRPr/>
            </a:pPr>
            <a:r>
              <a:rPr lang="en-US" dirty="0"/>
              <a:t>This is my story, this is my song,</a:t>
            </a:r>
          </a:p>
          <a:p>
            <a:pPr>
              <a:defRPr/>
            </a:pPr>
            <a:r>
              <a:rPr lang="en-US" dirty="0"/>
              <a:t>praising my Savior all the day long;</a:t>
            </a:r>
          </a:p>
          <a:p>
            <a:pPr>
              <a:defRPr/>
            </a:pPr>
            <a:r>
              <a:rPr lang="en-US" dirty="0"/>
              <a:t>This is my story, this is my song,</a:t>
            </a:r>
          </a:p>
          <a:p>
            <a:pPr>
              <a:defRPr/>
            </a:pPr>
            <a:r>
              <a:rPr lang="en-US" dirty="0"/>
              <a:t>praising my Savior all the day long</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45568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600" b="1" i="1">
                <a:solidFill>
                  <a:srgbClr val="E9F313"/>
                </a:solidFill>
                <a:latin typeface="Helvetica" charset="0"/>
                <a:ea typeface="ＭＳ Ｐゴシック" charset="-128"/>
                <a:cs typeface="ＭＳ Ｐゴシック" charset="-128"/>
              </a:rPr>
              <a:t>One day</a:t>
            </a:r>
            <a:r>
              <a:rPr kumimoji="1" lang="en-US" sz="3600" b="1">
                <a:solidFill>
                  <a:srgbClr val="F3F1E4"/>
                </a:solidFill>
                <a:latin typeface="Helvetica" charset="0"/>
                <a:ea typeface="ＭＳ Ｐゴシック" charset="-128"/>
                <a:cs typeface="ＭＳ Ｐゴシック" charset="-128"/>
              </a:rPr>
              <a:t> a very </a:t>
            </a:r>
            <a:r>
              <a:rPr kumimoji="1" lang="en-US" sz="3600" b="1" i="1">
                <a:solidFill>
                  <a:srgbClr val="E9F313"/>
                </a:solidFill>
                <a:latin typeface="Helvetica" charset="0"/>
                <a:ea typeface="ＭＳ Ｐゴシック" charset="-128"/>
                <a:cs typeface="ＭＳ Ｐゴシック" charset="-128"/>
              </a:rPr>
              <a:t>wise</a:t>
            </a:r>
            <a:r>
              <a:rPr kumimoji="1" lang="en-US" sz="3600" b="1">
                <a:solidFill>
                  <a:srgbClr val="F3F1E4"/>
                </a:solidFill>
                <a:latin typeface="Helvetica" charset="0"/>
                <a:ea typeface="ＭＳ Ｐゴシック" charset="-128"/>
                <a:cs typeface="ＭＳ Ｐゴシック" charset="-128"/>
              </a:rPr>
              <a:t> and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skillful sculptor</a:t>
            </a:r>
            <a:r>
              <a:rPr kumimoji="1" lang="en-US" sz="3600" b="1">
                <a:solidFill>
                  <a:srgbClr val="F3F1E4"/>
                </a:solidFill>
                <a:latin typeface="Helvetica" charset="0"/>
                <a:ea typeface="ＭＳ Ｐゴシック" charset="-128"/>
                <a:cs typeface="ＭＳ Ｐゴシック" charset="-128"/>
              </a:rPr>
              <a:t> desired to make a </a:t>
            </a:r>
            <a:br>
              <a:rPr kumimoji="1" lang="en-US" sz="3600" b="1">
                <a:solidFill>
                  <a:srgbClr val="F3F1E4"/>
                </a:solidFill>
                <a:latin typeface="Helvetica" charset="0"/>
                <a:ea typeface="ＭＳ Ｐゴシック" charset="-128"/>
                <a:cs typeface="ＭＳ Ｐゴシック" charset="-128"/>
              </a:rPr>
            </a:br>
            <a:r>
              <a:rPr kumimoji="1" lang="en-US" sz="3600" b="1" i="1">
                <a:solidFill>
                  <a:srgbClr val="E9F313"/>
                </a:solidFill>
                <a:latin typeface="Helvetica" charset="0"/>
                <a:ea typeface="ＭＳ Ｐゴシック" charset="-128"/>
                <a:cs typeface="ＭＳ Ｐゴシック" charset="-128"/>
              </a:rPr>
              <a:t>beautiful marble statute</a:t>
            </a:r>
            <a:r>
              <a:rPr kumimoji="1" lang="en-US" sz="3600" b="1">
                <a:solidFill>
                  <a:srgbClr val="F3F1E4"/>
                </a:solidFill>
                <a:latin typeface="Helvetica" charset="0"/>
                <a:ea typeface="ＭＳ Ｐゴシック" charset="-128"/>
                <a:cs typeface="ＭＳ Ｐゴシック" charset="-128"/>
              </a:rPr>
              <a:t>…</a:t>
            </a:r>
          </a:p>
        </p:txBody>
      </p:sp>
      <p:sp>
        <p:nvSpPr>
          <p:cNvPr id="45568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6706" name="Rectangle 3"/>
          <p:cNvSpPr>
            <a:spLocks noGrp="1" noChangeArrowheads="1"/>
          </p:cNvSpPr>
          <p:nvPr>
            <p:ph type="title"/>
          </p:nvPr>
        </p:nvSpPr>
        <p:spPr>
          <a:xfrm>
            <a:off x="76200" y="5943600"/>
            <a:ext cx="7772400" cy="762000"/>
          </a:xfrm>
        </p:spPr>
        <p:txBody>
          <a:bodyPr anchor="t"/>
          <a:lstStyle/>
          <a:p>
            <a:pPr algn="l" eaLnBrk="1" hangingPunct="1">
              <a:spcBef>
                <a:spcPct val="20000"/>
              </a:spcBef>
              <a:buFontTx/>
              <a:buChar char="•"/>
            </a:pPr>
            <a:r>
              <a:rPr kumimoji="0" lang="en-US" sz="3200">
                <a:solidFill>
                  <a:schemeClr val="tx1"/>
                </a:solidFill>
                <a:latin typeface="Helvetica" charset="0"/>
                <a:ea typeface="ＭＳ Ｐゴシック" charset="0"/>
                <a:cs typeface="ＭＳ Ｐゴシック" charset="0"/>
              </a:rPr>
              <a:t> Foreknowledge</a:t>
            </a:r>
          </a:p>
        </p:txBody>
      </p:sp>
      <p:sp>
        <p:nvSpPr>
          <p:cNvPr id="45670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From among the </a:t>
            </a:r>
            <a:r>
              <a:rPr kumimoji="1" lang="en-US" sz="3200" b="1" i="1">
                <a:solidFill>
                  <a:srgbClr val="E9F313"/>
                </a:solidFill>
                <a:latin typeface="Helvetica" pitchFamily="-112" charset="0"/>
                <a:ea typeface="ＭＳ Ｐゴシック"/>
                <a:cs typeface="ＭＳ Ｐゴシック"/>
              </a:rPr>
              <a:t>many possibilities</a:t>
            </a:r>
            <a:r>
              <a:rPr kumimoji="1" lang="en-US" sz="3200" b="1">
                <a:solidFill>
                  <a:srgbClr val="F3F1E4"/>
                </a:solidFill>
                <a:latin typeface="Helvetica" pitchFamily="-112" charset="0"/>
                <a:ea typeface="ＭＳ Ｐゴシック"/>
                <a:cs typeface="ＭＳ Ｐゴシック"/>
              </a:rPr>
              <a:t> in the marble quarry he </a:t>
            </a:r>
            <a:r>
              <a:rPr kumimoji="1" lang="en-US" sz="3200" b="1" i="1">
                <a:solidFill>
                  <a:srgbClr val="E9F313"/>
                </a:solidFill>
                <a:latin typeface="Helvetica" pitchFamily="-112" charset="0"/>
                <a:ea typeface="ＭＳ Ｐゴシック"/>
                <a:cs typeface="ＭＳ Ｐゴシック"/>
              </a:rPr>
              <a:t>selected one rough stone</a:t>
            </a:r>
            <a:r>
              <a:rPr kumimoji="1" lang="en-US" sz="3200" b="1">
                <a:solidFill>
                  <a:srgbClr val="F3F1E4"/>
                </a:solidFill>
                <a:latin typeface="Helvetica" pitchFamily="-112" charset="0"/>
                <a:ea typeface="ＭＳ Ｐゴシック"/>
                <a:cs typeface="ＭＳ Ｐゴシック"/>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endParaRPr lang="en-US"/>
          </a:p>
        </p:txBody>
      </p:sp>
      <p:sp>
        <p:nvSpPr>
          <p:cNvPr id="45671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How</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can you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show love</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to another believer so that heresy might be thwarted?</a:t>
            </a:r>
          </a:p>
          <a:p>
            <a:pPr marL="454025" marR="0" lvl="0" indent="-4540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endParaRPr>
          </a:p>
          <a:p>
            <a:pPr marL="454025" marR="0" lvl="0" indent="-454025"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Whom</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do you know that </a:t>
            </a:r>
            <a:r>
              <a:rPr kumimoji="0" lang="en-US" altLang="zh-C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宋体" charset="0"/>
              </a:rPr>
              <a:t>needs</a:t>
            </a: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宋体" charset="0"/>
              </a:rPr>
              <a:t> to see Christian love shown in order to turn from false teaching? </a:t>
            </a: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84726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7730" name="Rectangle 2"/>
          <p:cNvSpPr>
            <a:spLocks noGrp="1" noChangeArrowheads="1"/>
          </p:cNvSpPr>
          <p:nvPr>
            <p:ph type="title"/>
          </p:nvPr>
        </p:nvSpPr>
        <p:spPr>
          <a:xfrm>
            <a:off x="0" y="6096000"/>
            <a:ext cx="7772400" cy="762000"/>
          </a:xfrm>
        </p:spPr>
        <p:txBody>
          <a:bodyPr anchor="t"/>
          <a:lstStyle/>
          <a:p>
            <a:pPr algn="l" eaLnBrk="1" hangingPunct="1">
              <a:spcBef>
                <a:spcPct val="20000"/>
              </a:spcBef>
              <a:buFontTx/>
              <a:buChar char="•"/>
            </a:pPr>
            <a:r>
              <a:rPr kumimoji="0" lang="en-US" sz="3200">
                <a:solidFill>
                  <a:schemeClr val="tx1"/>
                </a:solidFill>
                <a:latin typeface="Helvetica" charset="0"/>
                <a:ea typeface="ＭＳ Ｐゴシック" charset="0"/>
                <a:cs typeface="ＭＳ Ｐゴシック" charset="0"/>
              </a:rPr>
              <a:t> Predestination</a:t>
            </a:r>
          </a:p>
        </p:txBody>
      </p:sp>
      <p:sp>
        <p:nvSpPr>
          <p:cNvPr id="45773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He </a:t>
            </a:r>
            <a:r>
              <a:rPr kumimoji="1" lang="en-US" sz="3200" b="1">
                <a:solidFill>
                  <a:srgbClr val="E9F313"/>
                </a:solidFill>
                <a:latin typeface="Helvetica" pitchFamily="-112" charset="0"/>
                <a:ea typeface="ＭＳ Ｐゴシック"/>
                <a:cs typeface="ＭＳ Ｐゴシック"/>
              </a:rPr>
              <a:t>marked it</a:t>
            </a:r>
            <a:r>
              <a:rPr kumimoji="1" lang="en-US" sz="3200" b="1">
                <a:solidFill>
                  <a:srgbClr val="F3F1E4"/>
                </a:solidFill>
                <a:latin typeface="Helvetica" pitchFamily="-112" charset="0"/>
                <a:ea typeface="ＭＳ Ｐゴシック"/>
                <a:cs typeface="ＭＳ Ｐゴシック"/>
              </a:rPr>
              <a:t> and thereby </a:t>
            </a:r>
            <a:r>
              <a:rPr kumimoji="1" lang="en-US" sz="3200" b="1">
                <a:solidFill>
                  <a:srgbClr val="E9F313"/>
                </a:solidFill>
                <a:latin typeface="Helvetica" pitchFamily="-112" charset="0"/>
                <a:ea typeface="ＭＳ Ｐゴシック"/>
                <a:cs typeface="ＭＳ Ｐゴシック"/>
              </a:rPr>
              <a:t>destined it</a:t>
            </a:r>
            <a:r>
              <a:rPr kumimoji="1" lang="en-US" sz="3200" b="1">
                <a:solidFill>
                  <a:srgbClr val="F3F1E4"/>
                </a:solidFill>
                <a:latin typeface="Helvetica" pitchFamily="-112" charset="0"/>
                <a:ea typeface="ＭＳ Ｐゴシック"/>
                <a:cs typeface="ＭＳ Ｐゴシック"/>
              </a:rPr>
              <a:t> for the beautiful finished product which he had in mind.  That mark </a:t>
            </a:r>
            <a:r>
              <a:rPr kumimoji="1" lang="en-US" sz="3200" b="1">
                <a:solidFill>
                  <a:srgbClr val="E9F313"/>
                </a:solidFill>
                <a:latin typeface="Helvetica" pitchFamily="-112" charset="0"/>
                <a:ea typeface="ＭＳ Ｐゴシック"/>
                <a:cs typeface="ＭＳ Ｐゴシック"/>
              </a:rPr>
              <a:t>preserved it</a:t>
            </a:r>
            <a:r>
              <a:rPr kumimoji="1" lang="en-US" sz="3200" b="1">
                <a:solidFill>
                  <a:srgbClr val="F3F1E4"/>
                </a:solidFill>
                <a:latin typeface="Helvetica" pitchFamily="-112" charset="0"/>
                <a:ea typeface="ＭＳ Ｐゴシック"/>
                <a:cs typeface="ＭＳ Ｐゴシック"/>
              </a:rPr>
              <a:t> from being discarded and destroyed.</a:t>
            </a:r>
          </a:p>
        </p:txBody>
      </p:sp>
      <p:pic>
        <p:nvPicPr>
          <p:cNvPr id="1436679" name="Picture 7" descr="mar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773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7698" name="Rectangle 2"/>
          <p:cNvSpPr>
            <a:spLocks noGrp="1" noChangeArrowheads="1"/>
          </p:cNvSpPr>
          <p:nvPr>
            <p:ph type="title"/>
          </p:nvPr>
        </p:nvSpPr>
        <p:spPr>
          <a:xfrm>
            <a:off x="0" y="6172200"/>
            <a:ext cx="77724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Calling and justification</a:t>
            </a:r>
          </a:p>
        </p:txBody>
      </p:sp>
      <p:sp>
        <p:nvSpPr>
          <p:cNvPr id="45875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i="1">
                <a:solidFill>
                  <a:srgbClr val="E9F313"/>
                </a:solidFill>
                <a:latin typeface="Helvetica" pitchFamily="-112" charset="0"/>
                <a:ea typeface="ＭＳ Ｐゴシック"/>
                <a:cs typeface="ＭＳ Ｐゴシック"/>
              </a:rPr>
              <a:t>Sometime later</a:t>
            </a:r>
            <a:r>
              <a:rPr kumimoji="1" lang="en-US" sz="3200" b="1">
                <a:solidFill>
                  <a:srgbClr val="F3F1E4"/>
                </a:solidFill>
                <a:latin typeface="Helvetica" pitchFamily="-112" charset="0"/>
                <a:ea typeface="ＭＳ Ｐゴシック"/>
                <a:cs typeface="ＭＳ Ｐゴシック"/>
              </a:rPr>
              <a:t> he sent his </a:t>
            </a:r>
            <a:r>
              <a:rPr kumimoji="1" lang="en-US" sz="3200" b="1" i="1">
                <a:solidFill>
                  <a:srgbClr val="E9F313"/>
                </a:solidFill>
                <a:latin typeface="Helvetica" pitchFamily="-112" charset="0"/>
                <a:ea typeface="ＭＳ Ｐゴシック"/>
                <a:cs typeface="ＭＳ Ｐゴシック"/>
              </a:rPr>
              <a:t>helper</a:t>
            </a:r>
            <a:r>
              <a:rPr kumimoji="1" lang="en-US" sz="3200" b="1">
                <a:solidFill>
                  <a:srgbClr val="F3F1E4"/>
                </a:solidFill>
                <a:latin typeface="Helvetica" pitchFamily="-112" charset="0"/>
                <a:ea typeface="ＭＳ Ｐゴシック"/>
                <a:cs typeface="ＭＳ Ｐゴシック"/>
              </a:rPr>
              <a:t> to fetch the stone and place it on his own work table.</a:t>
            </a:r>
          </a:p>
        </p:txBody>
      </p:sp>
      <p:pic>
        <p:nvPicPr>
          <p:cNvPr id="458757"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875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977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38726" name="Rectangle 6"/>
          <p:cNvSpPr>
            <a:spLocks noChangeArrowheads="1"/>
          </p:cNvSpPr>
          <p:nvPr/>
        </p:nvSpPr>
        <p:spPr bwMode="auto">
          <a:xfrm>
            <a:off x="3581400" y="685800"/>
            <a:ext cx="5715000"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Then the </a:t>
            </a:r>
            <a:r>
              <a:rPr kumimoji="1" lang="en-US" sz="3200" b="1" i="1">
                <a:solidFill>
                  <a:srgbClr val="E9F313"/>
                </a:solidFill>
                <a:latin typeface="Helvetica" pitchFamily="-112" charset="0"/>
                <a:ea typeface="ＭＳ Ｐゴシック"/>
                <a:cs typeface="ＭＳ Ｐゴシック"/>
              </a:rPr>
              <a:t>sculptor began to chisel, rasp, and file</a:t>
            </a:r>
            <a:r>
              <a:rPr kumimoji="1" lang="en-US" sz="3200" b="1">
                <a:solidFill>
                  <a:srgbClr val="F3F1E4"/>
                </a:solidFill>
                <a:latin typeface="Helvetica" pitchFamily="-112" charset="0"/>
                <a:ea typeface="ＭＳ Ｐゴシック"/>
                <a:cs typeface="ＭＳ Ｐゴシック"/>
              </a:rPr>
              <a:t> on that block of rough stone shaping into the </a:t>
            </a:r>
            <a:r>
              <a:rPr kumimoji="1" lang="en-US" sz="3200" b="1" i="1">
                <a:solidFill>
                  <a:srgbClr val="E9F313"/>
                </a:solidFill>
                <a:latin typeface="Helvetica" pitchFamily="-112" charset="0"/>
                <a:ea typeface="ＭＳ Ｐゴシック"/>
                <a:cs typeface="ＭＳ Ｐゴシック"/>
              </a:rPr>
              <a:t>likeness of the clay model</a:t>
            </a:r>
            <a:r>
              <a:rPr kumimoji="1" lang="en-US" sz="3200" b="1">
                <a:solidFill>
                  <a:srgbClr val="F3F1E4"/>
                </a:solidFill>
                <a:latin typeface="Helvetica" pitchFamily="-112" charset="0"/>
                <a:ea typeface="ＭＳ Ｐゴシック"/>
                <a:cs typeface="ＭＳ Ｐゴシック"/>
              </a:rPr>
              <a:t> that served as his pattern.  In the process, however, he did </a:t>
            </a:r>
            <a:r>
              <a:rPr kumimoji="1" lang="en-US" sz="3200" b="1" i="1">
                <a:solidFill>
                  <a:srgbClr val="E9F313"/>
                </a:solidFill>
                <a:latin typeface="Helvetica" pitchFamily="-112" charset="0"/>
                <a:ea typeface="ＭＳ Ｐゴシック"/>
                <a:cs typeface="ＭＳ Ｐゴシック"/>
              </a:rPr>
              <a:t>nothing to ruin the stone</a:t>
            </a:r>
            <a:r>
              <a:rPr kumimoji="1" lang="en-US" sz="3200" b="1">
                <a:solidFill>
                  <a:srgbClr val="F3F1E4"/>
                </a:solidFill>
                <a:latin typeface="Helvetica" pitchFamily="-112" charset="0"/>
                <a:ea typeface="ＭＳ Ｐゴシック"/>
                <a:cs typeface="ＭＳ Ｐゴシック"/>
              </a:rPr>
              <a:t> and he saw to it that </a:t>
            </a:r>
            <a:br>
              <a:rPr kumimoji="1" lang="en-US" sz="3200" b="1">
                <a:solidFill>
                  <a:srgbClr val="F3F1E4"/>
                </a:solidFill>
                <a:latin typeface="Helvetica" pitchFamily="-112" charset="0"/>
                <a:ea typeface="ＭＳ Ｐゴシック"/>
                <a:cs typeface="ＭＳ Ｐゴシック"/>
              </a:rPr>
            </a:br>
            <a:r>
              <a:rPr kumimoji="1" lang="en-US" sz="3200" b="1" i="1">
                <a:solidFill>
                  <a:srgbClr val="E9F313"/>
                </a:solidFill>
                <a:latin typeface="Helvetica" pitchFamily="-112" charset="0"/>
                <a:ea typeface="ＭＳ Ｐゴシック"/>
                <a:cs typeface="ＭＳ Ｐゴシック"/>
              </a:rPr>
              <a:t>no one else marred</a:t>
            </a:r>
            <a:r>
              <a:rPr kumimoji="1" lang="en-US" sz="3200" b="1">
                <a:solidFill>
                  <a:srgbClr val="F3F1E4"/>
                </a:solidFill>
                <a:latin typeface="Helvetica" pitchFamily="-112" charset="0"/>
                <a:ea typeface="ＭＳ Ｐゴシック"/>
                <a:cs typeface="ＭＳ Ｐゴシック"/>
              </a:rPr>
              <a:t> it either.</a:t>
            </a:r>
          </a:p>
        </p:txBody>
      </p:sp>
      <p:pic>
        <p:nvPicPr>
          <p:cNvPr id="459780"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8722" name="Rectangle 2"/>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Progressive sanctification &amp; eternal security</a:t>
            </a:r>
          </a:p>
        </p:txBody>
      </p:sp>
      <p:sp>
        <p:nvSpPr>
          <p:cNvPr id="45978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2964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0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40772" name="Rectangle 4"/>
          <p:cNvSpPr>
            <a:spLocks noChangeArrowheads="1"/>
          </p:cNvSpPr>
          <p:nvPr/>
        </p:nvSpPr>
        <p:spPr bwMode="auto">
          <a:xfrm>
            <a:off x="4343400"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rgbClr val="F3F1E4"/>
                </a:solidFill>
                <a:latin typeface="Helvetica" pitchFamily="-112" charset="0"/>
                <a:ea typeface="ＭＳ Ｐゴシック"/>
                <a:cs typeface="ＭＳ Ｐゴシック"/>
              </a:rPr>
              <a:t>Then one day </a:t>
            </a:r>
            <a:r>
              <a:rPr kumimoji="1" lang="en-US" sz="3200" b="1" i="1">
                <a:solidFill>
                  <a:srgbClr val="E9F313"/>
                </a:solidFill>
                <a:latin typeface="Helvetica" pitchFamily="-112" charset="0"/>
                <a:ea typeface="ＭＳ Ｐゴシック"/>
                <a:cs typeface="ＭＳ Ｐゴシック"/>
              </a:rPr>
              <a:t>his work was done</a:t>
            </a:r>
            <a:r>
              <a:rPr kumimoji="1" lang="en-US" sz="3200" b="1">
                <a:solidFill>
                  <a:srgbClr val="F3F1E4"/>
                </a:solidFill>
                <a:latin typeface="Helvetica" pitchFamily="-112" charset="0"/>
                <a:ea typeface="ＭＳ Ｐゴシック"/>
                <a:cs typeface="ＭＳ Ｐゴシック"/>
              </a:rPr>
              <a:t>.  The </a:t>
            </a:r>
            <a:r>
              <a:rPr kumimoji="1" lang="en-US" sz="3200" b="1" i="1">
                <a:solidFill>
                  <a:srgbClr val="E9F313"/>
                </a:solidFill>
                <a:latin typeface="Helvetica" pitchFamily="-112" charset="0"/>
                <a:ea typeface="ＭＳ Ｐゴシック"/>
                <a:cs typeface="ＭＳ Ｐゴシック"/>
              </a:rPr>
              <a:t>statue</a:t>
            </a:r>
            <a:r>
              <a:rPr kumimoji="1" lang="en-US" sz="3200" b="1">
                <a:solidFill>
                  <a:srgbClr val="F3F1E4"/>
                </a:solidFill>
                <a:latin typeface="Helvetica" pitchFamily="-112" charset="0"/>
                <a:ea typeface="ＭＳ Ｐゴシック"/>
                <a:cs typeface="ＭＳ Ｐゴシック"/>
              </a:rPr>
              <a:t> was </a:t>
            </a:r>
            <a:r>
              <a:rPr kumimoji="1" lang="en-US" sz="3200" b="1" i="1">
                <a:solidFill>
                  <a:srgbClr val="E9F313"/>
                </a:solidFill>
                <a:latin typeface="Helvetica" pitchFamily="-112" charset="0"/>
                <a:ea typeface="ＭＳ Ｐゴシック"/>
                <a:cs typeface="ＭＳ Ｐゴシック"/>
              </a:rPr>
              <a:t>complete</a:t>
            </a:r>
            <a:r>
              <a:rPr kumimoji="1" lang="en-US" sz="3200" b="1">
                <a:solidFill>
                  <a:srgbClr val="F3F1E4"/>
                </a:solidFill>
                <a:latin typeface="Helvetica" pitchFamily="-112" charset="0"/>
                <a:ea typeface="ＭＳ Ｐゴシック"/>
                <a:cs typeface="ＭＳ Ｐゴシック"/>
              </a:rPr>
              <a:t> with all its features finely honed in </a:t>
            </a:r>
            <a:r>
              <a:rPr kumimoji="1" lang="en-US" sz="3200" b="1" i="1">
                <a:solidFill>
                  <a:srgbClr val="E9F313"/>
                </a:solidFill>
                <a:latin typeface="Helvetica" pitchFamily="-112" charset="0"/>
                <a:ea typeface="ＭＳ Ｐゴシック"/>
                <a:cs typeface="ＭＳ Ｐゴシック"/>
              </a:rPr>
              <a:t>full conformity</a:t>
            </a:r>
            <a:r>
              <a:rPr kumimoji="1" lang="en-US" sz="3200" b="1">
                <a:solidFill>
                  <a:srgbClr val="F3F1E4"/>
                </a:solidFill>
                <a:latin typeface="Helvetica" pitchFamily="-112" charset="0"/>
                <a:ea typeface="ＭＳ Ｐゴシック"/>
                <a:cs typeface="ＭＳ Ｐゴシック"/>
              </a:rPr>
              <a:t> with his clay model.  The time had come to </a:t>
            </a:r>
            <a:r>
              <a:rPr kumimoji="1" lang="en-US" sz="3200" b="1" i="1">
                <a:solidFill>
                  <a:srgbClr val="E9F313"/>
                </a:solidFill>
                <a:latin typeface="Helvetica" pitchFamily="-112" charset="0"/>
                <a:ea typeface="ＭＳ Ｐゴシック"/>
                <a:cs typeface="ＭＳ Ｐゴシック"/>
              </a:rPr>
              <a:t>remove it</a:t>
            </a:r>
            <a:r>
              <a:rPr kumimoji="1" lang="en-US" sz="3200" b="1">
                <a:solidFill>
                  <a:srgbClr val="F3F1E4"/>
                </a:solidFill>
                <a:latin typeface="Helvetica" pitchFamily="-112" charset="0"/>
                <a:ea typeface="ＭＳ Ｐゴシック"/>
                <a:cs typeface="ＭＳ Ｐゴシック"/>
              </a:rPr>
              <a:t> from the clutter of the work bench and </a:t>
            </a:r>
            <a:r>
              <a:rPr kumimoji="1" lang="en-US" sz="3200" b="1" i="1">
                <a:solidFill>
                  <a:srgbClr val="E9F313"/>
                </a:solidFill>
                <a:latin typeface="Helvetica" pitchFamily="-112" charset="0"/>
                <a:ea typeface="ＭＳ Ｐゴシック"/>
                <a:cs typeface="ＭＳ Ｐゴシック"/>
              </a:rPr>
              <a:t>take it to the palace court</a:t>
            </a:r>
            <a:r>
              <a:rPr kumimoji="1" lang="en-US" sz="3200" b="1">
                <a:solidFill>
                  <a:srgbClr val="F3F1E4"/>
                </a:solidFill>
                <a:latin typeface="Helvetica" pitchFamily="-112" charset="0"/>
                <a:ea typeface="ＭＳ Ｐゴシック"/>
                <a:cs typeface="ＭＳ Ｐゴシック"/>
              </a:rPr>
              <a:t> where it would be </a:t>
            </a:r>
            <a:r>
              <a:rPr kumimoji="1" lang="en-US" sz="3200" b="1" i="1">
                <a:solidFill>
                  <a:srgbClr val="E9F313"/>
                </a:solidFill>
                <a:latin typeface="Helvetica" pitchFamily="-112" charset="0"/>
                <a:ea typeface="ＭＳ Ｐゴシック"/>
                <a:cs typeface="ＭＳ Ｐゴシック"/>
              </a:rPr>
              <a:t>unveiled for public display</a:t>
            </a:r>
            <a:r>
              <a:rPr kumimoji="1" lang="en-US" sz="3200" b="1">
                <a:solidFill>
                  <a:srgbClr val="F3F1E4"/>
                </a:solidFill>
                <a:latin typeface="Helvetica" pitchFamily="-112" charset="0"/>
                <a:ea typeface="ＭＳ Ｐゴシック"/>
                <a:cs typeface="ＭＳ Ｐゴシック"/>
              </a:rPr>
              <a:t>. </a:t>
            </a:r>
          </a:p>
        </p:txBody>
      </p:sp>
      <p:pic>
        <p:nvPicPr>
          <p:cNvPr id="460804" name="Picture 8" descr="YUG32001316"/>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0774" name="Rectangle 6"/>
          <p:cNvSpPr>
            <a:spLocks noGrp="1" noChangeArrowheads="1"/>
          </p:cNvSpPr>
          <p:nvPr>
            <p:ph type="title"/>
          </p:nvPr>
        </p:nvSpPr>
        <p:spPr>
          <a:xfrm>
            <a:off x="76200" y="62484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Rapture</a:t>
            </a:r>
          </a:p>
        </p:txBody>
      </p:sp>
      <p:sp>
        <p:nvSpPr>
          <p:cNvPr id="46080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3F1E4"/>
                </a:solidFill>
                <a:latin typeface="Arial" charset="0"/>
              </a:rPr>
              <a:t>155p</a:t>
            </a:r>
            <a:endParaRPr lang="en-US">
              <a:solidFill>
                <a:srgbClr val="272776"/>
              </a:solidFill>
            </a:endParaRP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kumimoji="1" lang="en-US" sz="3200">
              <a:solidFill>
                <a:srgbClr val="272776"/>
              </a:solidFill>
              <a:latin typeface="Helvetica"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rgbClr val="F3F1E4"/>
                </a:solidFill>
                <a:latin typeface="Helvetica" pitchFamily="-112" charset="0"/>
                <a:ea typeface="ＭＳ Ｐゴシック"/>
                <a:cs typeface="ＭＳ Ｐゴシック"/>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76200" y="6096000"/>
            <a:ext cx="9144000" cy="762000"/>
          </a:xfrm>
          <a:effectLst>
            <a:outerShdw blurRad="63500" dist="35921" dir="2700000" algn="ctr" rotWithShape="0">
              <a:srgbClr val="000000">
                <a:alpha val="74998"/>
              </a:srgbClr>
            </a:outerShdw>
          </a:effectLst>
        </p:spPr>
        <p:txBody>
          <a:bodyPr anchor="t"/>
          <a:lstStyle/>
          <a:p>
            <a:pPr algn="l" eaLnBrk="1" hangingPunct="1">
              <a:spcBef>
                <a:spcPct val="20000"/>
              </a:spcBef>
              <a:buFontTx/>
              <a:buChar char="•"/>
              <a:defRPr/>
            </a:pPr>
            <a:r>
              <a:rPr kumimoji="0" lang="en-US" sz="3200">
                <a:solidFill>
                  <a:schemeClr val="bg1"/>
                </a:solidFill>
              </a:rPr>
              <a:t> Glorification</a:t>
            </a:r>
          </a:p>
        </p:txBody>
      </p:sp>
      <p:pic>
        <p:nvPicPr>
          <p:cNvPr id="461829"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b="1">
                <a:solidFill>
                  <a:srgbClr val="F3F1E4"/>
                </a:solidFill>
                <a:latin typeface="Helvetica" pitchFamily="-112" charset="0"/>
                <a:ea typeface="ＭＳ Ｐゴシック"/>
                <a:cs typeface="ＭＳ Ｐゴシック"/>
              </a:rPr>
              <a:t>155p</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en-US" altLang="ja-JP" sz="4800" dirty="0">
                <a:ea typeface="ＭＳ Ｐゴシック" charset="-128"/>
                <a:cs typeface="ＭＳ Ｐゴシック" charset="-128"/>
              </a:rPr>
              <a:t>"In all things God works for good…" (8:28-30)</a:t>
            </a:r>
            <a:endParaRPr lang="en-US" sz="6000"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Glorified</a:t>
            </a:r>
          </a:p>
        </p:txBody>
      </p:sp>
      <p:sp>
        <p:nvSpPr>
          <p:cNvPr id="378890"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a:solidFill>
                  <a:srgbClr val="FFFFFF"/>
                </a:solidFill>
                <a:latin typeface="Arial" charset="0"/>
                <a:ea typeface="ＭＳ Ｐゴシック" charset="-128"/>
                <a:cs typeface="ＭＳ Ｐゴシック" charset="-128"/>
              </a:rPr>
              <a:t>155p</a:t>
            </a: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indent="-342900">
              <a:spcBef>
                <a:spcPct val="20000"/>
              </a:spcBef>
              <a:buClr>
                <a:srgbClr val="FFCC66"/>
              </a:buClr>
              <a:buSzPct val="80000"/>
              <a:buFont typeface="Wingdings" charset="2"/>
              <a:buChar char="n"/>
              <a:defRPr/>
            </a:pPr>
            <a:r>
              <a:rPr lang="en-US" sz="3200" b="1">
                <a:solidFill>
                  <a:srgbClr val="FFFFFF"/>
                </a:solidFill>
                <a:effectLst>
                  <a:outerShdw blurRad="38100" dist="38100" dir="2700000" algn="tl">
                    <a:srgbClr val="000000"/>
                  </a:outerShdw>
                </a:effectLst>
                <a:latin typeface="Tahoma" charset="-52"/>
                <a:ea typeface="ＭＳ Ｐゴシック" charset="-128"/>
                <a:cs typeface="ＭＳ Ｐゴシック" charset="-128"/>
              </a:rPr>
              <a:t>Justified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Guidance in prayer (5:14-17)</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85891385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we are confident that he hears us whenever we ask for anything that pleases him.  </a:t>
            </a: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And since we know he hears us when we make our requests, we also know that he will give us what we ask for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3703627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E8949047-1DD4-4847-BC63-27D7457CE4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4634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you see a Christian brother or sister sinning in a way that does not lead to death, you should pray, and God will give that person life. </a:t>
            </a:r>
          </a:p>
        </p:txBody>
      </p:sp>
      <p:sp>
        <p:nvSpPr>
          <p:cNvPr id="5" name="Rectangle 2">
            <a:extLst>
              <a:ext uri="{FF2B5EF4-FFF2-40B4-BE49-F238E27FC236}">
                <a16:creationId xmlns:a16="http://schemas.microsoft.com/office/drawing/2014/main" id="{A3874CA5-66ED-664B-B7CE-B3A90562E036}"/>
              </a:ext>
            </a:extLst>
          </p:cNvPr>
          <p:cNvSpPr txBox="1">
            <a:spLocks noChangeArrowheads="1"/>
          </p:cNvSpPr>
          <p:nvPr/>
        </p:nvSpPr>
        <p:spPr bwMode="auto">
          <a:xfrm>
            <a:off x="40341" y="3573016"/>
            <a:ext cx="9144000" cy="3242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But there is a sin that leads to death, and I am not saying you should pray for those who commit it.  </a:t>
            </a:r>
            <a:r>
              <a:rPr lang="en-US" sz="3600" b="1" kern="0" baseline="30000" dirty="0">
                <a:effectLst>
                  <a:glow rad="127000">
                    <a:schemeClr val="tx1"/>
                  </a:glow>
                </a:effectLst>
                <a:latin typeface="Arial" charset="0"/>
                <a:ea typeface="ＭＳ Ｐゴシック" charset="0"/>
                <a:cs typeface="ＭＳ Ｐゴシック" charset="0"/>
              </a:rPr>
              <a:t>17 </a:t>
            </a:r>
            <a:r>
              <a:rPr lang="en-US" sz="3600" b="1" kern="0" dirty="0">
                <a:effectLst>
                  <a:glow rad="127000">
                    <a:schemeClr val="tx1"/>
                  </a:glow>
                </a:effectLst>
                <a:latin typeface="Arial" charset="0"/>
                <a:ea typeface="ＭＳ Ｐゴシック" charset="0"/>
                <a:cs typeface="ＭＳ Ｐゴシック" charset="0"/>
              </a:rPr>
              <a:t>All wicked actions are sin, but not every sin leads to death</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(1 John 5:16-17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3626249"/>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tx1"/>
                </a:solidFill>
                <a:effectLst>
                  <a:glow rad="228600">
                    <a:schemeClr val="bg1"/>
                  </a:glow>
                </a:effectLst>
              </a:rPr>
              <a:t>“</a:t>
            </a:r>
            <a:r>
              <a:rPr lang="en-SG" sz="2800" dirty="0">
                <a:solidFill>
                  <a:schemeClr val="tx1"/>
                </a:solidFill>
                <a:effectLst>
                  <a:glow rad="228600">
                    <a:schemeClr val="bg1"/>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chemeClr val="bg1"/>
                  </a:glow>
                </a:effectLst>
              </a:rPr>
              <a:t>There is a sin that leads to death. I am not saying that he should pray about that.</a:t>
            </a:r>
            <a:r>
              <a:rPr lang="en-SG" sz="2800" dirty="0">
                <a:solidFill>
                  <a:schemeClr val="tx1"/>
                </a:solidFill>
                <a:effectLst>
                  <a:glow rad="228600">
                    <a:schemeClr val="bg1"/>
                  </a:glow>
                </a:effectLst>
              </a:rPr>
              <a:t>  </a:t>
            </a:r>
            <a:r>
              <a:rPr lang="en-SG" sz="2800" baseline="30000" dirty="0">
                <a:solidFill>
                  <a:schemeClr val="tx1"/>
                </a:solidFill>
                <a:effectLst>
                  <a:glow rad="228600">
                    <a:schemeClr val="bg1"/>
                  </a:glow>
                </a:effectLst>
              </a:rPr>
              <a:t>17</a:t>
            </a:r>
            <a:r>
              <a:rPr lang="en-SG" sz="2800" dirty="0">
                <a:solidFill>
                  <a:schemeClr val="tx1"/>
                </a:solidFill>
                <a:effectLst>
                  <a:glow rad="228600">
                    <a:schemeClr val="bg1"/>
                  </a:glow>
                </a:effectLst>
              </a:rPr>
              <a:t>All wrongdoing is sin, and there is sin that does not lead to death</a:t>
            </a:r>
            <a:r>
              <a:rPr lang="en-US" sz="2800" dirty="0">
                <a:solidFill>
                  <a:schemeClr val="tx1"/>
                </a:solidFill>
                <a:effectLst>
                  <a:glow rad="228600">
                    <a:schemeClr val="bg1"/>
                  </a:glow>
                </a:effectLst>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27291567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46684" y="243443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Love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
        <p:nvSpPr>
          <p:cNvPr id="8"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Tree>
    <p:extLst>
      <p:ext uri="{BB962C8B-B14F-4D97-AF65-F5344CB8AC3E}">
        <p14:creationId xmlns:p14="http://schemas.microsoft.com/office/powerpoint/2010/main" val="4043139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6279808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endParaRPr lang="en-US" sz="4000" b="1" kern="0" dirty="0">
              <a:solidFill>
                <a:srgbClr val="FFFF00"/>
              </a:solidFill>
              <a:effectLst>
                <a:glow rad="127000">
                  <a:schemeClr val="tx1"/>
                </a:glow>
              </a:effectLst>
              <a:latin typeface="Arial" charset="0"/>
              <a:ea typeface="ＭＳ Ｐゴシック" charset="0"/>
              <a:cs typeface="ＭＳ Ｐゴシック" charset="0"/>
            </a:endParaRP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Freedom from habitual sin (5:18-20)</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256922744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en-US" sz="4000" b="1" dirty="0">
                <a:latin typeface="Arial" charset="0"/>
                <a:ea typeface="ＭＳ Ｐゴシック" charset="0"/>
              </a:rPr>
              <a:t>How much can a believer sin </a:t>
            </a:r>
            <a:br>
              <a:rPr lang="en-US" sz="4000" b="1" dirty="0">
                <a:latin typeface="Arial" charset="0"/>
                <a:ea typeface="ＭＳ Ｐゴシック" charset="0"/>
              </a:rPr>
            </a:br>
            <a:r>
              <a:rPr lang="en-US" sz="4000" b="1" dirty="0">
                <a:latin typeface="Arial" charset="0"/>
                <a:ea typeface="ＭＳ Ｐゴシック" charset="0"/>
              </a:rPr>
              <a:t>(1 John 5:18)?</a:t>
            </a: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 (cf. NIV)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 We know that God’s children do not make a </a:t>
            </a:r>
            <a:r>
              <a:rPr lang="en-US" sz="2800" b="1" dirty="0">
                <a:solidFill>
                  <a:srgbClr val="FFFF00"/>
                </a:solidFill>
                <a:effectLst>
                  <a:glow rad="292100">
                    <a:srgbClr val="000000"/>
                  </a:glow>
                </a:effectLst>
                <a:latin typeface="Arial" charset="0"/>
                <a:ea typeface="ＭＳ Ｐゴシック" charset="0"/>
                <a:cs typeface="ＭＳ Ｐゴシック" charset="0"/>
              </a:rPr>
              <a:t>practice of sinning</a:t>
            </a:r>
            <a:r>
              <a:rPr lang="en-US" sz="2800" b="1" dirty="0">
                <a:effectLst>
                  <a:glow rad="292100">
                    <a:srgbClr val="000000"/>
                  </a:glow>
                </a:effectLst>
                <a:latin typeface="Arial" charset="0"/>
                <a:ea typeface="ＭＳ Ｐゴシック" charset="0"/>
                <a:cs typeface="ＭＳ Ｐゴシック" charset="0"/>
              </a:rPr>
              <a:t>, for God’s Son holds them securely, and the evil one cannot touch them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Habitual</a:t>
            </a: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NAU</a:t>
            </a:r>
            <a:r>
              <a:rPr lang="en-US" sz="2800" b="1" dirty="0">
                <a:effectLst>
                  <a:glow rad="292100">
                    <a:srgbClr val="000000"/>
                  </a:glow>
                </a:effectLst>
                <a:latin typeface="Arial" charset="0"/>
                <a:ea typeface="ＭＳ Ｐゴシック" charset="0"/>
                <a:cs typeface="ＭＳ Ｐゴシック" charset="0"/>
              </a:rPr>
              <a:t> (cf. </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en-US" sz="2800" b="1" dirty="0">
                <a:effectLst>
                  <a:glow rad="292100">
                    <a:srgbClr val="000000"/>
                  </a:glow>
                </a:effectLst>
                <a:latin typeface="Arial" charset="0"/>
                <a:ea typeface="ＭＳ Ｐゴシック" charset="0"/>
                <a:cs typeface="ＭＳ Ｐゴシック" charset="0"/>
              </a:rPr>
              <a:t>"We know that no one who is born of God </a:t>
            </a:r>
            <a:r>
              <a:rPr lang="en-US" sz="2800" b="1" dirty="0">
                <a:solidFill>
                  <a:srgbClr val="FFFF00"/>
                </a:solidFill>
                <a:effectLst>
                  <a:glow rad="292100">
                    <a:srgbClr val="000000"/>
                  </a:glow>
                </a:effectLst>
                <a:latin typeface="Arial" charset="0"/>
                <a:ea typeface="ＭＳ Ｐゴシック" charset="0"/>
                <a:cs typeface="ＭＳ Ｐゴシック" charset="0"/>
              </a:rPr>
              <a:t>sins</a:t>
            </a:r>
            <a:r>
              <a:rPr lang="en-US" sz="2800" b="1" dirty="0">
                <a:effectLst>
                  <a:glow rad="292100">
                    <a:srgbClr val="000000"/>
                  </a:glow>
                </a:effectLst>
                <a:latin typeface="Arial" charset="0"/>
                <a:ea typeface="ＭＳ Ｐゴシック" charset="0"/>
                <a:cs typeface="ＭＳ Ｐゴシック" charset="0"/>
              </a:rPr>
              <a:t>; but He who was born of God keeps him, and the evil one does not touch him</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endPar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2800" b="1" dirty="0">
              <a:effectLst>
                <a:glow rad="292100">
                  <a:srgbClr val="000000"/>
                </a:glow>
              </a:effectLst>
              <a:latin typeface="Arial" charset="0"/>
              <a:ea typeface="ＭＳ Ｐゴシック" charset="0"/>
              <a:cs typeface="ＭＳ Ｐゴシック" charset="0"/>
            </a:endParaRPr>
          </a:p>
          <a:p>
            <a:pPr>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Absolute</a:t>
            </a:r>
          </a:p>
        </p:txBody>
      </p:sp>
    </p:spTree>
    <p:extLst>
      <p:ext uri="{BB962C8B-B14F-4D97-AF65-F5344CB8AC3E}">
        <p14:creationId xmlns:p14="http://schemas.microsoft.com/office/powerpoint/2010/main" val="3522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Victory over the world system (5:4-5)</a:t>
            </a:r>
          </a:p>
          <a:p>
            <a:pPr>
              <a:defRPr/>
            </a:pPr>
            <a:r>
              <a:rPr lang="en-US" sz="4000" b="1" kern="0" dirty="0">
                <a:effectLst>
                  <a:glow rad="127000">
                    <a:schemeClr val="tx1"/>
                  </a:glow>
                </a:effectLst>
                <a:latin typeface="Arial" charset="0"/>
                <a:ea typeface="ＭＳ Ｐゴシック" charset="0"/>
                <a:cs typeface="ＭＳ Ｐゴシック" charset="0"/>
              </a:rPr>
              <a:t>Assurance of salvation (5:6-13)</a:t>
            </a:r>
          </a:p>
          <a:p>
            <a:pPr>
              <a:defRPr/>
            </a:pPr>
            <a:r>
              <a:rPr lang="en-US" sz="4000" b="1" kern="0" dirty="0">
                <a:effectLst>
                  <a:glow rad="127000">
                    <a:schemeClr val="tx1"/>
                  </a:glow>
                </a:effectLst>
                <a:latin typeface="Arial" charset="0"/>
                <a:ea typeface="ＭＳ Ｐゴシック" charset="0"/>
                <a:cs typeface="ＭＳ Ｐゴシック" charset="0"/>
              </a:rPr>
              <a:t>Guidance in prayer (5:14-17)</a:t>
            </a:r>
          </a:p>
          <a:p>
            <a:pPr>
              <a:defRPr/>
            </a:pPr>
            <a:r>
              <a:rPr lang="en-US" sz="4000" b="1" kern="0" dirty="0">
                <a:effectLst>
                  <a:glow rad="127000">
                    <a:schemeClr val="tx1"/>
                  </a:glow>
                </a:effectLst>
                <a:latin typeface="Arial" charset="0"/>
                <a:ea typeface="ＭＳ Ｐゴシック" charset="0"/>
                <a:cs typeface="ＭＳ Ｐゴシック" charset="0"/>
              </a:rPr>
              <a:t>Freedom from habitual sin (5:18-20)</a:t>
            </a:r>
          </a:p>
          <a:p>
            <a:pPr>
              <a:defRPr/>
            </a:pPr>
            <a:r>
              <a:rPr lang="en-US" sz="4000" b="1" kern="0" dirty="0">
                <a:solidFill>
                  <a:srgbClr val="FFFF00"/>
                </a:solidFill>
                <a:effectLst>
                  <a:glow rad="127000">
                    <a:schemeClr val="tx1"/>
                  </a:glow>
                </a:effectLst>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III. Realize that obedience produces what you really </a:t>
            </a:r>
            <a:r>
              <a:rPr lang="en-US" sz="4000" b="1" kern="0" dirty="0">
                <a:solidFill>
                  <a:srgbClr val="FFFF00"/>
                </a:solidFill>
                <a:effectLst>
                  <a:glow rad="127000">
                    <a:schemeClr val="tx1"/>
                  </a:glow>
                </a:effectLst>
                <a:latin typeface="Arial" charset="0"/>
                <a:ea typeface="ＭＳ Ｐゴシック" charset="0"/>
                <a:cs typeface="ＭＳ Ｐゴシック" charset="0"/>
              </a:rPr>
              <a:t>need</a:t>
            </a:r>
            <a:r>
              <a:rPr lang="en-US" sz="4000" b="1" kern="0" dirty="0">
                <a:effectLst>
                  <a:glow rad="127000">
                    <a:schemeClr val="tx1"/>
                  </a:glow>
                </a:effectLst>
                <a:latin typeface="Arial" charset="0"/>
                <a:ea typeface="ＭＳ Ｐゴシック" charset="0"/>
                <a:cs typeface="ＭＳ Ｐゴシック" charset="0"/>
              </a:rPr>
              <a:t> (5:4-21).</a:t>
            </a:r>
          </a:p>
        </p:txBody>
      </p:sp>
    </p:spTree>
    <p:extLst>
      <p:ext uri="{BB962C8B-B14F-4D97-AF65-F5344CB8AC3E}">
        <p14:creationId xmlns:p14="http://schemas.microsoft.com/office/powerpoint/2010/main" val="188455222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"Keep yourself from idols"</a:t>
            </a:r>
          </a:p>
        </p:txBody>
      </p:sp>
      <p:sp>
        <p:nvSpPr>
          <p:cNvPr id="5" name="Title 4"/>
          <p:cNvSpPr>
            <a:spLocks noGrp="1"/>
          </p:cNvSpPr>
          <p:nvPr>
            <p:ph type="title" idx="4294967295"/>
          </p:nvPr>
        </p:nvSpPr>
        <p:spPr>
          <a:xfrm>
            <a:off x="5105400" y="6229350"/>
            <a:ext cx="3810000" cy="584200"/>
          </a:xfrm>
        </p:spPr>
        <p:txBody>
          <a:bodyPr>
            <a:spAutoFit/>
          </a:bodyPr>
          <a:lstStyle/>
          <a:p>
            <a:pPr algn="l" eaLnBrk="1" hangingPunct="1">
              <a:spcBef>
                <a:spcPct val="50000"/>
              </a:spcBef>
              <a:defRPr/>
            </a:pPr>
            <a:r>
              <a:rPr lang="en-US" sz="32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5:21 (NIV)</a:t>
            </a: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3467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children, keep away from anything that might take God’s place in your hearts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5:21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6562" name="Picture 2">
            <a:extLst>
              <a:ext uri="{FF2B5EF4-FFF2-40B4-BE49-F238E27FC236}">
                <a16:creationId xmlns:a16="http://schemas.microsoft.com/office/drawing/2014/main" id="{3CF970A8-F07B-7D4C-8932-2783436E0D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8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15007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2954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4716016" y="557834"/>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(3:1–5:3 )</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0" y="4587488"/>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Realize that obedience produces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you really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(5:4-21)</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78260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p:bldP spid="10" grpId="0" animBg="1"/>
      <p:bldP spid="11" grpId="0"/>
      <p:bldP spid="1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Believe in Christ’s humanity for fellowship and joy (1:1-4).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Depend on Jesus (1:5–2:14).</a:t>
            </a:r>
          </a:p>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Avoid two hindrances to obedience to fight early Gnosticism (2:15-29).</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569971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Love</a:t>
            </a:r>
            <a:r>
              <a:rPr lang="en-US" b="1" dirty="0">
                <a:effectLst>
                  <a:glow rad="127000">
                    <a:schemeClr val="tx1"/>
                  </a:glow>
                </a:effectLst>
                <a:latin typeface="Arial" charset="0"/>
                <a:ea typeface="ＭＳ Ｐゴシック" charset="0"/>
                <a:cs typeface="ＭＳ Ｐゴシック" charset="0"/>
              </a:rPr>
              <a:t> others (3:1–5:3). </a:t>
            </a: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sin (3:1-10)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Don’t hate believers (3:11-15)</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Show compassion (3:16-20)</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Be confident before God (3:21-24)</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apostolic teaching (4:1-6)</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Care for believers (4:7-21)</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rPr>
              <a:t>Obey God’s commands (5:1-3)</a:t>
            </a: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pitchFamily="-108" charset="-128"/>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63877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idx="4294967295"/>
          </p:nvPr>
        </p:nvSpPr>
        <p:spPr>
          <a:xfrm>
            <a:off x="3124200" y="152400"/>
            <a:ext cx="2819400" cy="609600"/>
          </a:xfrm>
          <a:solidFill>
            <a:srgbClr val="000000"/>
          </a:solidFill>
        </p:spPr>
        <p:txBody>
          <a:bodyPr anchor="ctr"/>
          <a:lstStyle/>
          <a:p>
            <a:pPr algn="ctr" eaLnBrk="1" hangingPunct="1"/>
            <a:r>
              <a:rPr lang="en-US" sz="2800">
                <a:solidFill>
                  <a:schemeClr val="bg1"/>
                </a:solidFill>
                <a:latin typeface="Arial" charset="0"/>
              </a:rPr>
              <a:t>Title</a:t>
            </a:r>
          </a:p>
        </p:txBody>
      </p:sp>
      <p:sp>
        <p:nvSpPr>
          <p:cNvPr id="361475"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61476" name="Text Box 6"/>
          <p:cNvSpPr txBox="1">
            <a:spLocks noChangeArrowheads="1"/>
          </p:cNvSpPr>
          <p:nvPr/>
        </p:nvSpPr>
        <p:spPr bwMode="auto">
          <a:xfrm>
            <a:off x="1828800" y="1592263"/>
            <a:ext cx="5562600" cy="400050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latin typeface="Arial" charset="0"/>
                <a:ea typeface="宋体" charset="0"/>
                <a:cs typeface="宋体" charset="0"/>
              </a:rPr>
              <a:t>The Greek title ( </a:t>
            </a:r>
            <a:r>
              <a:rPr lang="en-US" altLang="zh-CN" sz="3200" b="1" dirty="0">
                <a:latin typeface="Bwgrkl" charset="0"/>
                <a:ea typeface="宋体" charset="0"/>
                <a:cs typeface="宋体" charset="0"/>
              </a:rPr>
              <a:t> </a:t>
            </a:r>
            <a:r>
              <a:rPr lang="en-US" altLang="zh-CN" sz="3200" b="1" dirty="0">
                <a:latin typeface="Bwgrki" panose="02000400000000000000" pitchFamily="2" charset="0"/>
                <a:ea typeface="宋体" charset="0"/>
                <a:cs typeface="宋体" charset="0"/>
              </a:rPr>
              <a:t>vIwa,nnou av  </a:t>
            </a:r>
            <a:r>
              <a:rPr lang="en-US" altLang="zh-CN" sz="3200" b="1" i="1" dirty="0">
                <a:latin typeface="Arial" charset="0"/>
                <a:ea typeface="宋体" charset="0"/>
                <a:cs typeface="宋体" charset="0"/>
              </a:rPr>
              <a:t>First of John</a:t>
            </a:r>
            <a:r>
              <a:rPr lang="en-US" altLang="zh-CN" sz="3200" b="1" dirty="0">
                <a:latin typeface="Arial" charset="0"/>
                <a:ea typeface="宋体" charset="0"/>
                <a:cs typeface="宋体" charset="0"/>
              </a:rPr>
              <a:t>) follows the standard practice of naming the General Epistles after their authors and distinguishes this epistle from John</a:t>
            </a:r>
            <a:r>
              <a:rPr lang="fr-FR" altLang="zh-CN" sz="3200" b="1" dirty="0">
                <a:latin typeface="Arial" charset="0"/>
                <a:ea typeface="宋体" charset="0"/>
                <a:cs typeface="宋体" charset="0"/>
              </a:rPr>
              <a:t>'</a:t>
            </a:r>
            <a:r>
              <a:rPr lang="en-US" altLang="zh-CN" sz="3200" b="1" dirty="0">
                <a:latin typeface="Arial" charset="0"/>
                <a:ea typeface="宋体" charset="0"/>
                <a:cs typeface="宋体" charset="0"/>
              </a:rPr>
              <a:t>s two others.</a:t>
            </a:r>
          </a:p>
        </p:txBody>
      </p:sp>
      <p:pic>
        <p:nvPicPr>
          <p:cNvPr id="3" name="Picture 2">
            <a:extLst>
              <a:ext uri="{FF2B5EF4-FFF2-40B4-BE49-F238E27FC236}">
                <a16:creationId xmlns:a16="http://schemas.microsoft.com/office/drawing/2014/main" id="{435D018D-DFD2-8945-A65C-2111A36554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072" y="1640744"/>
            <a:ext cx="2171328" cy="564120"/>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Benefits of Obedience:</a:t>
            </a: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Victory over the world system (5:4-5)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 of salvation (5:6-13)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Guidance in prayer (5:14-17)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Freedom from habitual sin (5:18-20)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Fidelity to God by avoiding idolatry (5:21)</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468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Realize that obedience produces what you really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(5:4-21).</a:t>
            </a: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669579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i="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Obey God and love others and you’ll have what you really need instead of false teaching.</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6768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Application</a:t>
            </a:r>
            <a:endParaRPr lang="en-US" sz="2000">
              <a:solidFill>
                <a:schemeClr val="bg1"/>
              </a:solidFill>
              <a:latin typeface="Arial" charset="0"/>
              <a:ea typeface="宋体" charset="0"/>
              <a:cs typeface="宋体" charset="0"/>
            </a:endParaRPr>
          </a:p>
        </p:txBody>
      </p:sp>
      <p:sp>
        <p:nvSpPr>
          <p:cNvPr id="468995" name="Text Box 3"/>
          <p:cNvSpPr txBox="1">
            <a:spLocks noChangeArrowheads="1"/>
          </p:cNvSpPr>
          <p:nvPr/>
        </p:nvSpPr>
        <p:spPr bwMode="auto">
          <a:xfrm>
            <a:off x="8416925"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0075" y="4648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50"/>
            <a:ext cx="8915400" cy="304641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How</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can you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show love</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another believer so that heresy might be thwarted?</a:t>
            </a:r>
          </a:p>
          <a:p>
            <a:pPr marL="454025" indent="-454025" algn="ctr" eaLnBrk="1" hangingPunct="1">
              <a:buFont typeface="Wingdings" charset="0"/>
              <a:buNone/>
              <a:defRPr/>
            </a:pPr>
            <a:endParaRPr lang="en-US" altLang="zh-CN" sz="3200" b="1" dirty="0">
              <a:solidFill>
                <a:schemeClr val="accent3"/>
              </a:solidFill>
              <a:effectLst>
                <a:outerShdw blurRad="38100" dist="38100" dir="2700000" algn="tl">
                  <a:srgbClr val="000000">
                    <a:alpha val="43137"/>
                  </a:srgbClr>
                </a:outerShdw>
              </a:effectLst>
              <a:latin typeface="Arial" charset="0"/>
              <a:cs typeface="宋体" charset="0"/>
            </a:endParaRPr>
          </a:p>
          <a:p>
            <a:pPr marL="454025" indent="-454025" algn="ctr" eaLnBrk="1" hangingPunct="1">
              <a:buFont typeface="Wingdings" charset="0"/>
              <a:buChar char="Ø"/>
              <a:defRPr/>
            </a:pP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Whom</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do you know that </a:t>
            </a:r>
            <a:r>
              <a:rPr lang="en-US" altLang="zh-CN" sz="3200" b="1" dirty="0">
                <a:solidFill>
                  <a:srgbClr val="FFFF00"/>
                </a:solidFill>
                <a:effectLst>
                  <a:outerShdw blurRad="38100" dist="38100" dir="2700000" algn="tl">
                    <a:srgbClr val="000000">
                      <a:alpha val="43137"/>
                    </a:srgbClr>
                  </a:outerShdw>
                </a:effectLst>
                <a:latin typeface="Arial" charset="0"/>
                <a:cs typeface="宋体" charset="0"/>
              </a:rPr>
              <a:t>needs</a:t>
            </a:r>
            <a:r>
              <a:rPr lang="en-US" altLang="zh-CN" sz="3200" b="1" dirty="0">
                <a:solidFill>
                  <a:schemeClr val="accent3"/>
                </a:solidFill>
                <a:effectLst>
                  <a:outerShdw blurRad="38100" dist="38100" dir="2700000" algn="tl">
                    <a:srgbClr val="000000">
                      <a:alpha val="43137"/>
                    </a:srgbClr>
                  </a:outerShdw>
                </a:effectLst>
                <a:latin typeface="Arial" charset="0"/>
                <a:cs typeface="宋体" charset="0"/>
              </a:rPr>
              <a:t> to see Christian love shown in order to turn from false teaching?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5607">
                                            <p:txEl>
                                              <p:pRg st="0" end="0"/>
                                            </p:txEl>
                                          </p:spTgt>
                                        </p:tgtEl>
                                        <p:attrNameLst>
                                          <p:attrName>style.visibility</p:attrName>
                                        </p:attrNameLst>
                                      </p:cBhvr>
                                      <p:to>
                                        <p:strVal val="visible"/>
                                      </p:to>
                                    </p:set>
                                    <p:anim calcmode="lin" valueType="num">
                                      <p:cBhvr additive="base">
                                        <p:cTn id="7" dur="500" fill="hold"/>
                                        <p:tgtEl>
                                          <p:spTgt spid="256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607">
                                            <p:txEl>
                                              <p:pRg st="2" end="2"/>
                                            </p:txEl>
                                          </p:spTgt>
                                        </p:tgtEl>
                                        <p:attrNameLst>
                                          <p:attrName>style.visibility</p:attrName>
                                        </p:attrNameLst>
                                      </p:cBhvr>
                                      <p:to>
                                        <p:strVal val="visible"/>
                                      </p:to>
                                    </p:set>
                                    <p:anim calcmode="lin" valueType="num">
                                      <p:cBhvr additive="base">
                                        <p:cTn id="13" dur="500" fill="hold"/>
                                        <p:tgtEl>
                                          <p:spTgt spid="256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783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pic>
        <p:nvPicPr>
          <p:cNvPr id="41779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7796"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The NT Canon in the First Four Centuries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SimSun" charset="0"/>
              </a:rPr>
              <a:t>H. Wayne House, </a:t>
            </a:r>
            <a:r>
              <a:rPr kumimoji="0" lang="en-US" altLang="zh-CN" sz="1800" b="0" i="1" u="none" strike="noStrike" kern="1200" cap="none" spc="0" normalizeH="0" baseline="0" noProof="0">
                <a:ln>
                  <a:noFill/>
                </a:ln>
                <a:solidFill>
                  <a:srgbClr val="FFFFFF"/>
                </a:solidFill>
                <a:effectLst/>
                <a:uLnTx/>
                <a:uFillTx/>
                <a:latin typeface="Arial" charset="0"/>
                <a:ea typeface="SimSun" charset="0"/>
                <a:cs typeface="SimSun" charset="0"/>
              </a:rPr>
              <a:t>Chronological &amp; Background Charts to the NT</a:t>
            </a:r>
            <a:endParaRPr kumimoji="0" lang="en-US" sz="18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7797"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For Further Details see...</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05011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0"/>
            <a:ext cx="8726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84213" y="2565400"/>
            <a:ext cx="3419475" cy="1355725"/>
          </a:xfrm>
          <a:prstGeom prst="rect">
            <a:avLst/>
          </a:prstGeom>
          <a:noFill/>
          <a:ln w="9525">
            <a:noFill/>
            <a:miter lim="800000"/>
            <a:headEnd/>
            <a:tailEnd/>
          </a:ln>
          <a:effectLst/>
        </p:spPr>
        <p:txBody>
          <a:bodyPr>
            <a:spAutoFit/>
          </a:bodyPr>
          <a:lstStyle/>
          <a:p>
            <a:pPr algn="ctr">
              <a:spcBef>
                <a:spcPct val="50000"/>
              </a:spcBef>
              <a:defRPr/>
            </a:pPr>
            <a:r>
              <a:rPr lang="en-US" sz="4000" b="1" i="1" dirty="0">
                <a:solidFill>
                  <a:srgbClr val="FFFFFF"/>
                </a:solidFill>
                <a:effectLst>
                  <a:glow rad="228600">
                    <a:schemeClr val="tx1"/>
                  </a:glow>
                </a:effectLst>
                <a:latin typeface="Arial"/>
                <a:ea typeface="+mn-ea"/>
                <a:cs typeface="Arial"/>
              </a:rPr>
              <a:t>John the Apostle</a:t>
            </a:r>
          </a:p>
        </p:txBody>
      </p:sp>
      <p:sp>
        <p:nvSpPr>
          <p:cNvPr id="5" name="Title 4"/>
          <p:cNvSpPr>
            <a:spLocks noGrp="1"/>
          </p:cNvSpPr>
          <p:nvPr>
            <p:ph type="title" idx="4294967295"/>
          </p:nvPr>
        </p:nvSpPr>
        <p:spPr>
          <a:xfrm>
            <a:off x="250825" y="4724400"/>
            <a:ext cx="8664575" cy="2062163"/>
          </a:xfrm>
        </p:spPr>
        <p:txBody>
          <a:bodyPr>
            <a:spAutoFit/>
          </a:bodyPr>
          <a:lstStyle/>
          <a:p>
            <a:pPr algn="l" eaLnBrk="1" hangingPunct="1">
              <a:spcBef>
                <a:spcPct val="50000"/>
              </a:spcBef>
              <a:defRPr/>
            </a:pPr>
            <a:r>
              <a:rPr lang="en-US" sz="3200" b="1" dirty="0">
                <a:solidFill>
                  <a:srgbClr val="FFFFFF"/>
                </a:solidFill>
                <a:effectLst>
                  <a:glow rad="228600">
                    <a:schemeClr val="tx1"/>
                  </a:glow>
                </a:effectLst>
                <a:latin typeface="Arial"/>
                <a:ea typeface="ＭＳ Ｐゴシック" charset="0"/>
                <a:cs typeface="Arial"/>
              </a:rPr>
              <a:t>"</a:t>
            </a:r>
            <a:r>
              <a:rPr lang="en-US" sz="3200" b="1" dirty="0">
                <a:solidFill>
                  <a:srgbClr val="FFFFFF"/>
                </a:solidFill>
                <a:effectLst>
                  <a:glow rad="228600">
                    <a:schemeClr val="tx1"/>
                  </a:glow>
                </a:effectLst>
                <a:latin typeface="Arial"/>
                <a:cs typeface="Arial"/>
              </a:rPr>
              <a:t>Peter and the other disciple started out for the tomb.  </a:t>
            </a:r>
            <a:r>
              <a:rPr lang="en-US" sz="3200" b="1" baseline="30000" dirty="0">
                <a:solidFill>
                  <a:srgbClr val="FFFFFF"/>
                </a:solidFill>
                <a:effectLst>
                  <a:glow rad="228600">
                    <a:schemeClr val="tx1"/>
                  </a:glow>
                </a:effectLst>
                <a:latin typeface="Arial"/>
                <a:cs typeface="Arial"/>
              </a:rPr>
              <a:t>4</a:t>
            </a:r>
            <a:r>
              <a:rPr lang="en-US" sz="3200" b="1" dirty="0">
                <a:solidFill>
                  <a:srgbClr val="FFFFFF"/>
                </a:solidFill>
                <a:effectLst>
                  <a:glow rad="228600">
                    <a:schemeClr val="tx1"/>
                  </a:glow>
                </a:effectLst>
                <a:latin typeface="Arial"/>
                <a:cs typeface="Arial"/>
              </a:rPr>
              <a:t>They were both running, but the other disciple outran Peter and reached the tomb first" (</a:t>
            </a:r>
            <a:r>
              <a:rPr lang="en-US" sz="3200" b="1" dirty="0">
                <a:solidFill>
                  <a:srgbClr val="FFFFFF"/>
                </a:solidFill>
                <a:effectLst>
                  <a:glow rad="228600">
                    <a:schemeClr val="tx1"/>
                  </a:glow>
                </a:effectLst>
                <a:latin typeface="Arial"/>
                <a:ea typeface="ＭＳ Ｐゴシック" charset="0"/>
                <a:cs typeface="Arial"/>
              </a:rPr>
              <a:t>John 20:3-4 NLT).</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Authorship</a:t>
            </a:r>
          </a:p>
        </p:txBody>
      </p:sp>
      <p:sp>
        <p:nvSpPr>
          <p:cNvPr id="363523"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2295" name="Text Box 7"/>
          <p:cNvSpPr txBox="1">
            <a:spLocks noChangeArrowheads="1"/>
          </p:cNvSpPr>
          <p:nvPr/>
        </p:nvSpPr>
        <p:spPr bwMode="auto">
          <a:xfrm>
            <a:off x="152400" y="1143000"/>
            <a:ext cx="8839200" cy="5715000"/>
          </a:xfrm>
          <a:prstGeom prst="rect">
            <a:avLst/>
          </a:prstGeom>
          <a:solidFill>
            <a:schemeClr val="bg1"/>
          </a:solidFill>
          <a:ln w="9525">
            <a:solidFill>
              <a:srgbClr val="000000"/>
            </a:solidFill>
            <a:miter lim="800000"/>
            <a:headEnd/>
            <a:tailEnd/>
          </a:ln>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u="sng" dirty="0">
                <a:solidFill>
                  <a:srgbClr val="000000"/>
                </a:solidFill>
                <a:latin typeface="Arial" charset="0"/>
                <a:ea typeface="宋体" charset="0"/>
                <a:cs typeface="宋体" charset="0"/>
              </a:rPr>
              <a:t>External Evidence</a:t>
            </a:r>
          </a:p>
          <a:p>
            <a:pPr eaLnBrk="1" hangingPunct="1">
              <a:buFont typeface="Wingdings" charset="0"/>
              <a:buNone/>
            </a:pPr>
            <a:r>
              <a:rPr lang="en-US" altLang="zh-CN" sz="2000" b="1" dirty="0">
                <a:solidFill>
                  <a:srgbClr val="000000"/>
                </a:solidFill>
                <a:latin typeface="Arial Narrow" charset="0"/>
                <a:ea typeface="宋体" charset="0"/>
                <a:cs typeface="宋体" charset="0"/>
              </a:rPr>
              <a:t>The letter of 1 John is the best attested of all the General Epistles.</a:t>
            </a:r>
          </a:p>
          <a:p>
            <a:pPr eaLnBrk="1" hangingPunct="1">
              <a:buFont typeface="Wingdings" charset="0"/>
              <a:buNone/>
            </a:pPr>
            <a:r>
              <a:rPr lang="en-US" altLang="zh-CN" sz="2000" b="1" dirty="0">
                <a:solidFill>
                  <a:srgbClr val="000000"/>
                </a:solidFill>
                <a:latin typeface="Arial Narrow" charset="0"/>
                <a:ea typeface="宋体" charset="0"/>
                <a:cs typeface="宋体" charset="0"/>
              </a:rPr>
              <a:t> </a:t>
            </a:r>
          </a:p>
          <a:p>
            <a:pPr eaLnBrk="1" hangingPunct="1">
              <a:buFont typeface="Wingdings" charset="0"/>
              <a:buNone/>
            </a:pPr>
            <a:r>
              <a:rPr lang="en-US" altLang="zh-CN" sz="2800" b="1" dirty="0">
                <a:solidFill>
                  <a:srgbClr val="000000"/>
                </a:solidFill>
                <a:latin typeface="Arial Narrow" charset="0"/>
                <a:ea typeface="宋体" charset="0"/>
                <a:cs typeface="宋体" charset="0"/>
              </a:rPr>
              <a:t>1.	The evidence for Johannine authorship is very early after its composition, beginning with John</a:t>
            </a:r>
            <a:r>
              <a:rPr lang="fr-FR" altLang="zh-CN" sz="2800" b="1" dirty="0">
                <a:solidFill>
                  <a:srgbClr val="000000"/>
                </a:solidFill>
                <a:latin typeface="Arial Narrow" charset="0"/>
                <a:ea typeface="宋体" charset="0"/>
                <a:cs typeface="宋体" charset="0"/>
              </a:rPr>
              <a:t>'</a:t>
            </a:r>
            <a:r>
              <a:rPr lang="en-US" altLang="zh-CN" sz="2800" b="1" dirty="0">
                <a:solidFill>
                  <a:srgbClr val="000000"/>
                </a:solidFill>
                <a:latin typeface="Arial Narrow" charset="0"/>
                <a:ea typeface="宋体" charset="0"/>
                <a:cs typeface="宋体" charset="0"/>
              </a:rPr>
              <a:t>s contemporary for 20 years, Polycarp.  Irenaeus quoted John</a:t>
            </a:r>
            <a:r>
              <a:rPr lang="fr-FR" altLang="zh-CN" sz="2800" b="1" dirty="0">
                <a:solidFill>
                  <a:srgbClr val="000000"/>
                </a:solidFill>
                <a:latin typeface="Arial Narrow" charset="0"/>
                <a:ea typeface="宋体" charset="0"/>
                <a:cs typeface="宋体" charset="0"/>
              </a:rPr>
              <a:t>'</a:t>
            </a:r>
            <a:r>
              <a:rPr lang="en-US" altLang="zh-CN" sz="2800" b="1" dirty="0">
                <a:solidFill>
                  <a:srgbClr val="000000"/>
                </a:solidFill>
                <a:latin typeface="Arial Narrow" charset="0"/>
                <a:ea typeface="宋体" charset="0"/>
                <a:cs typeface="宋体" charset="0"/>
              </a:rPr>
              <a:t>s epistle and credited John with the work. Many other Church Fathers also accepted Johannine authorship: Clement of Alexandria (AD 155-215), Tertullian (AD 150-222), Origen (AD 185-253), Cyprian (AD 200-258) and all Latin and Greek Fathers.  The Muratorian Canon and Old Syriac Version also attributed 1 John to John.</a:t>
            </a:r>
          </a:p>
        </p:txBody>
      </p:sp>
      <p:pic>
        <p:nvPicPr>
          <p:cNvPr id="363525" name="Picture 9"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00050"/>
            <a:ext cx="21082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5">
                                            <p:txEl>
                                              <p:pRg st="0" end="0"/>
                                            </p:txEl>
                                          </p:spTgt>
                                        </p:tgtEl>
                                        <p:attrNameLst>
                                          <p:attrName>style.visibility</p:attrName>
                                        </p:attrNameLst>
                                      </p:cBhvr>
                                      <p:to>
                                        <p:strVal val="visible"/>
                                      </p:to>
                                    </p:set>
                                    <p:anim calcmode="lin" valueType="num">
                                      <p:cBhvr additive="base">
                                        <p:cTn id="7" dur="500" fill="hold"/>
                                        <p:tgtEl>
                                          <p:spTgt spid="122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5">
                                            <p:txEl>
                                              <p:pRg st="1" end="1"/>
                                            </p:txEl>
                                          </p:spTgt>
                                        </p:tgtEl>
                                        <p:attrNameLst>
                                          <p:attrName>style.visibility</p:attrName>
                                        </p:attrNameLst>
                                      </p:cBhvr>
                                      <p:to>
                                        <p:strVal val="visible"/>
                                      </p:to>
                                    </p:set>
                                    <p:anim calcmode="lin" valueType="num">
                                      <p:cBhvr additive="base">
                                        <p:cTn id="13" dur="500" fill="hold"/>
                                        <p:tgtEl>
                                          <p:spTgt spid="122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5">
                                            <p:txEl>
                                              <p:pRg st="3" end="3"/>
                                            </p:txEl>
                                          </p:spTgt>
                                        </p:tgtEl>
                                        <p:attrNameLst>
                                          <p:attrName>style.visibility</p:attrName>
                                        </p:attrNameLst>
                                      </p:cBhvr>
                                      <p:to>
                                        <p:strVal val="visible"/>
                                      </p:to>
                                    </p:set>
                                    <p:anim calcmode="lin" valueType="num">
                                      <p:cBhvr additive="base">
                                        <p:cTn id="19" dur="500" fill="hold"/>
                                        <p:tgtEl>
                                          <p:spTgt spid="122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uiExpand="1"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Authorship</a:t>
            </a:r>
          </a:p>
        </p:txBody>
      </p:sp>
      <p:sp>
        <p:nvSpPr>
          <p:cNvPr id="365570"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27652" name="Text Box 4"/>
          <p:cNvSpPr txBox="1">
            <a:spLocks noChangeArrowheads="1"/>
          </p:cNvSpPr>
          <p:nvPr/>
        </p:nvSpPr>
        <p:spPr bwMode="auto">
          <a:xfrm>
            <a:off x="152400" y="914400"/>
            <a:ext cx="8839200" cy="5715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u="sng" dirty="0">
                <a:solidFill>
                  <a:srgbClr val="000000"/>
                </a:solidFill>
                <a:latin typeface="Arial" charset="0"/>
                <a:ea typeface="宋体" charset="0"/>
                <a:cs typeface="宋体" charset="0"/>
              </a:rPr>
              <a:t>External Evidence</a:t>
            </a:r>
          </a:p>
          <a:p>
            <a:pPr eaLnBrk="1" hangingPunct="1">
              <a:buFont typeface="Wingdings" charset="0"/>
              <a:buNone/>
            </a:pPr>
            <a:r>
              <a:rPr lang="en-US" altLang="zh-CN" sz="2000" b="1" dirty="0">
                <a:solidFill>
                  <a:srgbClr val="000000"/>
                </a:solidFill>
                <a:latin typeface="Arial Narrow" charset="0"/>
                <a:ea typeface="宋体" charset="0"/>
                <a:cs typeface="宋体" charset="0"/>
              </a:rPr>
              <a:t>The letter of 1 John is the best attested of all the General Epistles.</a:t>
            </a:r>
          </a:p>
          <a:p>
            <a:pPr eaLnBrk="1" hangingPunct="1">
              <a:buFont typeface="Wingdings" charset="0"/>
              <a:buNone/>
            </a:pPr>
            <a:r>
              <a:rPr lang="en-US" altLang="zh-CN" sz="2000" b="1" dirty="0">
                <a:solidFill>
                  <a:srgbClr val="000000"/>
                </a:solidFill>
                <a:latin typeface="Arial Narrow" charset="0"/>
                <a:ea typeface="宋体" charset="0"/>
                <a:cs typeface="宋体" charset="0"/>
              </a:rPr>
              <a:t> </a:t>
            </a:r>
          </a:p>
          <a:p>
            <a:pPr eaLnBrk="1" hangingPunct="1">
              <a:buFont typeface="Wingdings" charset="0"/>
              <a:buNone/>
            </a:pPr>
            <a:r>
              <a:rPr lang="en-US" altLang="zh-CN" sz="2800" b="1" dirty="0">
                <a:solidFill>
                  <a:srgbClr val="000000"/>
                </a:solidFill>
                <a:latin typeface="Arial Narrow" charset="0"/>
                <a:ea typeface="宋体" charset="0"/>
                <a:cs typeface="宋体" charset="0"/>
              </a:rPr>
              <a:t>The major opposing views are: </a:t>
            </a:r>
          </a:p>
          <a:p>
            <a:pPr marL="454025" indent="-454025" eaLnBrk="1" hangingPunct="1">
              <a:buFont typeface="Wingdings" charset="0"/>
              <a:buNone/>
            </a:pPr>
            <a:r>
              <a:rPr lang="en-US" altLang="zh-CN" sz="2800" b="1" dirty="0">
                <a:solidFill>
                  <a:srgbClr val="000000"/>
                </a:solidFill>
                <a:latin typeface="Arial Narrow" charset="0"/>
                <a:ea typeface="宋体" charset="0"/>
                <a:cs typeface="宋体" charset="0"/>
              </a:rPr>
              <a:t>(a) that a 2nd "John" penned the epistle who was known either as "John the Elder" or possibly "John the Presbyter," and </a:t>
            </a:r>
          </a:p>
          <a:p>
            <a:pPr marL="454025" indent="-454025" eaLnBrk="1" hangingPunct="1">
              <a:buFont typeface="Wingdings" charset="0"/>
              <a:buNone/>
            </a:pPr>
            <a:r>
              <a:rPr lang="en-US" altLang="zh-CN" sz="2800" b="1" dirty="0">
                <a:solidFill>
                  <a:srgbClr val="000000"/>
                </a:solidFill>
                <a:latin typeface="Arial Narrow" charset="0"/>
                <a:ea typeface="宋体" charset="0"/>
                <a:cs typeface="宋体" charset="0"/>
              </a:rPr>
              <a:t>(b) that a disciple of John wrote the book.  In one statement, Papias seems to make a distinction between "John the Elder" and "John the Apostle"; however, elsewhere he uses the term "elder" to refer to the original apostles, so the “two men" should be interpreted as one and the same.</a:t>
            </a:r>
          </a:p>
        </p:txBody>
      </p:sp>
      <p:pic>
        <p:nvPicPr>
          <p:cNvPr id="365572" name="Picture 5" descr="j0215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57200"/>
            <a:ext cx="21082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xEl>
                                              <p:pRg st="3" end="3"/>
                                            </p:txEl>
                                          </p:spTgt>
                                        </p:tgtEl>
                                        <p:attrNameLst>
                                          <p:attrName>style.visibility</p:attrName>
                                        </p:attrNameLst>
                                      </p:cBhvr>
                                      <p:to>
                                        <p:strVal val="visible"/>
                                      </p:to>
                                    </p:set>
                                    <p:anim calcmode="lin" valueType="num">
                                      <p:cBhvr additive="base">
                                        <p:cTn id="7" dur="500" fill="hold"/>
                                        <p:tgtEl>
                                          <p:spTgt spid="2765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2">
                                            <p:txEl>
                                              <p:pRg st="4" end="4"/>
                                            </p:txEl>
                                          </p:spTgt>
                                        </p:tgtEl>
                                        <p:attrNameLst>
                                          <p:attrName>style.visibility</p:attrName>
                                        </p:attrNameLst>
                                      </p:cBhvr>
                                      <p:to>
                                        <p:strVal val="visible"/>
                                      </p:to>
                                    </p:set>
                                    <p:anim calcmode="lin" valueType="num">
                                      <p:cBhvr additive="base">
                                        <p:cTn id="13" dur="500" fill="hold"/>
                                        <p:tgtEl>
                                          <p:spTgt spid="2765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2">
                                            <p:txEl>
                                              <p:pRg st="5" end="5"/>
                                            </p:txEl>
                                          </p:spTgt>
                                        </p:tgtEl>
                                        <p:attrNameLst>
                                          <p:attrName>style.visibility</p:attrName>
                                        </p:attrNameLst>
                                      </p:cBhvr>
                                      <p:to>
                                        <p:strVal val="visible"/>
                                      </p:to>
                                    </p:set>
                                    <p:anim calcmode="lin" valueType="num">
                                      <p:cBhvr additive="base">
                                        <p:cTn id="19" dur="500" fill="hold"/>
                                        <p:tgtEl>
                                          <p:spTgt spid="2765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uiExpand="1"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7618"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cs typeface="Arial" charset="0"/>
              </a:rPr>
              <a:t>291</a:t>
            </a:r>
          </a:p>
        </p:txBody>
      </p:sp>
      <p:pic>
        <p:nvPicPr>
          <p:cNvPr id="367619" name="Picture 7" descr="followingjesu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4838" y="762000"/>
            <a:ext cx="5999162" cy="338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8" name="Text Box 6"/>
          <p:cNvSpPr txBox="1">
            <a:spLocks noChangeArrowheads="1"/>
          </p:cNvSpPr>
          <p:nvPr/>
        </p:nvSpPr>
        <p:spPr bwMode="auto">
          <a:xfrm>
            <a:off x="0" y="762000"/>
            <a:ext cx="3581400" cy="6096000"/>
          </a:xfrm>
          <a:prstGeom prst="rect">
            <a:avLst/>
          </a:prstGeom>
          <a:solidFill>
            <a:schemeClr val="bg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u="sng" dirty="0">
                <a:latin typeface="Arial" charset="0"/>
                <a:cs typeface="Arial" charset="0"/>
              </a:rPr>
              <a:t>Internal Evidence</a:t>
            </a:r>
          </a:p>
          <a:p>
            <a:pPr algn="ctr" eaLnBrk="1" hangingPunct="1">
              <a:buFont typeface="Wingdings" charset="0"/>
              <a:buNone/>
            </a:pPr>
            <a:endParaRPr lang="en-US" altLang="zh-CN" sz="14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 The epistle itself supports the strong tradition for Johannine authorship.</a:t>
            </a:r>
          </a:p>
          <a:p>
            <a:pPr algn="ctr" eaLnBrk="1" hangingPunct="1">
              <a:buFont typeface="Wingdings" charset="0"/>
              <a:buChar char="Ø"/>
            </a:pPr>
            <a:endParaRPr lang="en-US" altLang="zh-CN" sz="12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He is not mentioned by name, but he is an eyewitness (1:1-4) with great authority shown in his assertiveness (2:19; 4:6, 14).</a:t>
            </a:r>
          </a:p>
          <a:p>
            <a:pPr algn="ctr" eaLnBrk="1" hangingPunct="1">
              <a:buFont typeface="Wingdings" charset="0"/>
              <a:buChar char="Ø"/>
            </a:pPr>
            <a:endParaRPr lang="en-US" altLang="zh-CN" sz="1400" b="1" dirty="0">
              <a:latin typeface="Arial" charset="0"/>
              <a:cs typeface="Arial" charset="0"/>
            </a:endParaRPr>
          </a:p>
          <a:p>
            <a:pPr algn="ctr" eaLnBrk="1" hangingPunct="1">
              <a:buFont typeface="Wingdings" charset="0"/>
              <a:buChar char="Ø"/>
            </a:pPr>
            <a:r>
              <a:rPr lang="en-US" altLang="zh-CN" b="1" dirty="0">
                <a:latin typeface="Arial" charset="0"/>
                <a:cs typeface="Arial" charset="0"/>
              </a:rPr>
              <a:t>The style is also very similar to that of the 4th Gospel.</a:t>
            </a:r>
          </a:p>
        </p:txBody>
      </p:sp>
      <p:sp>
        <p:nvSpPr>
          <p:cNvPr id="13320" name="Text Box 8"/>
          <p:cNvSpPr txBox="1">
            <a:spLocks noChangeArrowheads="1"/>
          </p:cNvSpPr>
          <p:nvPr/>
        </p:nvSpPr>
        <p:spPr bwMode="auto">
          <a:xfrm>
            <a:off x="3581400" y="3962400"/>
            <a:ext cx="5562600" cy="2895600"/>
          </a:xfrm>
          <a:prstGeom prst="rect">
            <a:avLst/>
          </a:prstGeom>
          <a:solidFill>
            <a:schemeClr val="bg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pPr>
            <a:r>
              <a:rPr lang="en-US" altLang="zh-CN" b="1">
                <a:solidFill>
                  <a:schemeClr val="bg1"/>
                </a:solidFill>
                <a:latin typeface="Arial" charset="0"/>
                <a:cs typeface="Arial" charset="0"/>
              </a:rPr>
              <a:t>ESV 1 John 1:1 That which was from the beginning, which we have heard, which we have seen with our eyes, which we looked upon and have touched with our hands, concerning the word of life.</a:t>
            </a:r>
          </a:p>
        </p:txBody>
      </p:sp>
      <p:sp>
        <p:nvSpPr>
          <p:cNvPr id="367622" name="Rectangle 2"/>
          <p:cNvSpPr>
            <a:spLocks noGrp="1" noChangeArrowheads="1"/>
          </p:cNvSpPr>
          <p:nvPr>
            <p:ph type="title" idx="4294967295"/>
          </p:nvPr>
        </p:nvSpPr>
        <p:spPr>
          <a:xfrm>
            <a:off x="2286000" y="228600"/>
            <a:ext cx="4419600" cy="609600"/>
          </a:xfrm>
          <a:solidFill>
            <a:srgbClr val="000000"/>
          </a:solidFill>
        </p:spPr>
        <p:txBody>
          <a:bodyPr anchor="ctr"/>
          <a:lstStyle/>
          <a:p>
            <a:pPr algn="ctr" eaLnBrk="1" hangingPunct="1"/>
            <a:r>
              <a:rPr lang="en-US" sz="2800">
                <a:solidFill>
                  <a:schemeClr val="bg1"/>
                </a:solidFill>
                <a:latin typeface="Arial" charset="0"/>
                <a:cs typeface="Arial" charset="0"/>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1+#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Date</a:t>
            </a:r>
          </a:p>
        </p:txBody>
      </p:sp>
      <p:sp>
        <p:nvSpPr>
          <p:cNvPr id="36966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4342" name="Text Box 6"/>
          <p:cNvSpPr txBox="1">
            <a:spLocks noChangeArrowheads="1"/>
          </p:cNvSpPr>
          <p:nvPr/>
        </p:nvSpPr>
        <p:spPr bwMode="auto">
          <a:xfrm>
            <a:off x="539552" y="1524000"/>
            <a:ext cx="7992888" cy="4524315"/>
          </a:xfrm>
          <a:prstGeom prst="rect">
            <a:avLst/>
          </a:prstGeom>
          <a:solidFill>
            <a:srgbClr val="0A2E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Most conservative scholars date 1 John from AD 80-97 and liberals date it soon after AD 90-110.</a:t>
            </a:r>
          </a:p>
          <a:p>
            <a:pPr marL="454025" indent="-454025" eaLnBrk="1" hangingPunct="1">
              <a:buFont typeface="Wingdings" charset="0"/>
              <a:buNone/>
            </a:pPr>
            <a:r>
              <a:rPr lang="en-US" altLang="zh-CN" b="1" dirty="0">
                <a:solidFill>
                  <a:srgbClr val="FFFFFF"/>
                </a:solidFill>
                <a:latin typeface="Arial" charset="0"/>
                <a:ea typeface="宋体" charset="0"/>
                <a:cs typeface="宋体" charset="0"/>
              </a:rPr>
              <a:t>  </a:t>
            </a: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The epistle does not mention any persecution, which lasted during Domitian</a:t>
            </a:r>
            <a:r>
              <a:rPr lang="fr-FR" altLang="zh-CN" b="1" dirty="0">
                <a:solidFill>
                  <a:srgbClr val="FFFFFF"/>
                </a:solidFill>
                <a:latin typeface="Arial" charset="0"/>
                <a:ea typeface="宋体" charset="0"/>
                <a:cs typeface="宋体" charset="0"/>
              </a:rPr>
              <a:t>'</a:t>
            </a:r>
            <a:r>
              <a:rPr lang="en-US" altLang="zh-CN" b="1" dirty="0">
                <a:solidFill>
                  <a:srgbClr val="FFFFFF"/>
                </a:solidFill>
                <a:latin typeface="Arial" charset="0"/>
                <a:ea typeface="宋体" charset="0"/>
                <a:cs typeface="宋体" charset="0"/>
              </a:rPr>
              <a:t>s reign (AD 81-96).  </a:t>
            </a:r>
          </a:p>
          <a:p>
            <a:pPr marL="454025" indent="-454025" eaLnBrk="1" hangingPunct="1">
              <a:buFont typeface="Wingdings" charset="0"/>
              <a:buNone/>
            </a:pPr>
            <a:endParaRPr lang="en-US" altLang="zh-CN" b="1" dirty="0">
              <a:solidFill>
                <a:srgbClr val="FFFFFF"/>
              </a:solidFill>
              <a:latin typeface="Arial" charset="0"/>
              <a:ea typeface="宋体" charset="0"/>
              <a:cs typeface="宋体" charset="0"/>
            </a:endParaRP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This may suggest a date just before AD 81 or after AD 96.  At any rate, John was a old man in his eighties or older when he wrote.  </a:t>
            </a:r>
          </a:p>
          <a:p>
            <a:pPr marL="454025" indent="-454025" eaLnBrk="1" hangingPunct="1">
              <a:buFont typeface="Wingdings" charset="0"/>
              <a:buNone/>
            </a:pPr>
            <a:endParaRPr lang="en-US" altLang="zh-CN" b="1" dirty="0">
              <a:solidFill>
                <a:srgbClr val="FFFFFF"/>
              </a:solidFill>
              <a:latin typeface="Arial" charset="0"/>
              <a:ea typeface="宋体" charset="0"/>
              <a:cs typeface="宋体" charset="0"/>
            </a:endParaRPr>
          </a:p>
          <a:p>
            <a:pPr marL="454025" indent="-454025" eaLnBrk="1" hangingPunct="1">
              <a:buFont typeface="Wingdings" charset="0"/>
              <a:buChar char="v"/>
            </a:pPr>
            <a:r>
              <a:rPr lang="en-US" altLang="zh-CN" b="1" dirty="0">
                <a:solidFill>
                  <a:srgbClr val="FFFFFF"/>
                </a:solidFill>
                <a:latin typeface="Arial" charset="0"/>
                <a:ea typeface="宋体" charset="0"/>
                <a:cs typeface="宋体" charset="0"/>
              </a:rPr>
              <a:t>This course uses a date of AD 85-95 as it likely preceded Revelation (AD 95-96). </a:t>
            </a:r>
          </a:p>
        </p:txBody>
      </p:sp>
      <p:pic>
        <p:nvPicPr>
          <p:cNvPr id="369669" name="Picture 8" descr="j019976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76200"/>
            <a:ext cx="1798638" cy="141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xEl>
                                              <p:pRg st="2" end="2"/>
                                            </p:txEl>
                                          </p:spTgt>
                                        </p:tgtEl>
                                        <p:attrNameLst>
                                          <p:attrName>style.visibility</p:attrName>
                                        </p:attrNameLst>
                                      </p:cBhvr>
                                      <p:to>
                                        <p:strVal val="visible"/>
                                      </p:to>
                                    </p:set>
                                    <p:anim calcmode="lin" valueType="num">
                                      <p:cBhvr additive="base">
                                        <p:cTn id="7" dur="500" fill="hold"/>
                                        <p:tgtEl>
                                          <p:spTgt spid="1434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2">
                                            <p:txEl>
                                              <p:pRg st="4" end="4"/>
                                            </p:txEl>
                                          </p:spTgt>
                                        </p:tgtEl>
                                        <p:attrNameLst>
                                          <p:attrName>style.visibility</p:attrName>
                                        </p:attrNameLst>
                                      </p:cBhvr>
                                      <p:to>
                                        <p:strVal val="visible"/>
                                      </p:to>
                                    </p:set>
                                    <p:anim calcmode="lin" valueType="num">
                                      <p:cBhvr additive="base">
                                        <p:cTn id="13" dur="500" fill="hold"/>
                                        <p:tgtEl>
                                          <p:spTgt spid="1434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2">
                                            <p:txEl>
                                              <p:pRg st="6" end="6"/>
                                            </p:txEl>
                                          </p:spTgt>
                                        </p:tgtEl>
                                        <p:attrNameLst>
                                          <p:attrName>style.visibility</p:attrName>
                                        </p:attrNameLst>
                                      </p:cBhvr>
                                      <p:to>
                                        <p:strVal val="visible"/>
                                      </p:to>
                                    </p:set>
                                    <p:anim calcmode="lin" valueType="num">
                                      <p:cBhvr additive="base">
                                        <p:cTn id="19" dur="500" fill="hold"/>
                                        <p:tgtEl>
                                          <p:spTgt spid="14342">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00"/>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71727" name="Rectangle 4"/>
          <p:cNvSpPr>
            <a:spLocks noGrp="1" noChangeArrowheads="1"/>
          </p:cNvSpPr>
          <p:nvPr>
            <p:ph type="title" idx="4294967295"/>
          </p:nvPr>
        </p:nvSpPr>
        <p:spPr>
          <a:xfrm>
            <a:off x="-36513" y="0"/>
            <a:ext cx="4572001" cy="69215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Origin/Recipients</a:t>
            </a:r>
            <a:endParaRPr lang="en-US" sz="3600" b="1">
              <a:solidFill>
                <a:schemeClr val="bg1"/>
              </a:solidFill>
              <a:latin typeface="Arial" charset="0"/>
              <a:ea typeface="ＭＳ Ｐゴシック" charset="0"/>
              <a:cs typeface="Arial" charset="0"/>
            </a:endParaRPr>
          </a:p>
        </p:txBody>
      </p:sp>
      <p:sp>
        <p:nvSpPr>
          <p:cNvPr id="371728" name="Text Box 8"/>
          <p:cNvSpPr txBox="1">
            <a:spLocks noChangeArrowheads="1"/>
          </p:cNvSpPr>
          <p:nvPr/>
        </p:nvSpPr>
        <p:spPr bwMode="auto">
          <a:xfrm>
            <a:off x="8337550" y="92075"/>
            <a:ext cx="6985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291</a:t>
            </a:r>
          </a:p>
        </p:txBody>
      </p:sp>
      <p:sp>
        <p:nvSpPr>
          <p:cNvPr id="37891" name="Line 3"/>
          <p:cNvSpPr>
            <a:spLocks noChangeShapeType="1"/>
          </p:cNvSpPr>
          <p:nvPr/>
        </p:nvSpPr>
        <p:spPr bwMode="auto">
          <a:xfrm rot="10800000" flipV="1">
            <a:off x="3059113" y="3284538"/>
            <a:ext cx="504825" cy="17287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7657" name="Text Box 9"/>
          <p:cNvSpPr txBox="1">
            <a:spLocks noChangeArrowheads="1"/>
          </p:cNvSpPr>
          <p:nvPr/>
        </p:nvSpPr>
        <p:spPr bwMode="auto">
          <a:xfrm>
            <a:off x="611188" y="946150"/>
            <a:ext cx="8418512" cy="2554288"/>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The admonition to keep oneself from idols (5:21) substantiates the tradition of John writing from </a:t>
            </a:r>
            <a:r>
              <a:rPr lang="en-US" altLang="ja-JP" sz="3200" b="1">
                <a:solidFill>
                  <a:srgbClr val="FFFF00"/>
                </a:solidFill>
                <a:latin typeface="Arial" charset="0"/>
              </a:rPr>
              <a:t>Ephesus</a:t>
            </a:r>
            <a:r>
              <a:rPr lang="en-US" altLang="ja-JP" sz="3200" b="1">
                <a:solidFill>
                  <a:srgbClr val="FFFFFF"/>
                </a:solidFill>
                <a:latin typeface="Arial" charset="0"/>
              </a:rPr>
              <a:t> since idols were prominent in the pagan Greco-Roman culture but rare in Palestine.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4" grpId="0"/>
      <p:bldP spid="2765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ea typeface="宋体" charset="0"/>
              <a:cs typeface="宋体" charset="0"/>
            </a:endParaRPr>
          </a:p>
        </p:txBody>
      </p:sp>
      <p:sp>
        <p:nvSpPr>
          <p:cNvPr id="37376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6388" name="Text Box 4"/>
          <p:cNvSpPr txBox="1">
            <a:spLocks noChangeArrowheads="1"/>
          </p:cNvSpPr>
          <p:nvPr/>
        </p:nvSpPr>
        <p:spPr bwMode="auto">
          <a:xfrm>
            <a:off x="228600" y="1871663"/>
            <a:ext cx="8610600" cy="3081337"/>
          </a:xfrm>
          <a:prstGeom prst="rect">
            <a:avLst/>
          </a:prstGeom>
          <a:gradFill rotWithShape="1">
            <a:gsLst>
              <a:gs pos="0">
                <a:srgbClr val="3B003B"/>
              </a:gs>
              <a:gs pos="50000">
                <a:srgbClr val="800080"/>
              </a:gs>
              <a:gs pos="100000">
                <a:srgbClr val="3B003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a:solidFill>
                  <a:srgbClr val="FFFFFF"/>
                </a:solidFill>
                <a:latin typeface="Arial" charset="0"/>
                <a:ea typeface="宋体" charset="0"/>
                <a:cs typeface="宋体" charset="0"/>
              </a:rPr>
              <a:t>	Although Gnosticism did not develop into its worst form until the 2nd century, an early form of Gnosticism is evident in this letter.  </a:t>
            </a:r>
          </a:p>
          <a:p>
            <a:pPr algn="ctr" eaLnBrk="1" hangingPunct="1">
              <a:buFont typeface="Wingdings" charset="0"/>
              <a:buNone/>
            </a:pPr>
            <a:endParaRPr lang="en-US" altLang="zh-CN" sz="2800" b="1">
              <a:solidFill>
                <a:srgbClr val="FFFFFF"/>
              </a:solidFill>
              <a:latin typeface="Arial" charset="0"/>
              <a:ea typeface="宋体" charset="0"/>
              <a:cs typeface="宋体" charset="0"/>
            </a:endParaRPr>
          </a:p>
          <a:p>
            <a:pPr algn="ctr" eaLnBrk="1" hangingPunct="1">
              <a:buFont typeface="Wingdings" charset="0"/>
              <a:buNone/>
            </a:pPr>
            <a:r>
              <a:rPr lang="en-US" altLang="zh-CN" sz="2800" b="1">
                <a:solidFill>
                  <a:srgbClr val="FFFFFF"/>
                </a:solidFill>
                <a:latin typeface="Arial" charset="0"/>
                <a:ea typeface="宋体" charset="0"/>
                <a:cs typeface="宋体" charset="0"/>
              </a:rPr>
              <a:t>Gnosticism had two basic heretical elements: </a:t>
            </a:r>
          </a:p>
          <a:p>
            <a:pPr algn="ctr" eaLnBrk="1" hangingPunct="1">
              <a:buFont typeface="Wingdings" charset="0"/>
              <a:buAutoNum type="arabicPeriod"/>
            </a:pPr>
            <a:r>
              <a:rPr lang="en-US" altLang="zh-CN" sz="2800" b="1">
                <a:solidFill>
                  <a:srgbClr val="FFFFFF"/>
                </a:solidFill>
                <a:latin typeface="Arial" charset="0"/>
                <a:ea typeface="宋体" charset="0"/>
                <a:cs typeface="宋体" charset="0"/>
              </a:rPr>
              <a:t>the exaltation of intellect (</a:t>
            </a:r>
            <a:r>
              <a:rPr lang="en-US" altLang="zh-CN" sz="2800" b="1" i="1">
                <a:solidFill>
                  <a:srgbClr val="FFFFFF"/>
                </a:solidFill>
                <a:latin typeface="Arial" charset="0"/>
                <a:ea typeface="宋体" charset="0"/>
                <a:cs typeface="宋体" charset="0"/>
              </a:rPr>
              <a:t>gnosis</a:t>
            </a:r>
            <a:r>
              <a:rPr lang="en-US" altLang="zh-CN" sz="2800" b="1">
                <a:solidFill>
                  <a:srgbClr val="FFFFFF"/>
                </a:solidFill>
                <a:latin typeface="Arial" charset="0"/>
                <a:ea typeface="宋体" charset="0"/>
                <a:cs typeface="宋体" charset="0"/>
              </a:rPr>
              <a:t>), and </a:t>
            </a:r>
          </a:p>
          <a:p>
            <a:pPr algn="ctr" eaLnBrk="1" hangingPunct="1">
              <a:buFont typeface="Wingdings" charset="0"/>
              <a:buAutoNum type="arabicPeriod"/>
            </a:pPr>
            <a:r>
              <a:rPr lang="en-US" altLang="zh-CN" sz="2800" b="1">
                <a:solidFill>
                  <a:srgbClr val="FFFFFF"/>
                </a:solidFill>
                <a:latin typeface="Arial" charset="0"/>
                <a:ea typeface="宋体" charset="0"/>
                <a:cs typeface="宋体" charset="0"/>
              </a:rPr>
              <a:t>the belief that matter is inherently evil.</a:t>
            </a:r>
          </a:p>
        </p:txBody>
      </p:sp>
      <p:pic>
        <p:nvPicPr>
          <p:cNvPr id="373765" name="Picture 5" descr="cross sig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4953000"/>
            <a:ext cx="4876800" cy="188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 calcmode="lin" valueType="num">
                                      <p:cBhvr additive="base">
                                        <p:cTn id="7"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8">
                                            <p:txEl>
                                              <p:pRg st="2" end="2"/>
                                            </p:txEl>
                                          </p:spTgt>
                                        </p:tgtEl>
                                        <p:attrNameLst>
                                          <p:attrName>style.visibility</p:attrName>
                                        </p:attrNameLst>
                                      </p:cBhvr>
                                      <p:to>
                                        <p:strVal val="visible"/>
                                      </p:to>
                                    </p:set>
                                    <p:anim calcmode="lin" valueType="num">
                                      <p:cBhvr additive="base">
                                        <p:cTn id="13"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8">
                                            <p:txEl>
                                              <p:pRg st="3" end="3"/>
                                            </p:txEl>
                                          </p:spTgt>
                                        </p:tgtEl>
                                        <p:attrNameLst>
                                          <p:attrName>style.visibility</p:attrName>
                                        </p:attrNameLst>
                                      </p:cBhvr>
                                      <p:to>
                                        <p:strVal val="visible"/>
                                      </p:to>
                                    </p:set>
                                    <p:anim calcmode="lin" valueType="num">
                                      <p:cBhvr additive="base">
                                        <p:cTn id="19"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anim calcmode="lin" valueType="num">
                                      <p:cBhvr additive="base">
                                        <p:cTn id="25" dur="500" fill="hold"/>
                                        <p:tgtEl>
                                          <p:spTgt spid="1638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75810" name="Picture 7" descr="followingjes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17975"/>
            <a:ext cx="5105400"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Text Box 4"/>
          <p:cNvSpPr txBox="1">
            <a:spLocks noChangeArrowheads="1"/>
          </p:cNvSpPr>
          <p:nvPr/>
        </p:nvSpPr>
        <p:spPr bwMode="auto">
          <a:xfrm>
            <a:off x="228600" y="968375"/>
            <a:ext cx="8610600" cy="466725"/>
          </a:xfrm>
          <a:prstGeom prst="rect">
            <a:avLst/>
          </a:prstGeom>
          <a:solidFill>
            <a:schemeClr val="bg1"/>
          </a:solidFill>
          <a:ln w="9525">
            <a:solidFill>
              <a:srgbClr val="000000"/>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000000"/>
                </a:solidFill>
                <a:latin typeface="Arial" charset="0"/>
                <a:ea typeface="宋体" charset="0"/>
                <a:cs typeface="宋体" charset="0"/>
              </a:rPr>
              <a:t>John combats two forms of Gnostic teaching in his letter:</a:t>
            </a:r>
          </a:p>
        </p:txBody>
      </p:sp>
      <p:sp>
        <p:nvSpPr>
          <p:cNvPr id="18437" name="Text Box 5"/>
          <p:cNvSpPr txBox="1">
            <a:spLocks noChangeArrowheads="1"/>
          </p:cNvSpPr>
          <p:nvPr/>
        </p:nvSpPr>
        <p:spPr bwMode="auto">
          <a:xfrm>
            <a:off x="152400" y="1600200"/>
            <a:ext cx="4113213" cy="26670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b="1">
                <a:solidFill>
                  <a:srgbClr val="FFFFFF"/>
                </a:solidFill>
                <a:latin typeface="Arial" charset="0"/>
                <a:ea typeface="宋体" charset="0"/>
                <a:cs typeface="宋体" charset="0"/>
              </a:rPr>
              <a:t>Docetic Gnosticism denied the </a:t>
            </a:r>
            <a:r>
              <a:rPr lang="en-US" altLang="zh-CN" b="1" i="1">
                <a:solidFill>
                  <a:srgbClr val="FFFFFF"/>
                </a:solidFill>
                <a:latin typeface="Arial" charset="0"/>
                <a:ea typeface="宋体" charset="0"/>
                <a:cs typeface="宋体" charset="0"/>
              </a:rPr>
              <a:t>humanity</a:t>
            </a:r>
            <a:r>
              <a:rPr lang="en-US" altLang="zh-CN" b="1">
                <a:solidFill>
                  <a:srgbClr val="FFFFFF"/>
                </a:solidFill>
                <a:latin typeface="Arial" charset="0"/>
                <a:ea typeface="宋体" charset="0"/>
                <a:cs typeface="宋体" charset="0"/>
              </a:rPr>
              <a:t> of Christ (4:2-3), saying that he only </a:t>
            </a:r>
            <a:r>
              <a:rPr lang="en-US" altLang="zh-CN" b="1" i="1">
                <a:solidFill>
                  <a:srgbClr val="FFFFFF"/>
                </a:solidFill>
                <a:latin typeface="Arial" charset="0"/>
                <a:ea typeface="宋体" charset="0"/>
                <a:cs typeface="宋体" charset="0"/>
              </a:rPr>
              <a:t>seemed</a:t>
            </a:r>
            <a:r>
              <a:rPr lang="en-US" altLang="zh-CN" b="1">
                <a:solidFill>
                  <a:srgbClr val="FFFFFF"/>
                </a:solidFill>
                <a:latin typeface="Arial" charset="0"/>
                <a:ea typeface="宋体" charset="0"/>
                <a:cs typeface="宋体" charset="0"/>
              </a:rPr>
              <a:t> to be human, so John wrote that he actually touched Jesus (1:1).</a:t>
            </a:r>
          </a:p>
        </p:txBody>
      </p:sp>
      <p:sp>
        <p:nvSpPr>
          <p:cNvPr id="375813"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cs typeface="Times New Roman" charset="0"/>
            </a:endParaRPr>
          </a:p>
        </p:txBody>
      </p:sp>
      <p:sp>
        <p:nvSpPr>
          <p:cNvPr id="375814"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18438" name="Text Box 6"/>
          <p:cNvSpPr txBox="1">
            <a:spLocks noChangeArrowheads="1"/>
          </p:cNvSpPr>
          <p:nvPr/>
        </p:nvSpPr>
        <p:spPr bwMode="auto">
          <a:xfrm>
            <a:off x="4419600" y="1600200"/>
            <a:ext cx="4648200" cy="48768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FFFFF"/>
                </a:solidFill>
                <a:latin typeface="Arial" charset="0"/>
                <a:ea typeface="宋体" charset="0"/>
                <a:cs typeface="宋体" charset="0"/>
              </a:rPr>
              <a:t>Cerinthian Gnosticism denied the </a:t>
            </a:r>
            <a:r>
              <a:rPr lang="en-US" altLang="zh-CN" b="1" i="1">
                <a:solidFill>
                  <a:srgbClr val="FFFFFF"/>
                </a:solidFill>
                <a:latin typeface="Arial" charset="0"/>
                <a:ea typeface="宋体" charset="0"/>
                <a:cs typeface="宋体" charset="0"/>
              </a:rPr>
              <a:t>deity</a:t>
            </a:r>
            <a:r>
              <a:rPr lang="en-US" altLang="zh-CN" b="1">
                <a:solidFill>
                  <a:srgbClr val="FFFFFF"/>
                </a:solidFill>
                <a:latin typeface="Arial" charset="0"/>
                <a:ea typeface="宋体" charset="0"/>
                <a:cs typeface="宋体" charset="0"/>
              </a:rPr>
              <a:t> of Christ.  Cerinthus, who lived near John in Asia Minor, taught that Jesus was only a man upon whom "the Christ" descended at His baptism but left before His crucifixion.  John replied that Jesus Christ came both by water (His baptism) </a:t>
            </a:r>
            <a:r>
              <a:rPr lang="en-US" altLang="zh-CN" b="1" i="1">
                <a:solidFill>
                  <a:srgbClr val="FFFFFF"/>
                </a:solidFill>
                <a:latin typeface="Arial" charset="0"/>
                <a:ea typeface="宋体" charset="0"/>
                <a:cs typeface="宋体" charset="0"/>
              </a:rPr>
              <a:t>and</a:t>
            </a:r>
            <a:r>
              <a:rPr lang="en-US" altLang="zh-CN" b="1">
                <a:solidFill>
                  <a:srgbClr val="FFFFFF"/>
                </a:solidFill>
                <a:latin typeface="Arial" charset="0"/>
                <a:ea typeface="宋体" charset="0"/>
                <a:cs typeface="宋体" charset="0"/>
              </a:rPr>
              <a:t> by blood (His death), thus refuting Cerinthus.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0-#ppt_w/2"/>
                                          </p:val>
                                        </p:tav>
                                        <p:tav tm="100000">
                                          <p:val>
                                            <p:strVal val="#ppt_x"/>
                                          </p:val>
                                        </p:tav>
                                      </p:tavLst>
                                    </p:anim>
                                    <p:anim calcmode="lin" valueType="num">
                                      <p:cBhvr additive="base">
                                        <p:cTn id="8" dur="500" fill="hold"/>
                                        <p:tgtEl>
                                          <p:spTgt spid="184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1+#ppt_w/2"/>
                                          </p:val>
                                        </p:tav>
                                        <p:tav tm="100000">
                                          <p:val>
                                            <p:strVal val="#ppt_x"/>
                                          </p:val>
                                        </p:tav>
                                      </p:tavLst>
                                    </p:anim>
                                    <p:anim calcmode="lin" valueType="num">
                                      <p:cBhvr additive="base">
                                        <p:cTn id="14"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4418462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Occasion</a:t>
            </a:r>
            <a:endParaRPr lang="en-US" sz="2800">
              <a:solidFill>
                <a:schemeClr val="bg1"/>
              </a:solidFill>
              <a:latin typeface="Arial" charset="0"/>
              <a:cs typeface="Times New Roman" charset="0"/>
            </a:endParaRPr>
          </a:p>
        </p:txBody>
      </p:sp>
      <p:sp>
        <p:nvSpPr>
          <p:cNvPr id="377859"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291</a:t>
            </a:r>
          </a:p>
        </p:txBody>
      </p:sp>
      <p:sp>
        <p:nvSpPr>
          <p:cNvPr id="377860" name="Text Box 4"/>
          <p:cNvSpPr txBox="1">
            <a:spLocks noChangeArrowheads="1"/>
          </p:cNvSpPr>
          <p:nvPr/>
        </p:nvSpPr>
        <p:spPr bwMode="auto">
          <a:xfrm>
            <a:off x="0" y="854075"/>
            <a:ext cx="91440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chemeClr val="bg1"/>
                </a:solidFill>
                <a:latin typeface="Arial" charset="0"/>
                <a:ea typeface="宋体" charset="0"/>
                <a:cs typeface="宋体" charset="0"/>
              </a:rPr>
              <a:t>The practical outworking of Gnosticism fell into two camps.</a:t>
            </a:r>
          </a:p>
        </p:txBody>
      </p:sp>
      <p:sp>
        <p:nvSpPr>
          <p:cNvPr id="17413" name="Text Box 5"/>
          <p:cNvSpPr txBox="1">
            <a:spLocks noChangeArrowheads="1"/>
          </p:cNvSpPr>
          <p:nvPr/>
        </p:nvSpPr>
        <p:spPr bwMode="auto">
          <a:xfrm>
            <a:off x="0" y="1447800"/>
            <a:ext cx="38862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chemeClr val="bg1"/>
                </a:solidFill>
                <a:latin typeface="Arial" charset="0"/>
                <a:ea typeface="宋体" charset="0"/>
                <a:cs typeface="宋体" charset="0"/>
              </a:rPr>
              <a:t>Some Gnostics reasoned that since matter is evil, one should avoid it at all costs, resulting in </a:t>
            </a:r>
            <a:r>
              <a:rPr lang="en-US" altLang="zh-CN" b="1" u="sng" dirty="0">
                <a:solidFill>
                  <a:schemeClr val="bg1"/>
                </a:solidFill>
                <a:latin typeface="Arial" charset="0"/>
                <a:ea typeface="宋体" charset="0"/>
                <a:cs typeface="宋体" charset="0"/>
              </a:rPr>
              <a:t>asceticism</a:t>
            </a:r>
            <a:r>
              <a:rPr lang="en-US" altLang="zh-CN" b="1" dirty="0">
                <a:solidFill>
                  <a:schemeClr val="bg1"/>
                </a:solidFill>
                <a:latin typeface="Arial" charset="0"/>
                <a:ea typeface="宋体" charset="0"/>
                <a:cs typeface="宋体" charset="0"/>
              </a:rPr>
              <a:t>—living alone like a monk untouched by material things. </a:t>
            </a: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In his letter John attempts to defeat asceticism by encouraging fellowship among believers (1:7).</a:t>
            </a:r>
          </a:p>
        </p:txBody>
      </p:sp>
      <p:sp>
        <p:nvSpPr>
          <p:cNvPr id="17414" name="Text Box 6"/>
          <p:cNvSpPr txBox="1">
            <a:spLocks noChangeArrowheads="1"/>
          </p:cNvSpPr>
          <p:nvPr/>
        </p:nvSpPr>
        <p:spPr bwMode="auto">
          <a:xfrm>
            <a:off x="4038600" y="1447800"/>
            <a:ext cx="5105400" cy="5410200"/>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chemeClr val="bg1"/>
                </a:solidFill>
                <a:latin typeface="Arial" charset="0"/>
                <a:ea typeface="宋体" charset="0"/>
                <a:cs typeface="宋体" charset="0"/>
              </a:rPr>
              <a:t>Other Gnostics were fatalistic. They reasoned that no one can change the fact that matter is evil, so any type of </a:t>
            </a:r>
            <a:r>
              <a:rPr lang="en-US" altLang="zh-CN" b="1" u="sng" dirty="0">
                <a:solidFill>
                  <a:schemeClr val="bg1"/>
                </a:solidFill>
                <a:latin typeface="Arial" charset="0"/>
                <a:ea typeface="宋体" charset="0"/>
                <a:cs typeface="宋体" charset="0"/>
              </a:rPr>
              <a:t>immorality</a:t>
            </a:r>
            <a:r>
              <a:rPr lang="en-US" altLang="zh-CN" b="1" dirty="0">
                <a:solidFill>
                  <a:schemeClr val="bg1"/>
                </a:solidFill>
                <a:latin typeface="Arial" charset="0"/>
                <a:ea typeface="宋体" charset="0"/>
                <a:cs typeface="宋体" charset="0"/>
              </a:rPr>
              <a:t> is OK.  </a:t>
            </a:r>
          </a:p>
          <a:p>
            <a:pPr algn="ctr" eaLnBrk="1" hangingPunct="1"/>
            <a:endParaRPr lang="en-US" altLang="zh-CN" b="1" dirty="0">
              <a:solidFill>
                <a:schemeClr val="bg1"/>
              </a:solidFill>
              <a:latin typeface="Arial" charset="0"/>
              <a:ea typeface="宋体" charset="0"/>
              <a:cs typeface="宋体" charset="0"/>
            </a:endParaRPr>
          </a:p>
          <a:p>
            <a:pPr algn="ctr" eaLnBrk="1" hangingPunct="1"/>
            <a:r>
              <a:rPr lang="en-US" altLang="zh-CN" b="1" dirty="0">
                <a:solidFill>
                  <a:schemeClr val="bg1"/>
                </a:solidFill>
                <a:latin typeface="Arial" charset="0"/>
                <a:ea typeface="宋体" charset="0"/>
                <a:cs typeface="宋体" charset="0"/>
              </a:rPr>
              <a:t>John specifically responded to this latter philosophy.  His letter shows that obedience to God</a:t>
            </a:r>
            <a:r>
              <a:rPr lang="fr-FR"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commands, especially by loving others, is the best rebuttal to the practices of Gnosticism.   He also sought to defeat immorality by exhorting obedience and righteousness.</a:t>
            </a:r>
          </a:p>
        </p:txBody>
      </p:sp>
      <p:pic>
        <p:nvPicPr>
          <p:cNvPr id="377863" name="Picture 7" descr="j0283787"/>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791200" y="0"/>
            <a:ext cx="12192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800080"/>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Characteristics</a:t>
            </a:r>
            <a:endParaRPr lang="en-US" sz="2800">
              <a:solidFill>
                <a:schemeClr val="bg1"/>
              </a:solidFill>
              <a:latin typeface="Arial" charset="0"/>
              <a:ea typeface="宋体" charset="0"/>
              <a:cs typeface="宋体" charset="0"/>
            </a:endParaRPr>
          </a:p>
        </p:txBody>
      </p:sp>
      <p:sp>
        <p:nvSpPr>
          <p:cNvPr id="379907"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292</a:t>
            </a:r>
          </a:p>
        </p:txBody>
      </p:sp>
      <p:sp>
        <p:nvSpPr>
          <p:cNvPr id="19463" name="Text Box 7"/>
          <p:cNvSpPr txBox="1">
            <a:spLocks noChangeArrowheads="1"/>
          </p:cNvSpPr>
          <p:nvPr/>
        </p:nvSpPr>
        <p:spPr bwMode="auto">
          <a:xfrm>
            <a:off x="533400" y="1120775"/>
            <a:ext cx="8077200"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defRPr/>
            </a:pP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Absolute</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statements (e.g., 3:6).</a:t>
            </a:r>
          </a:p>
          <a:p>
            <a:pPr algn="ctr" eaLnBrk="1" hangingPunct="1">
              <a:buFont typeface="Wingdings" charset="0"/>
              <a:buNone/>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t>
            </a:r>
          </a:p>
          <a:p>
            <a:pPr algn="ctr" eaLnBrk="1" hangingPunct="1">
              <a:buFont typeface="Wingdings" charset="0"/>
              <a:buChar char="Ø"/>
              <a:defRPr/>
            </a:pP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Abiding</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in Christ is clearly seen as obeying God</a:t>
            </a:r>
            <a:r>
              <a:rPr lang="fr-FR"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s commands and loving one</a:t>
            </a:r>
            <a:r>
              <a:rPr lang="fr-FR" altLang="zh-CN" b="1" dirty="0">
                <a:solidFill>
                  <a:srgbClr val="FFFFFF"/>
                </a:solidFill>
                <a:effectLst>
                  <a:outerShdw blurRad="50800" dist="88900" dir="2700000" algn="tl" rotWithShape="0">
                    <a:srgbClr val="000000"/>
                  </a:outerShdw>
                </a:effectLst>
                <a:latin typeface="Arial" charset="0"/>
                <a:ea typeface="宋体" charset="0"/>
                <a:cs typeface="宋体" charset="0"/>
              </a:rPr>
              <a: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s brothers (2:28–4:16). </a:t>
            </a:r>
          </a:p>
          <a:p>
            <a:pPr algn="ct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Teaching by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contrast</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(antithetical parallelism) is abundant as John sees everything as black or white.</a:t>
            </a:r>
          </a:p>
          <a:p>
            <a:pPr algn="ctr" eaLnBrk="1" hangingPunct="1">
              <a:buFont typeface="Wingdings" charset="0"/>
              <a:buChar char="Ø"/>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The style is very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simple but profound</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in meaning.  Concepts are frequently repeated, but not monotonously.</a:t>
            </a:r>
          </a:p>
          <a:p>
            <a:pPr algn="ctr" eaLnBrk="1" hangingPunct="1">
              <a:buFont typeface="Wingdings" charset="0"/>
              <a:buNone/>
              <a:defRPr/>
            </a:pPr>
            <a:endPar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endParaRPr>
          </a:p>
          <a:p>
            <a:pPr algn="ctr" eaLnBrk="1" hangingPunct="1">
              <a:buFont typeface="Wingdings" charset="0"/>
              <a:buChar char="Ø"/>
              <a:defRPr/>
            </a:pP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It surprisingly has </a:t>
            </a:r>
            <a:r>
              <a:rPr lang="en-US" altLang="zh-CN" b="1" u="sng" dirty="0">
                <a:solidFill>
                  <a:srgbClr val="FFFFFF"/>
                </a:solidFill>
                <a:effectLst>
                  <a:outerShdw blurRad="50800" dist="88900" dir="2700000" algn="tl" rotWithShape="0">
                    <a:srgbClr val="000000"/>
                  </a:outerShdw>
                </a:effectLst>
                <a:latin typeface="Arial" charset="0"/>
                <a:ea typeface="宋体" charset="0"/>
                <a:cs typeface="宋体" charset="0"/>
              </a:rPr>
              <a:t>not one Old Testament quotation</a:t>
            </a:r>
            <a:r>
              <a:rPr lang="en-US" altLang="zh-CN" b="1" dirty="0">
                <a:solidFill>
                  <a:srgbClr val="FFFFFF"/>
                </a:solidFill>
                <a:effectLst>
                  <a:outerShdw blurRad="50800" dist="88900" dir="2700000" algn="tl" rotWithShape="0">
                    <a:srgbClr val="000000"/>
                  </a:outerShdw>
                </a:effectLst>
                <a:latin typeface="Arial" charset="0"/>
                <a:ea typeface="宋体" charset="0"/>
                <a:cs typeface="宋体" charset="0"/>
              </a:rPr>
              <a:t> and only one incident (Cain, 3:12). </a:t>
            </a:r>
          </a:p>
        </p:txBody>
      </p:sp>
      <p:pic>
        <p:nvPicPr>
          <p:cNvPr id="379909" name="Picture 9" descr="j01962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3600" cy="196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xEl>
                                              <p:pRg st="0" end="0"/>
                                            </p:txEl>
                                          </p:spTgt>
                                        </p:tgtEl>
                                        <p:attrNameLst>
                                          <p:attrName>style.visibility</p:attrName>
                                        </p:attrNameLst>
                                      </p:cBhvr>
                                      <p:to>
                                        <p:strVal val="visible"/>
                                      </p:to>
                                    </p:set>
                                    <p:anim calcmode="lin" valueType="num">
                                      <p:cBhvr additive="base">
                                        <p:cTn id="7" dur="500" fill="hold"/>
                                        <p:tgtEl>
                                          <p:spTgt spid="194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3">
                                            <p:txEl>
                                              <p:pRg st="2" end="2"/>
                                            </p:txEl>
                                          </p:spTgt>
                                        </p:tgtEl>
                                        <p:attrNameLst>
                                          <p:attrName>style.visibility</p:attrName>
                                        </p:attrNameLst>
                                      </p:cBhvr>
                                      <p:to>
                                        <p:strVal val="visible"/>
                                      </p:to>
                                    </p:set>
                                    <p:anim calcmode="lin" valueType="num">
                                      <p:cBhvr additive="base">
                                        <p:cTn id="13" dur="500" fill="hold"/>
                                        <p:tgtEl>
                                          <p:spTgt spid="1946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463">
                                            <p:txEl>
                                              <p:pRg st="4" end="4"/>
                                            </p:txEl>
                                          </p:spTgt>
                                        </p:tgtEl>
                                        <p:attrNameLst>
                                          <p:attrName>style.visibility</p:attrName>
                                        </p:attrNameLst>
                                      </p:cBhvr>
                                      <p:to>
                                        <p:strVal val="visible"/>
                                      </p:to>
                                    </p:set>
                                    <p:anim calcmode="lin" valueType="num">
                                      <p:cBhvr additive="base">
                                        <p:cTn id="19" dur="500" fill="hold"/>
                                        <p:tgtEl>
                                          <p:spTgt spid="1946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463">
                                            <p:txEl>
                                              <p:pRg st="6" end="6"/>
                                            </p:txEl>
                                          </p:spTgt>
                                        </p:tgtEl>
                                        <p:attrNameLst>
                                          <p:attrName>style.visibility</p:attrName>
                                        </p:attrNameLst>
                                      </p:cBhvr>
                                      <p:to>
                                        <p:strVal val="visible"/>
                                      </p:to>
                                    </p:set>
                                    <p:anim calcmode="lin" valueType="num">
                                      <p:cBhvr additive="base">
                                        <p:cTn id="25" dur="500" fill="hold"/>
                                        <p:tgtEl>
                                          <p:spTgt spid="1946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9463">
                                            <p:txEl>
                                              <p:pRg st="8" end="8"/>
                                            </p:txEl>
                                          </p:spTgt>
                                        </p:tgtEl>
                                        <p:attrNameLst>
                                          <p:attrName>style.visibility</p:attrName>
                                        </p:attrNameLst>
                                      </p:cBhvr>
                                      <p:to>
                                        <p:strVal val="visible"/>
                                      </p:to>
                                    </p:set>
                                    <p:anim calcmode="lin" valueType="num">
                                      <p:cBhvr additive="base">
                                        <p:cTn id="31" dur="500" fill="hold"/>
                                        <p:tgtEl>
                                          <p:spTgt spid="1946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6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Summary Statement </a:t>
            </a:r>
            <a:endParaRPr lang="en-US" sz="2800">
              <a:solidFill>
                <a:schemeClr val="bg1"/>
              </a:solidFill>
              <a:latin typeface="Arial" charset="0"/>
              <a:cs typeface="Times New Roman" charset="0"/>
            </a:endParaRPr>
          </a:p>
        </p:txBody>
      </p:sp>
      <p:sp>
        <p:nvSpPr>
          <p:cNvPr id="384003" name="Text Box 7"/>
          <p:cNvSpPr txBox="1">
            <a:spLocks noChangeArrowheads="1"/>
          </p:cNvSpPr>
          <p:nvPr/>
        </p:nvSpPr>
        <p:spPr bwMode="auto">
          <a:xfrm>
            <a:off x="152400" y="2185988"/>
            <a:ext cx="8763000" cy="253841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FFFFFF"/>
                </a:solidFill>
                <a:latin typeface="Arial" charset="0"/>
                <a:ea typeface="宋体" charset="0"/>
                <a:cs typeface="宋体" charset="0"/>
              </a:rPr>
              <a:t>John writes a general letter encouraging his readers to </a:t>
            </a:r>
            <a:r>
              <a:rPr lang="en-US" altLang="zh-CN" sz="3200" b="1" i="1">
                <a:solidFill>
                  <a:srgbClr val="FFFFFF"/>
                </a:solidFill>
                <a:latin typeface="Arial" charset="0"/>
                <a:ea typeface="宋体" charset="0"/>
                <a:cs typeface="宋体" charset="0"/>
              </a:rPr>
              <a:t>obey God</a:t>
            </a:r>
            <a:r>
              <a:rPr lang="fr-FR" altLang="zh-CN" sz="3200" b="1" i="1">
                <a:solidFill>
                  <a:srgbClr val="FFFFFF"/>
                </a:solidFill>
                <a:latin typeface="Arial" charset="0"/>
                <a:ea typeface="宋体" charset="0"/>
                <a:cs typeface="宋体" charset="0"/>
              </a:rPr>
              <a:t>'</a:t>
            </a:r>
            <a:r>
              <a:rPr lang="en-US" altLang="zh-CN" sz="3200" b="1" i="1">
                <a:solidFill>
                  <a:srgbClr val="FFFFFF"/>
                </a:solidFill>
                <a:latin typeface="Arial" charset="0"/>
                <a:ea typeface="宋体" charset="0"/>
                <a:cs typeface="宋体" charset="0"/>
              </a:rPr>
              <a:t>s commands by loving others</a:t>
            </a:r>
            <a:r>
              <a:rPr lang="en-US" altLang="zh-CN" sz="3200" b="1">
                <a:solidFill>
                  <a:srgbClr val="FFFFFF"/>
                </a:solidFill>
                <a:latin typeface="Arial" charset="0"/>
                <a:ea typeface="宋体" charset="0"/>
                <a:cs typeface="宋体" charset="0"/>
              </a:rPr>
              <a:t> in order to protect them from </a:t>
            </a:r>
            <a:r>
              <a:rPr lang="en-US" altLang="zh-CN" sz="3200" b="1" i="1">
                <a:solidFill>
                  <a:srgbClr val="FFFFFF"/>
                </a:solidFill>
                <a:latin typeface="Arial" charset="0"/>
                <a:ea typeface="宋体" charset="0"/>
                <a:cs typeface="宋体" charset="0"/>
              </a:rPr>
              <a:t>early Gnosticism </a:t>
            </a:r>
            <a:r>
              <a:rPr lang="en-US" altLang="zh-CN" sz="3200" b="1">
                <a:solidFill>
                  <a:srgbClr val="FFFFFF"/>
                </a:solidFill>
                <a:latin typeface="Arial" charset="0"/>
                <a:ea typeface="宋体" charset="0"/>
                <a:cs typeface="宋体" charset="0"/>
              </a:rPr>
              <a:t>that denied either Christ</a:t>
            </a:r>
            <a:r>
              <a:rPr lang="fr-FR" altLang="zh-CN" sz="3200" b="1">
                <a:solidFill>
                  <a:srgbClr val="FFFFFF"/>
                </a:solidFill>
                <a:latin typeface="Arial" charset="0"/>
                <a:ea typeface="宋体" charset="0"/>
                <a:cs typeface="宋体" charset="0"/>
              </a:rPr>
              <a:t>'</a:t>
            </a:r>
            <a:r>
              <a:rPr lang="en-US" altLang="zh-CN" sz="3200" b="1">
                <a:solidFill>
                  <a:srgbClr val="FFFFFF"/>
                </a:solidFill>
                <a:latin typeface="Arial" charset="0"/>
                <a:ea typeface="宋体" charset="0"/>
                <a:cs typeface="宋体" charset="0"/>
              </a:rPr>
              <a:t>s deity or humanity. </a:t>
            </a:r>
          </a:p>
        </p:txBody>
      </p:sp>
      <p:pic>
        <p:nvPicPr>
          <p:cNvPr id="384004" name="Picture 11" descr="j02831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066800" y="304800"/>
            <a:ext cx="14652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5" name="Text Box 3"/>
          <p:cNvSpPr txBox="1">
            <a:spLocks noChangeArrowheads="1"/>
          </p:cNvSpPr>
          <p:nvPr/>
        </p:nvSpPr>
        <p:spPr bwMode="auto">
          <a:xfrm>
            <a:off x="8416925" y="190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16"/>
          <p:cNvSpPr>
            <a:spLocks noChangeArrowheads="1"/>
          </p:cNvSpPr>
          <p:nvPr/>
        </p:nvSpPr>
        <p:spPr bwMode="auto">
          <a:xfrm>
            <a:off x="-36513" y="-26988"/>
            <a:ext cx="9217026" cy="6911976"/>
          </a:xfrm>
          <a:prstGeom prst="rect">
            <a:avLst/>
          </a:prstGeom>
          <a:solidFill>
            <a:schemeClr val="bg1"/>
          </a:solidFill>
          <a:ln w="9525">
            <a:solidFill>
              <a:schemeClr val="tx1"/>
            </a:solidFill>
            <a:miter lim="800000"/>
            <a:headEnd/>
            <a:tailEnd/>
          </a:ln>
        </p:spPr>
        <p:txBody>
          <a:bodyPr wrap="none"/>
          <a:lstStyle/>
          <a:p>
            <a:endParaRPr lang="en-US"/>
          </a:p>
        </p:txBody>
      </p:sp>
      <p:sp>
        <p:nvSpPr>
          <p:cNvPr id="6" name="Up Arrow Callout 5"/>
          <p:cNvSpPr/>
          <p:nvPr/>
        </p:nvSpPr>
        <p:spPr bwMode="auto">
          <a:xfrm>
            <a:off x="3259138" y="5805488"/>
            <a:ext cx="20161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rgbClr val="FFFF00"/>
                </a:solidFill>
                <a:latin typeface="Arial"/>
                <a:cs typeface="Arial"/>
              </a:rPr>
              <a:t>We witnessed</a:t>
            </a:r>
            <a:r>
              <a:rPr lang="en-US" sz="1400" b="1" dirty="0">
                <a:latin typeface="Arial"/>
                <a:cs typeface="Arial"/>
              </a:rPr>
              <a:t> </a:t>
            </a:r>
            <a:br>
              <a:rPr lang="en-US" sz="1400" b="1" dirty="0">
                <a:latin typeface="Arial"/>
                <a:cs typeface="Arial"/>
              </a:rPr>
            </a:br>
            <a:r>
              <a:rPr lang="en-US" sz="1400" b="1" dirty="0">
                <a:latin typeface="Arial"/>
                <a:cs typeface="Arial"/>
              </a:rPr>
              <a:t>the Word of life</a:t>
            </a:r>
          </a:p>
        </p:txBody>
      </p:sp>
      <p:sp>
        <p:nvSpPr>
          <p:cNvPr id="16" name="Up Arrow Callout 15"/>
          <p:cNvSpPr/>
          <p:nvPr/>
        </p:nvSpPr>
        <p:spPr bwMode="auto">
          <a:xfrm>
            <a:off x="3059113" y="5229225"/>
            <a:ext cx="2449512"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solidFill>
                  <a:schemeClr val="tx2"/>
                </a:solidFill>
                <a:latin typeface="Arial"/>
                <a:cs typeface="Arial"/>
              </a:rPr>
              <a:t>Therefore, we have</a:t>
            </a:r>
            <a:br>
              <a:rPr lang="en-US" sz="1400" b="1" dirty="0">
                <a:solidFill>
                  <a:srgbClr val="FFFF00"/>
                </a:solidFill>
                <a:latin typeface="Arial"/>
                <a:cs typeface="Arial"/>
              </a:rPr>
            </a:br>
            <a:r>
              <a:rPr lang="en-US" sz="1400" b="1" dirty="0">
                <a:solidFill>
                  <a:srgbClr val="FFFF00"/>
                </a:solidFill>
                <a:latin typeface="Arial"/>
                <a:cs typeface="Arial"/>
              </a:rPr>
              <a:t> fellowship with Him</a:t>
            </a:r>
            <a:endParaRPr lang="en-US" sz="1400" b="1" dirty="0">
              <a:latin typeface="Arial"/>
              <a:cs typeface="Arial"/>
            </a:endParaRPr>
          </a:p>
        </p:txBody>
      </p:sp>
      <p:sp>
        <p:nvSpPr>
          <p:cNvPr id="310276" name="Title 1"/>
          <p:cNvSpPr txBox="1">
            <a:spLocks/>
          </p:cNvSpPr>
          <p:nvPr/>
        </p:nvSpPr>
        <p:spPr bwMode="auto">
          <a:xfrm>
            <a:off x="7019925" y="5373688"/>
            <a:ext cx="1979613"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a:solidFill>
                  <a:schemeClr val="tx2"/>
                </a:solidFill>
                <a:latin typeface="Helvetica" charset="0"/>
                <a:cs typeface="Geneva" charset="0"/>
              </a:rPr>
              <a:t>Edited from Roy Zuck's Adaptation of Lenski</a:t>
            </a:r>
          </a:p>
        </p:txBody>
      </p:sp>
      <p:sp>
        <p:nvSpPr>
          <p:cNvPr id="310277" name="Title 1"/>
          <p:cNvSpPr>
            <a:spLocks noGrp="1"/>
          </p:cNvSpPr>
          <p:nvPr>
            <p:ph type="title"/>
          </p:nvPr>
        </p:nvSpPr>
        <p:spPr>
          <a:xfrm>
            <a:off x="250825" y="4076700"/>
            <a:ext cx="2247900" cy="2112963"/>
          </a:xfrm>
        </p:spPr>
        <p:txBody>
          <a:bodyPr/>
          <a:lstStyle/>
          <a:p>
            <a:pPr algn="ctr"/>
            <a:r>
              <a:rPr lang="en-US" sz="3200">
                <a:latin typeface="Helvetica" charset="0"/>
              </a:rPr>
              <a:t>Ascending Spiral Structure in 1 John</a:t>
            </a:r>
          </a:p>
        </p:txBody>
      </p:sp>
      <p:sp>
        <p:nvSpPr>
          <p:cNvPr id="7" name="Up Arrow Callout 6"/>
          <p:cNvSpPr/>
          <p:nvPr/>
        </p:nvSpPr>
        <p:spPr bwMode="auto">
          <a:xfrm>
            <a:off x="2935288" y="4652963"/>
            <a:ext cx="2663825"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we should </a:t>
            </a:r>
            <a:br>
              <a:rPr lang="en-US" sz="1400" b="1" dirty="0">
                <a:latin typeface="Arial"/>
                <a:cs typeface="Arial"/>
              </a:rPr>
            </a:br>
            <a:r>
              <a:rPr lang="en-US" sz="1400" b="1" dirty="0">
                <a:solidFill>
                  <a:srgbClr val="FFFF00"/>
                </a:solidFill>
                <a:latin typeface="Arial"/>
                <a:cs typeface="Arial"/>
              </a:rPr>
              <a:t>walk in the light</a:t>
            </a:r>
          </a:p>
        </p:txBody>
      </p:sp>
      <p:sp>
        <p:nvSpPr>
          <p:cNvPr id="8" name="Up Arrow Callout 7"/>
          <p:cNvSpPr/>
          <p:nvPr/>
        </p:nvSpPr>
        <p:spPr bwMode="auto">
          <a:xfrm>
            <a:off x="2717800" y="4076700"/>
            <a:ext cx="3097213"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we should </a:t>
            </a:r>
            <a:br>
              <a:rPr lang="en-US" sz="1400" b="1" dirty="0">
                <a:latin typeface="Arial"/>
                <a:cs typeface="Arial"/>
              </a:rPr>
            </a:br>
            <a:r>
              <a:rPr lang="en-US" sz="1400" b="1" dirty="0">
                <a:solidFill>
                  <a:srgbClr val="FFFF00"/>
                </a:solidFill>
                <a:latin typeface="Arial"/>
                <a:cs typeface="Arial"/>
              </a:rPr>
              <a:t>love the brothers</a:t>
            </a:r>
          </a:p>
        </p:txBody>
      </p:sp>
      <p:sp>
        <p:nvSpPr>
          <p:cNvPr id="9" name="Up Arrow Callout 8"/>
          <p:cNvSpPr/>
          <p:nvPr/>
        </p:nvSpPr>
        <p:spPr bwMode="auto">
          <a:xfrm>
            <a:off x="2466975" y="3500438"/>
            <a:ext cx="3600450" cy="792162"/>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remain in Him </a:t>
            </a:r>
            <a:br>
              <a:rPr lang="en-US" sz="1400" b="1" dirty="0">
                <a:solidFill>
                  <a:srgbClr val="FFFF00"/>
                </a:solidFill>
                <a:latin typeface="Arial"/>
                <a:cs typeface="Arial"/>
              </a:rPr>
            </a:br>
            <a:r>
              <a:rPr lang="en-US" sz="1400" b="1" dirty="0">
                <a:solidFill>
                  <a:srgbClr val="FFFFFF"/>
                </a:solidFill>
                <a:latin typeface="Arial"/>
                <a:cs typeface="Arial"/>
              </a:rPr>
              <a:t>while heretics depart, deny &amp; deceive</a:t>
            </a:r>
          </a:p>
        </p:txBody>
      </p:sp>
      <p:sp>
        <p:nvSpPr>
          <p:cNvPr id="10" name="Up Arrow Callout 9"/>
          <p:cNvSpPr/>
          <p:nvPr/>
        </p:nvSpPr>
        <p:spPr bwMode="auto">
          <a:xfrm>
            <a:off x="2251075" y="2924175"/>
            <a:ext cx="4032250"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chemeClr val="tx2"/>
                </a:solidFill>
                <a:latin typeface="Arial"/>
                <a:cs typeface="Arial"/>
              </a:rPr>
              <a:t>you</a:t>
            </a:r>
            <a:r>
              <a:rPr lang="en-US" sz="1400" b="1" dirty="0">
                <a:solidFill>
                  <a:srgbClr val="FFFF00"/>
                </a:solidFill>
                <a:latin typeface="Arial"/>
                <a:cs typeface="Arial"/>
              </a:rPr>
              <a:t> </a:t>
            </a:r>
            <a:r>
              <a:rPr lang="en-US" sz="1400" b="1" dirty="0">
                <a:solidFill>
                  <a:srgbClr val="FFFFFF"/>
                </a:solidFill>
                <a:latin typeface="Arial"/>
                <a:cs typeface="Arial"/>
              </a:rPr>
              <a:t>should practice righteousness</a:t>
            </a:r>
            <a:br>
              <a:rPr lang="en-US" sz="1400" b="1" dirty="0">
                <a:solidFill>
                  <a:srgbClr val="FFFFFF"/>
                </a:solidFill>
                <a:latin typeface="Arial"/>
                <a:cs typeface="Arial"/>
              </a:rPr>
            </a:br>
            <a:r>
              <a:rPr lang="en-US" sz="1400" b="1" dirty="0">
                <a:solidFill>
                  <a:srgbClr val="FFFFFF"/>
                </a:solidFill>
                <a:latin typeface="Arial"/>
                <a:cs typeface="Arial"/>
              </a:rPr>
              <a:t>because </a:t>
            </a:r>
            <a:r>
              <a:rPr lang="en-US" sz="1400" b="1" dirty="0">
                <a:solidFill>
                  <a:srgbClr val="FFFF00"/>
                </a:solidFill>
                <a:latin typeface="Arial"/>
                <a:cs typeface="Arial"/>
              </a:rPr>
              <a:t>you are born of Him</a:t>
            </a:r>
          </a:p>
        </p:txBody>
      </p:sp>
      <p:sp>
        <p:nvSpPr>
          <p:cNvPr id="11" name="Up Arrow Callout 10"/>
          <p:cNvSpPr/>
          <p:nvPr/>
        </p:nvSpPr>
        <p:spPr bwMode="auto">
          <a:xfrm>
            <a:off x="2106613" y="2492375"/>
            <a:ext cx="431958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love others born of Him</a:t>
            </a:r>
          </a:p>
        </p:txBody>
      </p:sp>
      <p:sp>
        <p:nvSpPr>
          <p:cNvPr id="12" name="Up Arrow Callout 11"/>
          <p:cNvSpPr/>
          <p:nvPr/>
        </p:nvSpPr>
        <p:spPr bwMode="auto">
          <a:xfrm>
            <a:off x="1890713" y="1873250"/>
            <a:ext cx="4752975" cy="792163"/>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test the spirits to see if they are</a:t>
            </a:r>
            <a:br>
              <a:rPr lang="en-US" sz="1400" b="1" dirty="0">
                <a:solidFill>
                  <a:srgbClr val="FFFF00"/>
                </a:solidFill>
                <a:latin typeface="Arial"/>
                <a:cs typeface="Arial"/>
              </a:rPr>
            </a:br>
            <a:r>
              <a:rPr lang="en-US" sz="1400" b="1" dirty="0">
                <a:solidFill>
                  <a:srgbClr val="FFFF00"/>
                </a:solidFill>
                <a:latin typeface="Arial"/>
                <a:cs typeface="Arial"/>
              </a:rPr>
              <a:t>spirits of God</a:t>
            </a:r>
          </a:p>
        </p:txBody>
      </p:sp>
      <p:sp>
        <p:nvSpPr>
          <p:cNvPr id="13" name="Up Arrow Callout 12"/>
          <p:cNvSpPr/>
          <p:nvPr/>
        </p:nvSpPr>
        <p:spPr bwMode="auto">
          <a:xfrm>
            <a:off x="1782763" y="1327150"/>
            <a:ext cx="4968875" cy="790575"/>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since you have the Spirit of God,  </a:t>
            </a:r>
            <a:r>
              <a:rPr lang="en-US" sz="1400" b="1" dirty="0">
                <a:solidFill>
                  <a:srgbClr val="FFFFFF"/>
                </a:solidFill>
                <a:latin typeface="Arial"/>
                <a:cs typeface="Arial"/>
              </a:rPr>
              <a:t>love the </a:t>
            </a:r>
            <a:br>
              <a:rPr lang="en-US" sz="1400" b="1" dirty="0">
                <a:solidFill>
                  <a:srgbClr val="FFFFFF"/>
                </a:solidFill>
                <a:latin typeface="Arial"/>
                <a:cs typeface="Arial"/>
              </a:rPr>
            </a:br>
            <a:r>
              <a:rPr lang="en-US" sz="1400" b="1" dirty="0">
                <a:solidFill>
                  <a:srgbClr val="FFFFFF"/>
                </a:solidFill>
                <a:latin typeface="Arial"/>
                <a:cs typeface="Arial"/>
              </a:rPr>
              <a:t>brothers and</a:t>
            </a:r>
            <a:r>
              <a:rPr lang="en-US" sz="1400" b="1" dirty="0">
                <a:solidFill>
                  <a:srgbClr val="FFFF00"/>
                </a:solidFill>
                <a:latin typeface="Arial"/>
                <a:cs typeface="Arial"/>
              </a:rPr>
              <a:t> believe that Jesus is the Christ</a:t>
            </a:r>
          </a:p>
        </p:txBody>
      </p:sp>
      <p:sp>
        <p:nvSpPr>
          <p:cNvPr id="14" name="Up Arrow Callout 13"/>
          <p:cNvSpPr/>
          <p:nvPr/>
        </p:nvSpPr>
        <p:spPr bwMode="auto">
          <a:xfrm>
            <a:off x="1601788" y="908050"/>
            <a:ext cx="5329237" cy="649288"/>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your faith overcomes the world</a:t>
            </a:r>
          </a:p>
        </p:txBody>
      </p:sp>
      <p:sp>
        <p:nvSpPr>
          <p:cNvPr id="15" name="Up Arrow Callout 14"/>
          <p:cNvSpPr/>
          <p:nvPr/>
        </p:nvSpPr>
        <p:spPr bwMode="auto">
          <a:xfrm>
            <a:off x="1403350" y="433388"/>
            <a:ext cx="5705475" cy="647700"/>
          </a:xfrm>
          <a:prstGeom prst="upArrowCallout">
            <a:avLst>
              <a:gd name="adj1" fmla="val 52637"/>
              <a:gd name="adj2" fmla="val 41331"/>
              <a:gd name="adj3" fmla="val 25000"/>
              <a:gd name="adj4" fmla="val 64977"/>
            </a:avLst>
          </a:prstGeom>
          <a:solidFill>
            <a:schemeClr val="accent5">
              <a:lumMod val="25000"/>
            </a:schemeClr>
          </a:solidFill>
          <a:ln w="9525" cap="flat" cmpd="sng" algn="ctr">
            <a:solidFill>
              <a:schemeClr val="tx1"/>
            </a:solidFill>
            <a:prstDash val="solid"/>
            <a:miter lim="800000"/>
            <a:headEnd type="none" w="med" len="med"/>
            <a:tailEnd type="none" w="med" len="med"/>
          </a:ln>
          <a:effectLst/>
        </p:spPr>
        <p:txBody>
          <a:bodyPr wrap="none"/>
          <a:lstStyle/>
          <a:p>
            <a:pPr algn="ctr">
              <a:defRPr/>
            </a:pPr>
            <a:r>
              <a:rPr lang="en-US" sz="1400" b="1" dirty="0">
                <a:latin typeface="Arial"/>
                <a:cs typeface="Arial"/>
              </a:rPr>
              <a:t>Therefore, </a:t>
            </a:r>
            <a:r>
              <a:rPr lang="en-US" sz="1400" b="1" dirty="0">
                <a:solidFill>
                  <a:srgbClr val="FFFF00"/>
                </a:solidFill>
                <a:latin typeface="Arial"/>
                <a:cs typeface="Arial"/>
              </a:rPr>
              <a:t>you have several witnesses</a:t>
            </a:r>
          </a:p>
        </p:txBody>
      </p:sp>
      <p:sp>
        <p:nvSpPr>
          <p:cNvPr id="5" name="Title 1"/>
          <p:cNvSpPr txBox="1">
            <a:spLocks/>
          </p:cNvSpPr>
          <p:nvPr/>
        </p:nvSpPr>
        <p:spPr bwMode="auto">
          <a:xfrm>
            <a:off x="1098550" y="188913"/>
            <a:ext cx="6337300" cy="417512"/>
          </a:xfrm>
          <a:prstGeom prst="rect">
            <a:avLst/>
          </a:prstGeom>
          <a:solidFill>
            <a:schemeClr val="accent5">
              <a:lumMod val="25000"/>
            </a:schemeClr>
          </a:solidFill>
          <a:ln>
            <a:solidFill>
              <a:srgbClr val="FFFFFF"/>
            </a:solidFill>
          </a:ln>
          <a:extLs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a:lstStyle>
          <a:p>
            <a:pPr algn="ctr">
              <a:defRPr/>
            </a:pPr>
            <a:r>
              <a:rPr lang="en-US" sz="1600" b="1" dirty="0"/>
              <a:t>Therefore, </a:t>
            </a:r>
            <a:r>
              <a:rPr lang="en-US" sz="1600" b="1" dirty="0">
                <a:solidFill>
                  <a:srgbClr val="FFFF00"/>
                </a:solidFill>
              </a:rPr>
              <a:t>you know Him</a:t>
            </a:r>
          </a:p>
        </p:txBody>
      </p:sp>
      <p:pic>
        <p:nvPicPr>
          <p:cNvPr id="310288" name="Picture 2" descr="Screen Shot 2013-04-23 at 12.04.21 P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10135394" y="170657"/>
            <a:ext cx="5957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itle 1"/>
          <p:cNvSpPr txBox="1">
            <a:spLocks/>
          </p:cNvSpPr>
          <p:nvPr/>
        </p:nvSpPr>
        <p:spPr bwMode="auto">
          <a:xfrm>
            <a:off x="5292725" y="6165850"/>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1:1-2</a:t>
            </a:r>
          </a:p>
        </p:txBody>
      </p:sp>
      <p:sp>
        <p:nvSpPr>
          <p:cNvPr id="19" name="Title 1"/>
          <p:cNvSpPr txBox="1">
            <a:spLocks/>
          </p:cNvSpPr>
          <p:nvPr/>
        </p:nvSpPr>
        <p:spPr bwMode="auto">
          <a:xfrm>
            <a:off x="5580063" y="5589588"/>
            <a:ext cx="1079500"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1:3-4</a:t>
            </a:r>
          </a:p>
        </p:txBody>
      </p:sp>
      <p:sp>
        <p:nvSpPr>
          <p:cNvPr id="20" name="Title 1"/>
          <p:cNvSpPr txBox="1">
            <a:spLocks/>
          </p:cNvSpPr>
          <p:nvPr/>
        </p:nvSpPr>
        <p:spPr bwMode="auto">
          <a:xfrm>
            <a:off x="5724525" y="5013325"/>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1:5–2:6</a:t>
            </a:r>
          </a:p>
        </p:txBody>
      </p:sp>
      <p:sp>
        <p:nvSpPr>
          <p:cNvPr id="21" name="Title 1"/>
          <p:cNvSpPr txBox="1">
            <a:spLocks/>
          </p:cNvSpPr>
          <p:nvPr/>
        </p:nvSpPr>
        <p:spPr bwMode="auto">
          <a:xfrm>
            <a:off x="5940425" y="4365625"/>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2:7-17</a:t>
            </a:r>
          </a:p>
        </p:txBody>
      </p:sp>
      <p:sp>
        <p:nvSpPr>
          <p:cNvPr id="22" name="Title 1"/>
          <p:cNvSpPr txBox="1">
            <a:spLocks/>
          </p:cNvSpPr>
          <p:nvPr/>
        </p:nvSpPr>
        <p:spPr bwMode="auto">
          <a:xfrm>
            <a:off x="6227763" y="3789363"/>
            <a:ext cx="108108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2:18-28</a:t>
            </a:r>
          </a:p>
        </p:txBody>
      </p:sp>
      <p:sp>
        <p:nvSpPr>
          <p:cNvPr id="23" name="Title 1"/>
          <p:cNvSpPr txBox="1">
            <a:spLocks/>
          </p:cNvSpPr>
          <p:nvPr/>
        </p:nvSpPr>
        <p:spPr bwMode="auto">
          <a:xfrm>
            <a:off x="6372225" y="3213100"/>
            <a:ext cx="1439863"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2:29–3:10</a:t>
            </a:r>
          </a:p>
        </p:txBody>
      </p:sp>
      <p:sp>
        <p:nvSpPr>
          <p:cNvPr id="24" name="Title 1"/>
          <p:cNvSpPr txBox="1">
            <a:spLocks/>
          </p:cNvSpPr>
          <p:nvPr/>
        </p:nvSpPr>
        <p:spPr bwMode="auto">
          <a:xfrm>
            <a:off x="6516688" y="2708275"/>
            <a:ext cx="1079500"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3:11-24</a:t>
            </a:r>
          </a:p>
        </p:txBody>
      </p:sp>
      <p:sp>
        <p:nvSpPr>
          <p:cNvPr id="25" name="Title 1"/>
          <p:cNvSpPr txBox="1">
            <a:spLocks/>
          </p:cNvSpPr>
          <p:nvPr/>
        </p:nvSpPr>
        <p:spPr bwMode="auto">
          <a:xfrm>
            <a:off x="6659563" y="2205038"/>
            <a:ext cx="108108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4:1-6</a:t>
            </a:r>
          </a:p>
        </p:txBody>
      </p:sp>
      <p:sp>
        <p:nvSpPr>
          <p:cNvPr id="26" name="Title 1"/>
          <p:cNvSpPr txBox="1">
            <a:spLocks/>
          </p:cNvSpPr>
          <p:nvPr/>
        </p:nvSpPr>
        <p:spPr bwMode="auto">
          <a:xfrm>
            <a:off x="6875463" y="1700213"/>
            <a:ext cx="108108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4:7–5:3</a:t>
            </a:r>
          </a:p>
        </p:txBody>
      </p:sp>
      <p:sp>
        <p:nvSpPr>
          <p:cNvPr id="27" name="Title 1"/>
          <p:cNvSpPr txBox="1">
            <a:spLocks/>
          </p:cNvSpPr>
          <p:nvPr/>
        </p:nvSpPr>
        <p:spPr bwMode="auto">
          <a:xfrm>
            <a:off x="6948488" y="1196975"/>
            <a:ext cx="1079500"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5:4-5</a:t>
            </a:r>
          </a:p>
        </p:txBody>
      </p:sp>
      <p:sp>
        <p:nvSpPr>
          <p:cNvPr id="28" name="Title 1"/>
          <p:cNvSpPr txBox="1">
            <a:spLocks/>
          </p:cNvSpPr>
          <p:nvPr/>
        </p:nvSpPr>
        <p:spPr bwMode="auto">
          <a:xfrm>
            <a:off x="7235825" y="692150"/>
            <a:ext cx="1081088"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5:6-12</a:t>
            </a:r>
          </a:p>
        </p:txBody>
      </p:sp>
      <p:sp>
        <p:nvSpPr>
          <p:cNvPr id="29" name="Title 1"/>
          <p:cNvSpPr txBox="1">
            <a:spLocks/>
          </p:cNvSpPr>
          <p:nvPr/>
        </p:nvSpPr>
        <p:spPr bwMode="auto">
          <a:xfrm>
            <a:off x="7524750" y="188913"/>
            <a:ext cx="1079500"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a:solidFill>
                  <a:schemeClr val="tx2"/>
                </a:solidFill>
                <a:latin typeface="Helvetica" charset="0"/>
                <a:cs typeface="Geneva" charset="0"/>
              </a:rPr>
              <a:t>5:13-21</a:t>
            </a:r>
          </a:p>
        </p:txBody>
      </p:sp>
      <p:sp>
        <p:nvSpPr>
          <p:cNvPr id="310301" name="Text Box 7"/>
          <p:cNvSpPr txBox="1">
            <a:spLocks noChangeArrowheads="1"/>
          </p:cNvSpPr>
          <p:nvPr/>
        </p:nvSpPr>
        <p:spPr bwMode="auto">
          <a:xfrm>
            <a:off x="8482013" y="-26988"/>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295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ssolve">
                                      <p:cBhvr>
                                        <p:cTn id="63" dur="500"/>
                                        <p:tgtEl>
                                          <p:spTgt spid="1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tgtEl>
                                          <p:spTgt spid="2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dissolve">
                                      <p:cBhvr>
                                        <p:cTn id="74" dur="500"/>
                                        <p:tgtEl>
                                          <p:spTgt spid="26"/>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ssolve">
                                      <p:cBhvr>
                                        <p:cTn id="79" dur="500"/>
                                        <p:tgtEl>
                                          <p:spTgt spid="14"/>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dissolve">
                                      <p:cBhvr>
                                        <p:cTn id="82" dur="500"/>
                                        <p:tgtEl>
                                          <p:spTgt spid="2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dissolve">
                                      <p:cBhvr>
                                        <p:cTn id="87" dur="500"/>
                                        <p:tgtEl>
                                          <p:spTgt spid="1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dissolve">
                                      <p:cBhvr>
                                        <p:cTn id="90" dur="500"/>
                                        <p:tgtEl>
                                          <p:spTgt spid="2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dissolve">
                                      <p:cBhvr>
                                        <p:cTn id="95" dur="500"/>
                                        <p:tgtEl>
                                          <p:spTgt spid="5"/>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dissolv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7" grpId="0" animBg="1"/>
      <p:bldP spid="8" grpId="0" animBg="1"/>
      <p:bldP spid="9" grpId="0" animBg="1"/>
      <p:bldP spid="10" grpId="0" animBg="1"/>
      <p:bldP spid="11" grpId="0" animBg="1"/>
      <p:bldP spid="12" grpId="0" animBg="1"/>
      <p:bldP spid="13" grpId="0" animBg="1"/>
      <p:bldP spid="14" grpId="0" animBg="1"/>
      <p:bldP spid="15" grpId="0" animBg="1"/>
      <p:bldP spid="5"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Outline</a:t>
            </a:r>
            <a:endParaRPr lang="en-US" sz="2800">
              <a:solidFill>
                <a:schemeClr val="bg1"/>
              </a:solidFill>
              <a:latin typeface="Arial" charset="0"/>
              <a:cs typeface="Times New Roman" charset="0"/>
            </a:endParaRPr>
          </a:p>
        </p:txBody>
      </p:sp>
      <p:sp>
        <p:nvSpPr>
          <p:cNvPr id="386051" name="Text Box 3"/>
          <p:cNvSpPr txBox="1">
            <a:spLocks noChangeArrowheads="1"/>
          </p:cNvSpPr>
          <p:nvPr/>
        </p:nvSpPr>
        <p:spPr bwMode="auto">
          <a:xfrm>
            <a:off x="7612063" y="228600"/>
            <a:ext cx="13033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293-294</a:t>
            </a:r>
          </a:p>
        </p:txBody>
      </p:sp>
      <p:sp>
        <p:nvSpPr>
          <p:cNvPr id="22536" name="Text Box 8"/>
          <p:cNvSpPr txBox="1">
            <a:spLocks noChangeArrowheads="1"/>
          </p:cNvSpPr>
          <p:nvPr/>
        </p:nvSpPr>
        <p:spPr bwMode="auto">
          <a:xfrm>
            <a:off x="179512" y="1028700"/>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98475" indent="-488950" eaLnBrk="1" hangingPunct="1"/>
            <a:r>
              <a:rPr lang="en-US" altLang="zh-CN" sz="2800" b="1" dirty="0">
                <a:solidFill>
                  <a:schemeClr val="bg1"/>
                </a:solidFill>
                <a:latin typeface="Arial" charset="0"/>
                <a:ea typeface="宋体" charset="0"/>
                <a:cs typeface="宋体" charset="0"/>
              </a:rPr>
              <a:t>I.	One way to be protected from early Gnosticism was to </a:t>
            </a:r>
            <a:r>
              <a:rPr lang="en-US" altLang="zh-CN" sz="2800" b="1" dirty="0">
                <a:solidFill>
                  <a:srgbClr val="FFFF00"/>
                </a:solidFill>
                <a:latin typeface="Arial" charset="0"/>
                <a:ea typeface="宋体" charset="0"/>
                <a:cs typeface="宋体" charset="0"/>
              </a:rPr>
              <a:t>obey</a:t>
            </a:r>
            <a:r>
              <a:rPr lang="en-US" altLang="zh-CN" sz="2800" b="1" dirty="0">
                <a:solidFill>
                  <a:schemeClr val="bg1"/>
                </a:solidFill>
                <a:latin typeface="Arial" charset="0"/>
                <a:ea typeface="宋体" charset="0"/>
                <a:cs typeface="宋体" charset="0"/>
              </a:rPr>
              <a:t> God's commands (1 John 1–2) . </a:t>
            </a:r>
          </a:p>
        </p:txBody>
      </p:sp>
      <p:sp>
        <p:nvSpPr>
          <p:cNvPr id="22537" name="Text Box 9"/>
          <p:cNvSpPr txBox="1">
            <a:spLocks noChangeArrowheads="1"/>
          </p:cNvSpPr>
          <p:nvPr/>
        </p:nvSpPr>
        <p:spPr bwMode="auto">
          <a:xfrm>
            <a:off x="179512" y="2602049"/>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41338" eaLnBrk="1" hangingPunct="1"/>
            <a:r>
              <a:rPr lang="en-US" altLang="zh-CN" sz="2800" b="1" dirty="0">
                <a:solidFill>
                  <a:schemeClr val="bg1"/>
                </a:solidFill>
                <a:latin typeface="Arial" charset="0"/>
                <a:ea typeface="宋体" charset="0"/>
                <a:cs typeface="宋体" charset="0"/>
              </a:rPr>
              <a:t>II.	Another way to be protected from early Gnosticism was to </a:t>
            </a:r>
            <a:r>
              <a:rPr lang="en-US" altLang="zh-CN" sz="2800" b="1" dirty="0">
                <a:solidFill>
                  <a:srgbClr val="FFFF00"/>
                </a:solidFill>
                <a:latin typeface="Arial" charset="0"/>
                <a:ea typeface="宋体" charset="0"/>
                <a:cs typeface="宋体" charset="0"/>
              </a:rPr>
              <a:t>love</a:t>
            </a:r>
            <a:r>
              <a:rPr lang="en-US" altLang="zh-CN" sz="2800" b="1" dirty="0">
                <a:solidFill>
                  <a:schemeClr val="bg1"/>
                </a:solidFill>
                <a:latin typeface="Arial" charset="0"/>
                <a:ea typeface="宋体" charset="0"/>
                <a:cs typeface="宋体" charset="0"/>
              </a:rPr>
              <a:t> others (3:1–5:3).</a:t>
            </a:r>
          </a:p>
        </p:txBody>
      </p:sp>
      <p:sp>
        <p:nvSpPr>
          <p:cNvPr id="22538" name="Text Box 10"/>
          <p:cNvSpPr txBox="1">
            <a:spLocks noChangeArrowheads="1"/>
          </p:cNvSpPr>
          <p:nvPr/>
        </p:nvSpPr>
        <p:spPr bwMode="auto">
          <a:xfrm>
            <a:off x="179512" y="4175398"/>
            <a:ext cx="8735888" cy="954107"/>
          </a:xfrm>
          <a:prstGeom prst="rect">
            <a:avLst/>
          </a:prstGeom>
          <a:solidFill>
            <a:srgbClr val="0A2E2E"/>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41338" indent="-531813" eaLnBrk="1" hangingPunct="1"/>
            <a:r>
              <a:rPr lang="en-US" altLang="zh-CN" sz="2800" b="1" dirty="0">
                <a:solidFill>
                  <a:schemeClr val="bg1"/>
                </a:solidFill>
                <a:latin typeface="Arial" charset="0"/>
                <a:ea typeface="宋体" charset="0"/>
                <a:cs typeface="宋体" charset="0"/>
              </a:rPr>
              <a:t>III. The benefit of obedience is what we really </a:t>
            </a:r>
            <a:r>
              <a:rPr lang="en-US" altLang="zh-CN" sz="2800" b="1" dirty="0">
                <a:solidFill>
                  <a:srgbClr val="FFFF00"/>
                </a:solidFill>
                <a:latin typeface="Arial" charset="0"/>
                <a:ea typeface="宋体" charset="0"/>
                <a:cs typeface="宋体" charset="0"/>
              </a:rPr>
              <a:t>need</a:t>
            </a:r>
            <a:r>
              <a:rPr lang="en-US" altLang="zh-CN" sz="2800" b="1" dirty="0">
                <a:solidFill>
                  <a:schemeClr val="bg1"/>
                </a:solidFill>
                <a:latin typeface="Arial" charset="0"/>
                <a:ea typeface="宋体" charset="0"/>
                <a:cs typeface="宋体" charset="0"/>
              </a:rPr>
              <a:t> instead of early Gnosticism (5:4-21).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ppt_x"/>
                                          </p:val>
                                        </p:tav>
                                        <p:tav tm="100000">
                                          <p:val>
                                            <p:strVal val="#ppt_x"/>
                                          </p:val>
                                        </p:tav>
                                      </p:tavLst>
                                    </p:anim>
                                    <p:anim calcmode="lin" valueType="num">
                                      <p:cBhvr additive="base">
                                        <p:cTn id="8" dur="500" fill="hold"/>
                                        <p:tgtEl>
                                          <p:spTgt spid="225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7"/>
                                        </p:tgtEl>
                                        <p:attrNameLst>
                                          <p:attrName>style.visibility</p:attrName>
                                        </p:attrNameLst>
                                      </p:cBhvr>
                                      <p:to>
                                        <p:strVal val="visible"/>
                                      </p:to>
                                    </p:set>
                                    <p:anim calcmode="lin" valueType="num">
                                      <p:cBhvr additive="base">
                                        <p:cTn id="13" dur="500" fill="hold"/>
                                        <p:tgtEl>
                                          <p:spTgt spid="22537"/>
                                        </p:tgtEl>
                                        <p:attrNameLst>
                                          <p:attrName>ppt_x</p:attrName>
                                        </p:attrNameLst>
                                      </p:cBhvr>
                                      <p:tavLst>
                                        <p:tav tm="0">
                                          <p:val>
                                            <p:strVal val="#ppt_x"/>
                                          </p:val>
                                        </p:tav>
                                        <p:tav tm="100000">
                                          <p:val>
                                            <p:strVal val="#ppt_x"/>
                                          </p:val>
                                        </p:tav>
                                      </p:tavLst>
                                    </p:anim>
                                    <p:anim calcmode="lin" valueType="num">
                                      <p:cBhvr additive="base">
                                        <p:cTn id="14" dur="500" fill="hold"/>
                                        <p:tgtEl>
                                          <p:spTgt spid="2253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8"/>
                                        </p:tgtEl>
                                        <p:attrNameLst>
                                          <p:attrName>style.visibility</p:attrName>
                                        </p:attrNameLst>
                                      </p:cBhvr>
                                      <p:to>
                                        <p:strVal val="visible"/>
                                      </p:to>
                                    </p:set>
                                    <p:anim calcmode="lin" valueType="num">
                                      <p:cBhvr additive="base">
                                        <p:cTn id="19" dur="500" fill="hold"/>
                                        <p:tgtEl>
                                          <p:spTgt spid="22538"/>
                                        </p:tgtEl>
                                        <p:attrNameLst>
                                          <p:attrName>ppt_x</p:attrName>
                                        </p:attrNameLst>
                                      </p:cBhvr>
                                      <p:tavLst>
                                        <p:tav tm="0">
                                          <p:val>
                                            <p:strVal val="#ppt_x"/>
                                          </p:val>
                                        </p:tav>
                                        <p:tav tm="100000">
                                          <p:val>
                                            <p:strVal val="#ppt_x"/>
                                          </p:val>
                                        </p:tav>
                                      </p:tavLst>
                                    </p:anim>
                                    <p:anim calcmode="lin" valueType="num">
                                      <p:cBhvr additive="base">
                                        <p:cTn id="20" dur="500" fill="hold"/>
                                        <p:tgtEl>
                                          <p:spTgt spid="225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autoUpdateAnimBg="0"/>
      <p:bldP spid="22537" grpId="0" animBg="1" autoUpdateAnimBg="0"/>
      <p:bldP spid="22538"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246769"/>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408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36513" y="-27384"/>
            <a:ext cx="9208737"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Arial" panose="020B0604020202020204" pitchFamily="34" charset="0"/>
                <a:ea typeface="ＭＳ Ｐゴシック" charset="0"/>
                <a:cs typeface="Arial" panose="020B0604020202020204" pitchFamily="34" charset="0"/>
              </a:rPr>
              <a:t>Judas said,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Master, could it be that my seed is under the control of the rulers?</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Jesus answered and said to him,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you will grieve much </a:t>
            </a:r>
            <a:r>
              <a:rPr lang="en-US" sz="2800" b="1" u="sng" dirty="0">
                <a:latin typeface="Arial" panose="020B0604020202020204" pitchFamily="34" charset="0"/>
                <a:ea typeface="ＭＳ Ｐゴシック" charset="0"/>
                <a:cs typeface="Arial" panose="020B0604020202020204" pitchFamily="34" charset="0"/>
              </a:rPr>
              <a:t>when you see the kingdom</a:t>
            </a:r>
            <a:r>
              <a:rPr lang="en-US" sz="2800" b="1" dirty="0">
                <a:latin typeface="Arial" panose="020B0604020202020204" pitchFamily="34" charset="0"/>
                <a:ea typeface="ＭＳ Ｐゴシック" charset="0"/>
                <a:cs typeface="Arial" panose="020B0604020202020204" pitchFamily="34" charset="0"/>
              </a:rPr>
              <a:t> and all its generation.</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When he heard this, Judas said to him,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What good is it that I have received it? For you have set me apart for that generation.</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 Jesus answered and said, </a:t>
            </a:r>
            <a:r>
              <a:rPr lang="ru-RU" altLang="ja-JP" sz="2800" b="1" dirty="0">
                <a:latin typeface="Arial" panose="020B0604020202020204" pitchFamily="34" charset="0"/>
                <a:ea typeface="ＭＳ Ｐゴシック" charset="0"/>
                <a:cs typeface="Arial" panose="020B0604020202020204" pitchFamily="34" charset="0"/>
              </a:rPr>
              <a:t>"</a:t>
            </a:r>
            <a:r>
              <a:rPr lang="en-US" sz="2800" b="1" dirty="0">
                <a:latin typeface="Arial" panose="020B0604020202020204" pitchFamily="34" charset="0"/>
                <a:ea typeface="ＭＳ Ｐゴシック" charset="0"/>
                <a:cs typeface="Arial" panose="020B0604020202020204" pitchFamily="34" charset="0"/>
              </a:rPr>
              <a:t>You will become the thirteenth, and you will be cursed by the other generations—and </a:t>
            </a:r>
            <a:r>
              <a:rPr lang="en-US" sz="2800" b="1" u="sng" dirty="0">
                <a:latin typeface="Arial" panose="020B0604020202020204" pitchFamily="34" charset="0"/>
                <a:ea typeface="ＭＳ Ｐゴシック" charset="0"/>
                <a:cs typeface="Arial" panose="020B0604020202020204" pitchFamily="34" charset="0"/>
              </a:rPr>
              <a:t>you will come to rule over them</a:t>
            </a:r>
            <a:r>
              <a:rPr lang="en-US" sz="2800" b="1" dirty="0">
                <a:latin typeface="Arial" panose="020B0604020202020204" pitchFamily="34" charset="0"/>
                <a:ea typeface="ＭＳ Ｐゴシック" charset="0"/>
                <a:cs typeface="Arial" panose="020B0604020202020204" pitchFamily="34" charset="0"/>
              </a:rPr>
              <a:t>. In the last days they will curse </a:t>
            </a:r>
            <a:r>
              <a:rPr lang="en-US" sz="2800" b="1" u="sng" dirty="0">
                <a:latin typeface="Arial" panose="020B0604020202020204" pitchFamily="34" charset="0"/>
                <a:ea typeface="ＭＳ Ｐゴシック" charset="0"/>
                <a:cs typeface="Arial" panose="020B0604020202020204" pitchFamily="34" charset="0"/>
              </a:rPr>
              <a:t>your ascent [47] to the holy</a:t>
            </a:r>
            <a:r>
              <a:rPr lang="en-US" sz="2800" b="1" dirty="0">
                <a:latin typeface="Arial" panose="020B0604020202020204" pitchFamily="34" charset="0"/>
                <a:ea typeface="ＭＳ Ｐゴシック" charset="0"/>
                <a:cs typeface="Arial" panose="020B0604020202020204" pitchFamily="34" charset="0"/>
              </a:rPr>
              <a:t> [generation].</a:t>
            </a:r>
            <a:r>
              <a:rPr lang="ru-RU" altLang="ja-JP" sz="2800" b="1" dirty="0">
                <a:latin typeface="Arial" panose="020B0604020202020204" pitchFamily="34" charset="0"/>
                <a:ea typeface="ＭＳ Ｐゴシック" charset="0"/>
                <a:cs typeface="Arial" panose="020B0604020202020204" pitchFamily="34" charset="0"/>
              </a:rPr>
              <a:t>"</a:t>
            </a:r>
            <a:endParaRPr lang="en-US" sz="2800" b="1" dirty="0">
              <a:latin typeface="Arial" panose="020B0604020202020204" pitchFamily="34" charset="0"/>
              <a:ea typeface="ＭＳ Ｐゴシック" charset="0"/>
              <a:cs typeface="Arial" panose="020B0604020202020204" pitchFamily="34"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186a</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63289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a:extLst>
              <a:ext uri="{FF2B5EF4-FFF2-40B4-BE49-F238E27FC236}">
                <a16:creationId xmlns:a16="http://schemas.microsoft.com/office/drawing/2014/main" id="{AFFBAC87-7044-114F-8B2E-F881EEE98424}"/>
              </a:ext>
            </a:extLst>
          </p:cNvPr>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36513" y="-27384"/>
            <a:ext cx="9208737"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b="1" dirty="0">
                <a:latin typeface="Arial" panose="020B0604020202020204" pitchFamily="34" charset="0"/>
                <a:ea typeface="ＭＳ Ｐゴシック" charset="0"/>
                <a:cs typeface="Arial" panose="020B0604020202020204" pitchFamily="34" charset="0"/>
              </a:rPr>
              <a:t>Judas said to Jesus, </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Look, what will those who have been baptized in your name do?</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Jesus said, </a:t>
            </a:r>
            <a:r>
              <a:rPr lang="ru-RU" altLang="ja-JP"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 Truly [I] say to you, Judas, [those who] offer sacrifices to </a:t>
            </a:r>
            <a:r>
              <a:rPr lang="en-US" b="1" dirty="0" err="1">
                <a:latin typeface="Arial" panose="020B0604020202020204" pitchFamily="34" charset="0"/>
                <a:ea typeface="ＭＳ Ｐゴシック" charset="0"/>
                <a:cs typeface="Arial" panose="020B0604020202020204" pitchFamily="34" charset="0"/>
              </a:rPr>
              <a:t>Saklas</a:t>
            </a:r>
            <a:r>
              <a:rPr lang="en-US" b="1" dirty="0">
                <a:latin typeface="Arial" panose="020B0604020202020204" pitchFamily="34" charset="0"/>
                <a:ea typeface="ＭＳ Ｐゴシック" charset="0"/>
                <a:cs typeface="Arial" panose="020B0604020202020204" pitchFamily="34" charset="0"/>
              </a:rPr>
              <a:t> [...]God [—three lines missing—] everything that is evil.  But </a:t>
            </a:r>
            <a:r>
              <a:rPr lang="en-US" b="1" u="sng" dirty="0">
                <a:latin typeface="Arial" panose="020B0604020202020204" pitchFamily="34" charset="0"/>
                <a:ea typeface="ＭＳ Ｐゴシック" charset="0"/>
                <a:cs typeface="Arial" panose="020B0604020202020204" pitchFamily="34" charset="0"/>
              </a:rPr>
              <a:t>you will exceed all of them</a:t>
            </a:r>
            <a:r>
              <a:rPr lang="en-US" b="1" dirty="0">
                <a:latin typeface="Arial" panose="020B0604020202020204" pitchFamily="34" charset="0"/>
                <a:ea typeface="ＭＳ Ｐゴシック" charset="0"/>
                <a:cs typeface="Arial" panose="020B0604020202020204" pitchFamily="34" charset="0"/>
              </a:rPr>
              <a:t>. For </a:t>
            </a:r>
            <a:r>
              <a:rPr lang="en-US" b="1" u="sng" dirty="0">
                <a:latin typeface="Arial" panose="020B0604020202020204" pitchFamily="34" charset="0"/>
                <a:ea typeface="ＭＳ Ｐゴシック" charset="0"/>
                <a:cs typeface="Arial" panose="020B0604020202020204" pitchFamily="34" charset="0"/>
              </a:rPr>
              <a:t>you will sacrifice the man that clothes me</a:t>
            </a:r>
            <a:r>
              <a:rPr lang="en-US" b="1" dirty="0">
                <a:latin typeface="Arial" panose="020B0604020202020204" pitchFamily="34" charset="0"/>
                <a:ea typeface="ＭＳ Ｐゴシック" charset="0"/>
                <a:cs typeface="Arial" panose="020B0604020202020204" pitchFamily="34" charset="0"/>
              </a:rPr>
              <a:t>.</a:t>
            </a:r>
            <a:r>
              <a:rPr lang="ru-RU" altLang="ja-JP" b="1" dirty="0">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ea typeface="ＭＳ Ｐゴシック" charset="0"/>
              <a:cs typeface="Arial" panose="020B0604020202020204" pitchFamily="34"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186a</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04008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rPr>
              <a:t>Against Heresies</a:t>
            </a: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kumimoji="0" lang="en-US" sz="2400" b="1" i="1" u="none" strike="noStrike" kern="1200" cap="none" spc="0" normalizeH="0" baseline="0" noProof="0">
                <a:ln>
                  <a:noFill/>
                </a:ln>
                <a:solidFill>
                  <a:srgbClr val="FFFF00"/>
                </a:solidFill>
                <a:effectLst/>
                <a:uLnTx/>
                <a:uFillTx/>
                <a:latin typeface="Arial" charset="0"/>
                <a:ea typeface="ＭＳ Ｐゴシック" charset="0"/>
              </a:rPr>
              <a:t>Gospel of Judas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186b</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668265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81954" name="Picture 8" descr="looking over w 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463" y="-26988"/>
            <a:ext cx="9161463"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altLang="zh-CN" sz="2800" dirty="0">
                <a:solidFill>
                  <a:schemeClr val="bg1"/>
                </a:solidFill>
                <a:latin typeface="Arial" charset="0"/>
                <a:ea typeface="宋体" charset="0"/>
                <a:cs typeface="宋体" charset="0"/>
              </a:rPr>
              <a:t>Synthesis</a:t>
            </a:r>
            <a:endParaRPr lang="en-US" sz="2800" dirty="0">
              <a:solidFill>
                <a:schemeClr val="bg1"/>
              </a:solidFill>
              <a:latin typeface="Arial" charset="0"/>
              <a:cs typeface="Times New Roman" charset="0"/>
            </a:endParaRPr>
          </a:p>
        </p:txBody>
      </p:sp>
      <p:sp>
        <p:nvSpPr>
          <p:cNvPr id="381956" name="Text Box 3"/>
          <p:cNvSpPr txBox="1">
            <a:spLocks noChangeArrowheads="1"/>
          </p:cNvSpPr>
          <p:nvPr/>
        </p:nvSpPr>
        <p:spPr bwMode="auto">
          <a:xfrm>
            <a:off x="8388350" y="190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293</a:t>
            </a:r>
          </a:p>
        </p:txBody>
      </p:sp>
      <p:sp>
        <p:nvSpPr>
          <p:cNvPr id="23556" name="Text Box 4"/>
          <p:cNvSpPr txBox="1">
            <a:spLocks noChangeArrowheads="1"/>
          </p:cNvSpPr>
          <p:nvPr/>
        </p:nvSpPr>
        <p:spPr bwMode="auto">
          <a:xfrm>
            <a:off x="1257300" y="3925888"/>
            <a:ext cx="58674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3:1–5:3	Characteristics of love</a:t>
            </a:r>
          </a:p>
        </p:txBody>
      </p:sp>
      <p:sp>
        <p:nvSpPr>
          <p:cNvPr id="23557" name="Text Box 5"/>
          <p:cNvSpPr txBox="1">
            <a:spLocks noChangeArrowheads="1"/>
          </p:cNvSpPr>
          <p:nvPr/>
        </p:nvSpPr>
        <p:spPr bwMode="auto">
          <a:xfrm>
            <a:off x="457200" y="1909763"/>
            <a:ext cx="5105400" cy="528637"/>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dirty="0">
                <a:solidFill>
                  <a:srgbClr val="000000"/>
                </a:solidFill>
                <a:latin typeface="Arial" charset="0"/>
                <a:ea typeface="宋体" charset="0"/>
                <a:cs typeface="宋体" charset="0"/>
              </a:rPr>
              <a:t>1–2	Necessity of obedience</a:t>
            </a:r>
          </a:p>
        </p:txBody>
      </p:sp>
      <p:sp>
        <p:nvSpPr>
          <p:cNvPr id="381959" name="Text Box 6"/>
          <p:cNvSpPr txBox="1">
            <a:spLocks noChangeArrowheads="1"/>
          </p:cNvSpPr>
          <p:nvPr/>
        </p:nvSpPr>
        <p:spPr bwMode="auto">
          <a:xfrm>
            <a:off x="152400" y="995363"/>
            <a:ext cx="8763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Obedience in love combats early Gnosticism</a:t>
            </a:r>
          </a:p>
        </p:txBody>
      </p:sp>
      <p:sp>
        <p:nvSpPr>
          <p:cNvPr id="23559" name="Text Box 7"/>
          <p:cNvSpPr txBox="1">
            <a:spLocks noChangeArrowheads="1"/>
          </p:cNvSpPr>
          <p:nvPr/>
        </p:nvSpPr>
        <p:spPr bwMode="auto">
          <a:xfrm>
            <a:off x="2819400" y="5943600"/>
            <a:ext cx="58674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5:4-21	Benefits of obedience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additive="base">
                                        <p:cTn id="13" dur="500" fill="hold"/>
                                        <p:tgtEl>
                                          <p:spTgt spid="23556"/>
                                        </p:tgtEl>
                                        <p:attrNameLst>
                                          <p:attrName>ppt_x</p:attrName>
                                        </p:attrNameLst>
                                      </p:cBhvr>
                                      <p:tavLst>
                                        <p:tav tm="0">
                                          <p:val>
                                            <p:strVal val="0-#ppt_w/2"/>
                                          </p:val>
                                        </p:tav>
                                        <p:tav tm="100000">
                                          <p:val>
                                            <p:strVal val="#ppt_x"/>
                                          </p:val>
                                        </p:tav>
                                      </p:tavLst>
                                    </p:anim>
                                    <p:anim calcmode="lin" valueType="num">
                                      <p:cBhvr additive="base">
                                        <p:cTn id="14"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0-#ppt_w/2"/>
                                          </p:val>
                                        </p:tav>
                                        <p:tav tm="100000">
                                          <p:val>
                                            <p:strVal val="#ppt_x"/>
                                          </p:val>
                                        </p:tav>
                                      </p:tavLst>
                                    </p:anim>
                                    <p:anim calcmode="lin" valueType="num">
                                      <p:cBhvr additive="base">
                                        <p:cTn id="20"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“I am writing these things to you about those who are trying to lead you astray… </a:t>
            </a:r>
            <a:br>
              <a:rPr lang="en-US" sz="3200" b="1" dirty="0">
                <a:solidFill>
                  <a:srgbClr val="FFFFFF"/>
                </a:solidFill>
              </a:rPr>
            </a:br>
            <a:r>
              <a:rPr lang="en-US" sz="3200" b="1" dirty="0">
                <a:solidFill>
                  <a:srgbClr val="FFFFFF"/>
                </a:solidFill>
              </a:rPr>
              <a:t>And now, dear children, continue in him, so that when he appears we may be confident and unashamed before him at his coming” </a:t>
            </a:r>
            <a:br>
              <a:rPr lang="en-US" sz="3200" b="1" dirty="0">
                <a:solidFill>
                  <a:srgbClr val="FFFFFF"/>
                </a:solidFill>
              </a:rPr>
            </a:br>
            <a:r>
              <a:rPr lang="en-US" sz="3200" b="1" dirty="0">
                <a:solidFill>
                  <a:srgbClr val="FFFFFF"/>
                </a:solidFill>
              </a:rPr>
              <a:t>(2:26, 28).</a:t>
            </a:r>
            <a:r>
              <a:rPr lang="en-US" sz="3200" dirty="0">
                <a:solidFill>
                  <a:srgbClr val="FFFFFF"/>
                </a:solidFill>
              </a:rPr>
              <a:t>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
        <p:nvSpPr>
          <p:cNvPr id="7"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Tree>
    <p:extLst>
      <p:ext uri="{BB962C8B-B14F-4D97-AF65-F5344CB8AC3E}">
        <p14:creationId xmlns:p14="http://schemas.microsoft.com/office/powerpoint/2010/main" val="2692685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2678113"/>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p:txBody>
      </p:sp>
      <p:sp>
        <p:nvSpPr>
          <p:cNvPr id="304131"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4132"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4133"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0617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9" name="Rectangle 2"/>
          <p:cNvSpPr>
            <a:spLocks noGrp="1" noChangeArrowheads="1"/>
          </p:cNvSpPr>
          <p:nvPr>
            <p:ph type="title" idx="4294967295"/>
          </p:nvPr>
        </p:nvSpPr>
        <p:spPr>
          <a:xfrm>
            <a:off x="971550" y="152400"/>
            <a:ext cx="6840538" cy="609600"/>
          </a:xfrm>
          <a:solidFill>
            <a:srgbClr val="000000"/>
          </a:solidFill>
        </p:spPr>
        <p:txBody>
          <a:bodyPr anchor="ctr"/>
          <a:lstStyle/>
          <a:p>
            <a:pPr algn="ctr" eaLnBrk="1" hangingPunct="1"/>
            <a:r>
              <a:rPr lang="en-US" sz="3200">
                <a:solidFill>
                  <a:srgbClr val="FFFFFF"/>
                </a:solidFill>
                <a:latin typeface="Arial" charset="0"/>
              </a:rPr>
              <a:t>Assurance in 1 John 5:11-13</a:t>
            </a:r>
          </a:p>
        </p:txBody>
      </p:sp>
      <p:sp>
        <p:nvSpPr>
          <p:cNvPr id="306180" name="Text Box 3"/>
          <p:cNvSpPr txBox="1">
            <a:spLocks noChangeArrowheads="1"/>
          </p:cNvSpPr>
          <p:nvPr/>
        </p:nvSpPr>
        <p:spPr bwMode="auto">
          <a:xfrm>
            <a:off x="8150225" y="22860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lang="en-US" altLang="zh-CN" sz="3200" b="1" dirty="0">
                <a:solidFill>
                  <a:srgbClr val="FFFFFF"/>
                </a:solidFill>
                <a:effectLst>
                  <a:glow rad="127000">
                    <a:srgbClr val="000000">
                      <a:alpha val="99000"/>
                    </a:srgbClr>
                  </a:glow>
                </a:effectLst>
                <a:latin typeface="Arial" charset="0"/>
                <a:ea typeface="宋体" charset="0"/>
                <a:cs typeface="宋体" charset="0"/>
              </a:rPr>
            </a:br>
            <a:r>
              <a:rPr lang="en-US" altLang="zh-CN" sz="3200" b="1" dirty="0">
                <a:solidFill>
                  <a:srgbClr val="FFFFFF"/>
                </a:solidFill>
                <a:effectLst>
                  <a:glow rad="127000">
                    <a:srgbClr val="000000">
                      <a:alpha val="99000"/>
                    </a:srgbClr>
                  </a:glow>
                </a:effectLst>
                <a:latin typeface="Arial" charset="0"/>
                <a:ea typeface="宋体" charset="0"/>
                <a:cs typeface="宋体" charset="0"/>
              </a:rPr>
              <a:t>He </a:t>
            </a:r>
            <a:r>
              <a:rPr lang="en-US" altLang="zh-CN" sz="3200" b="1" dirty="0">
                <a:solidFill>
                  <a:srgbClr val="FFFF00"/>
                </a:solidFill>
                <a:effectLst>
                  <a:glow rad="127000">
                    <a:srgbClr val="000000">
                      <a:alpha val="99000"/>
                    </a:srgbClr>
                  </a:glow>
                </a:effectLst>
                <a:latin typeface="Arial" charset="0"/>
                <a:ea typeface="宋体" charset="0"/>
                <a:cs typeface="宋体" charset="0"/>
              </a:rPr>
              <a:t>has given us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and this life is in his Son.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12</a:t>
            </a:r>
            <a:r>
              <a:rPr lang="en-US" altLang="zh-CN" sz="3200" b="1" dirty="0">
                <a:solidFill>
                  <a:srgbClr val="FFFFFF"/>
                </a:solidFill>
                <a:effectLst>
                  <a:glow rad="127000">
                    <a:srgbClr val="000000">
                      <a:alpha val="99000"/>
                    </a:srgbClr>
                  </a:glow>
                </a:effectLst>
                <a:latin typeface="Arial" charset="0"/>
                <a:ea typeface="宋体" charset="0"/>
                <a:cs typeface="宋体" charset="0"/>
              </a:rPr>
              <a:t>Whoever has the Son </a:t>
            </a:r>
            <a:r>
              <a:rPr lang="en-US" altLang="zh-CN" sz="3200" b="1" dirty="0">
                <a:solidFill>
                  <a:srgbClr val="FFFF00"/>
                </a:solidFill>
                <a:effectLst>
                  <a:glow rad="127000">
                    <a:srgbClr val="000000">
                      <a:alpha val="99000"/>
                    </a:srgbClr>
                  </a:glow>
                </a:effectLst>
                <a:latin typeface="Arial" charset="0"/>
                <a:ea typeface="宋体" charset="0"/>
                <a:cs typeface="宋体" charset="0"/>
              </a:rPr>
              <a:t>has life</a:t>
            </a:r>
            <a:r>
              <a:rPr lang="en-US" altLang="zh-CN" sz="3200" b="1"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lang="en-US" altLang="zh-CN" sz="3200" b="1" baseline="30000" dirty="0">
                <a:solidFill>
                  <a:srgbClr val="FFFFFF"/>
                </a:solidFill>
                <a:effectLst>
                  <a:glow rad="127000">
                    <a:srgbClr val="000000">
                      <a:alpha val="99000"/>
                    </a:srgbClr>
                  </a:glow>
                </a:effectLst>
                <a:latin typeface="Arial" charset="0"/>
                <a:ea typeface="宋体" charset="0"/>
                <a:cs typeface="宋体" charset="0"/>
              </a:rPr>
              <a:t>13</a:t>
            </a:r>
            <a:r>
              <a:rPr lang="en-US" altLang="zh-CN" sz="3200" b="1"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lang="en-US" altLang="zh-CN" sz="3200" b="1" dirty="0">
                <a:solidFill>
                  <a:srgbClr val="FFFF00"/>
                </a:solidFill>
                <a:effectLst>
                  <a:glow rad="127000">
                    <a:srgbClr val="000000">
                      <a:alpha val="99000"/>
                    </a:srgbClr>
                  </a:glow>
                </a:effectLst>
                <a:latin typeface="Arial" charset="0"/>
                <a:ea typeface="宋体" charset="0"/>
                <a:cs typeface="宋体" charset="0"/>
              </a:rPr>
              <a:t>you have eternal life</a:t>
            </a:r>
            <a:r>
              <a:rPr lang="en-US" altLang="zh-CN" sz="3200" b="1"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i="1">
                <a:latin typeface="Arial" charset="0"/>
                <a:cs typeface="Arial" charset="0"/>
              </a:rPr>
              <a:t>ever</a:t>
            </a:r>
            <a:r>
              <a:rPr lang="en-US" b="1">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r>
              <a:rPr lang="en-US" b="1">
                <a:latin typeface="Arial" charset="0"/>
                <a:cs typeface="Arial" charset="0"/>
              </a:rPr>
              <a:t>Should we </a:t>
            </a:r>
            <a:br>
              <a:rPr lang="en-US" b="1">
                <a:latin typeface="Arial" charset="0"/>
                <a:cs typeface="Arial" charset="0"/>
              </a:rPr>
            </a:br>
            <a:r>
              <a:rPr lang="en-US" b="1" i="1" u="sng">
                <a:latin typeface="Arial" charset="0"/>
                <a:cs typeface="Arial" charset="0"/>
              </a:rPr>
              <a:t>ever</a:t>
            </a:r>
            <a:r>
              <a:rPr lang="en-US" b="1">
                <a:latin typeface="Arial" charset="0"/>
                <a:cs typeface="Arial" charset="0"/>
              </a:rPr>
              <a:t> doubt?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3346"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sp>
        <p:nvSpPr>
          <p:cNvPr id="313347"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3348" name="Text Box 42"/>
          <p:cNvSpPr txBox="1">
            <a:spLocks noChangeArrowheads="1"/>
          </p:cNvSpPr>
          <p:nvPr/>
        </p:nvSpPr>
        <p:spPr bwMode="auto">
          <a:xfrm>
            <a:off x="3403600" y="533400"/>
            <a:ext cx="1852613" cy="955675"/>
          </a:xfrm>
          <a:prstGeom prst="rect">
            <a:avLst/>
          </a:prstGeom>
          <a:solidFill>
            <a:schemeClr val="bg2"/>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宋体" charset="0"/>
                <a:cs typeface="宋体" charset="0"/>
              </a:rPr>
              <a:t>Key Word</a:t>
            </a:r>
            <a:endParaRPr lang="en-US" altLang="zh-CN" sz="2800" b="1">
              <a:solidFill>
                <a:srgbClr val="FFFFFF"/>
              </a:solidFill>
              <a:latin typeface="Arial" charset="0"/>
              <a:ea typeface="宋体" charset="0"/>
              <a:cs typeface="宋体" charset="0"/>
            </a:endParaRPr>
          </a:p>
          <a:p>
            <a:pPr algn="ctr" eaLnBrk="1" hangingPunct="1"/>
            <a:r>
              <a:rPr lang="en-US" altLang="zh-CN" sz="2800" b="1">
                <a:solidFill>
                  <a:srgbClr val="FFFFFF"/>
                </a:solidFill>
                <a:latin typeface="Arial" charset="0"/>
                <a:ea typeface="宋体" charset="0"/>
                <a:cs typeface="宋体" charset="0"/>
              </a:rPr>
              <a:t>Love</a:t>
            </a:r>
          </a:p>
        </p:txBody>
      </p:sp>
      <p:pic>
        <p:nvPicPr>
          <p:cNvPr id="313349" name="Picture 4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6725"/>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5394" name="Rectangle 45"/>
          <p:cNvSpPr>
            <a:spLocks noGrp="1" noChangeArrowheads="1"/>
          </p:cNvSpPr>
          <p:nvPr>
            <p:ph type="title" idx="4294967295"/>
          </p:nvPr>
        </p:nvSpPr>
        <p:spPr>
          <a:xfrm>
            <a:off x="3733800" y="685800"/>
            <a:ext cx="1219200" cy="533400"/>
          </a:xfrm>
        </p:spPr>
        <p:txBody>
          <a:bodyPr/>
          <a:lstStyle/>
          <a:p>
            <a:pPr eaLnBrk="1" hangingPunct="1"/>
            <a:r>
              <a:rPr lang="en-US" sz="2000">
                <a:latin typeface="Arial" charset="0"/>
              </a:rPr>
              <a:t>Key Word</a:t>
            </a:r>
          </a:p>
        </p:txBody>
      </p:sp>
      <p:pic>
        <p:nvPicPr>
          <p:cNvPr id="3153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6" name="Text Box 4"/>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290</a:t>
            </a:r>
          </a:p>
        </p:txBody>
      </p:sp>
      <p:sp>
        <p:nvSpPr>
          <p:cNvPr id="315397" name="Text Box 42"/>
          <p:cNvSpPr txBox="1">
            <a:spLocks noChangeArrowheads="1"/>
          </p:cNvSpPr>
          <p:nvPr/>
        </p:nvSpPr>
        <p:spPr bwMode="auto">
          <a:xfrm>
            <a:off x="-20638" y="6484938"/>
            <a:ext cx="9164638" cy="4000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a:solidFill>
                  <a:srgbClr val="FFFFFF"/>
                </a:solidFill>
                <a:latin typeface="Arial" charset="0"/>
                <a:ea typeface="宋体" charset="0"/>
                <a:cs typeface="宋体" charset="0"/>
              </a:rPr>
              <a:t>Both Nero (AD 60s) and Domitian (AD 90s) tested love for God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idx="4294967295"/>
          </p:nvPr>
        </p:nvSpPr>
        <p:spPr/>
        <p:txBody>
          <a:bodyPr/>
          <a:lstStyle/>
          <a:p>
            <a:pPr>
              <a:defRPr/>
            </a:pPr>
            <a:r>
              <a:rPr lang="en-US">
                <a:solidFill>
                  <a:schemeClr val="bg1"/>
                </a:solidFill>
                <a:effectLst>
                  <a:outerShdw blurRad="38100" dist="38100" dir="2700000" algn="tl">
                    <a:srgbClr val="DDDDDD"/>
                  </a:outerShdw>
                </a:effectLst>
                <a:latin typeface="Arial" charset="0"/>
              </a:rPr>
              <a:t>I Love You, Lord 1/1</a:t>
            </a:r>
          </a:p>
        </p:txBody>
      </p:sp>
      <p:pic>
        <p:nvPicPr>
          <p:cNvPr id="297986" name="Picture 2" descr="Feathers 057"/>
          <p:cNvPicPr>
            <a:picLocks noChangeAspect="1" noChangeArrowheads="1"/>
          </p:cNvPicPr>
          <p:nvPr/>
        </p:nvPicPr>
        <p:blipFill>
          <a:blip r:embed="rId3" cstate="screen">
            <a:lum bright="-24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7" name="Text Box 3"/>
          <p:cNvSpPr txBox="1">
            <a:spLocks noChangeArrowheads="1"/>
          </p:cNvSpPr>
          <p:nvPr/>
        </p:nvSpPr>
        <p:spPr bwMode="auto">
          <a:xfrm>
            <a:off x="487363" y="1020763"/>
            <a:ext cx="8110537" cy="50355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solidFill>
                  <a:schemeClr val="bg1"/>
                </a:solidFill>
                <a:latin typeface="Arial" charset="0"/>
              </a:rPr>
              <a:t>I love You, Lord, and I lift my voice</a:t>
            </a:r>
          </a:p>
          <a:p>
            <a:pPr algn="ctr" eaLnBrk="1" hangingPunct="1"/>
            <a:r>
              <a:rPr lang="en-US" sz="3600" b="1">
                <a:solidFill>
                  <a:schemeClr val="bg1"/>
                </a:solidFill>
                <a:latin typeface="Arial" charset="0"/>
              </a:rPr>
              <a:t>to worship You, O my soul rejoice.</a:t>
            </a:r>
          </a:p>
          <a:p>
            <a:pPr algn="ctr" eaLnBrk="1" hangingPunct="1"/>
            <a:r>
              <a:rPr lang="en-US" sz="3600" b="1">
                <a:solidFill>
                  <a:schemeClr val="bg1"/>
                </a:solidFill>
                <a:latin typeface="Arial" charset="0"/>
              </a:rPr>
              <a:t>Take joy, my King, in what You hear,</a:t>
            </a:r>
          </a:p>
          <a:p>
            <a:pPr algn="ctr" eaLnBrk="1" hangingPunct="1"/>
            <a:r>
              <a:rPr lang="en-US" sz="3600" b="1">
                <a:solidFill>
                  <a:schemeClr val="bg1"/>
                </a:solidFill>
                <a:latin typeface="Arial" charset="0"/>
              </a:rPr>
              <a:t>may it be a sweet, </a:t>
            </a:r>
            <a:br>
              <a:rPr lang="en-US" sz="3600" b="1">
                <a:solidFill>
                  <a:schemeClr val="bg1"/>
                </a:solidFill>
                <a:latin typeface="Arial" charset="0"/>
              </a:rPr>
            </a:br>
            <a:r>
              <a:rPr lang="en-US" sz="3600" b="1">
                <a:solidFill>
                  <a:schemeClr val="bg1"/>
                </a:solidFill>
                <a:latin typeface="Arial" charset="0"/>
              </a:rPr>
              <a:t>sweet sound in Your ear.</a:t>
            </a:r>
          </a:p>
          <a:p>
            <a:pPr algn="ctr" eaLnBrk="1" hangingPunct="1"/>
            <a:r>
              <a:rPr lang="en-US" sz="3600" b="1" i="1">
                <a:solidFill>
                  <a:schemeClr val="bg1"/>
                </a:solidFill>
                <a:latin typeface="Arial" charset="0"/>
              </a:rPr>
              <a:t>(repeat) </a:t>
            </a:r>
          </a:p>
          <a:p>
            <a:pPr algn="ctr" eaLnBrk="1" hangingPunct="1"/>
            <a:endParaRPr lang="en-US" sz="3600" b="1">
              <a:solidFill>
                <a:schemeClr val="bg1"/>
              </a:solidFill>
              <a:latin typeface="Arial" charset="0"/>
            </a:endParaRPr>
          </a:p>
          <a:p>
            <a:pPr algn="ctr" eaLnBrk="1" hangingPunct="1"/>
            <a:r>
              <a:rPr lang="en-US" sz="3600" b="1">
                <a:solidFill>
                  <a:schemeClr val="bg1"/>
                </a:solidFill>
                <a:latin typeface="Arial" charset="0"/>
              </a:rPr>
              <a:t>May it be a sweet, </a:t>
            </a:r>
            <a:br>
              <a:rPr lang="en-US" sz="3600" b="1">
                <a:solidFill>
                  <a:schemeClr val="bg1"/>
                </a:solidFill>
                <a:latin typeface="Arial" charset="0"/>
              </a:rPr>
            </a:br>
            <a:r>
              <a:rPr lang="en-US" sz="3600" b="1">
                <a:solidFill>
                  <a:schemeClr val="bg1"/>
                </a:solidFill>
                <a:latin typeface="Arial" charset="0"/>
              </a:rPr>
              <a:t>sweet sound in Your ear.</a:t>
            </a:r>
          </a:p>
        </p:txBody>
      </p:sp>
    </p:spTree>
  </p:cSld>
  <p:clrMapOvr>
    <a:masterClrMapping/>
  </p:clrMapOvr>
  <p:transition>
    <p:spli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Obedient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9694807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are sheep.</a:t>
            </a:r>
          </a:p>
        </p:txBody>
      </p:sp>
    </p:spTree>
    <p:extLst>
      <p:ext uri="{BB962C8B-B14F-4D97-AF65-F5344CB8AC3E}">
        <p14:creationId xmlns:p14="http://schemas.microsoft.com/office/powerpoint/2010/main" val="4279266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stray.</a:t>
            </a: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835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Lost sheep get lonely.</a:t>
            </a:r>
          </a:p>
        </p:txBody>
      </p:sp>
    </p:spTree>
    <p:extLst>
      <p:ext uri="{BB962C8B-B14F-4D97-AF65-F5344CB8AC3E}">
        <p14:creationId xmlns:p14="http://schemas.microsoft.com/office/powerpoint/2010/main" val="294248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Sheep tend to return.</a:t>
            </a:r>
          </a:p>
        </p:txBody>
      </p:sp>
    </p:spTree>
    <p:extLst>
      <p:ext uri="{BB962C8B-B14F-4D97-AF65-F5344CB8AC3E}">
        <p14:creationId xmlns:p14="http://schemas.microsoft.com/office/powerpoint/2010/main" val="1442124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74" y="609600"/>
            <a:ext cx="9385345" cy="908091"/>
          </a:xfrm>
          <a:solidFill>
            <a:srgbClr val="001933"/>
          </a:solidFill>
          <a:ln w="28575" cmpd="sng">
            <a:solidFill>
              <a:srgbClr val="FFFFFF"/>
            </a:solidFill>
          </a:ln>
        </p:spPr>
        <p:txBody>
          <a:bodyPr/>
          <a:lstStyle/>
          <a:p>
            <a:r>
              <a:rPr lang="en-US" b="1" dirty="0"/>
              <a:t>Summary Statement</a:t>
            </a:r>
          </a:p>
        </p:txBody>
      </p:sp>
      <p:sp>
        <p:nvSpPr>
          <p:cNvPr id="3" name="Content Placeholder 2"/>
          <p:cNvSpPr>
            <a:spLocks noGrp="1"/>
          </p:cNvSpPr>
          <p:nvPr>
            <p:ph idx="1"/>
          </p:nvPr>
        </p:nvSpPr>
        <p:spPr>
          <a:xfrm>
            <a:off x="361232" y="1981200"/>
            <a:ext cx="8459240" cy="3608040"/>
          </a:xfrm>
          <a:noFill/>
          <a:ln>
            <a:noFill/>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marL="0" indent="0" algn="ctr" defTabSz="457200">
              <a:spcBef>
                <a:spcPct val="0"/>
              </a:spcBef>
              <a:buNone/>
            </a:pPr>
            <a:r>
              <a:rPr lang="en-US" sz="4000" b="1" dirty="0">
                <a:effectLst>
                  <a:glow rad="127000">
                    <a:srgbClr val="000000"/>
                  </a:glow>
                </a:effectLst>
                <a:latin typeface="Arial" charset="0"/>
              </a:rPr>
              <a:t>The benefit of obedience and love is what we really need instead of early Gnosticism</a:t>
            </a:r>
          </a:p>
        </p:txBody>
      </p:sp>
      <p:sp>
        <p:nvSpPr>
          <p:cNvPr id="4" name="Text Box 24"/>
          <p:cNvSpPr txBox="1">
            <a:spLocks noChangeArrowheads="1"/>
          </p:cNvSpPr>
          <p:nvPr/>
        </p:nvSpPr>
        <p:spPr bwMode="auto">
          <a:xfrm>
            <a:off x="8399138"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290</a:t>
            </a:r>
          </a:p>
        </p:txBody>
      </p:sp>
      <p:sp>
        <p:nvSpPr>
          <p:cNvPr id="6" name="Rectangle 2">
            <a:extLst>
              <a:ext uri="{FF2B5EF4-FFF2-40B4-BE49-F238E27FC236}">
                <a16:creationId xmlns:a16="http://schemas.microsoft.com/office/drawing/2014/main" id="{707B90DB-4EDD-3E43-BB3E-9B17CF14DD8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4440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But straying has a price.</a:t>
            </a: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en-SG" sz="3200" b="1" dirty="0"/>
              <a:t>GPS Tracking Shows How Much Wolf Packs Avoid Each Other’s Range</a:t>
            </a:r>
            <a:endParaRPr lang="en-US" sz="3200" b="1" dirty="0">
              <a:effectLst>
                <a:glow rad="127000">
                  <a:schemeClr val="tx1"/>
                </a:glow>
              </a:effectLst>
              <a:latin typeface="Arial" charset="0"/>
              <a:ea typeface="ＭＳ Ｐゴシック" charset="0"/>
              <a:cs typeface="ＭＳ Ｐゴシック"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4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Have you strayed?</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Buying?</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Porn?</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Law v. </a:t>
            </a:r>
            <a:r>
              <a:rPr lang="en-US" sz="4800" b="1" dirty="0">
                <a:solidFill>
                  <a:srgbClr val="FFFFFF"/>
                </a:solidFill>
                <a:effectLst>
                  <a:glow rad="127000">
                    <a:srgbClr val="000000"/>
                  </a:glow>
                </a:effectLst>
                <a:latin typeface="Arial" charset="0"/>
                <a:ea typeface="ＭＳ Ｐゴシック" charset="0"/>
                <a:cs typeface="ＭＳ Ｐゴシック" charset="0"/>
              </a:rPr>
              <a:t>Grace</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Imbalanced?</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0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41923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 Obedience in Love Combats Early Gnosticism</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2013555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153a</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God</a:t>
            </a:r>
            <a:b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br>
            <a: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(Pure Spirit)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153b</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Supreme Being </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Good</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omic Sans MS" charset="0"/>
                  <a:ea typeface="ＭＳ Ｐゴシック"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153c</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7657" name="Text Box 9"/>
          <p:cNvSpPr txBox="1">
            <a:spLocks noChangeArrowheads="1"/>
          </p:cNvSpPr>
          <p:nvPr/>
        </p:nvSpPr>
        <p:spPr bwMode="auto">
          <a:xfrm>
            <a:off x="3924300" y="995363"/>
            <a:ext cx="4968875" cy="1570037"/>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3200" b="1">
                <a:solidFill>
                  <a:srgbClr val="FFFFFF"/>
                </a:solidFill>
                <a:latin typeface="Arial" charset="0"/>
              </a:rPr>
              <a:t>A general letter sent from the aged John in Ephesus</a:t>
            </a:r>
            <a:endParaRPr lang="en-US" sz="3200" b="1">
              <a:solidFill>
                <a:srgbClr val="FFFFFF"/>
              </a:solidFill>
              <a:latin typeface="Arial"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Origin/Destination</a:t>
            </a:r>
            <a:endParaRPr lang="en-US" sz="3600" b="1">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02103" name="Text Box 8"/>
          <p:cNvSpPr txBox="1">
            <a:spLocks noChangeArrowheads="1"/>
          </p:cNvSpPr>
          <p:nvPr/>
        </p:nvSpPr>
        <p:spPr bwMode="auto">
          <a:xfrm>
            <a:off x="8410575" y="920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291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9696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9696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9696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9696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9696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9696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696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9697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9697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9697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9697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97006"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97008"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97009"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97010"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97011"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97014"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97017"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970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970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10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Super</a:t>
            </a:r>
            <a:endParaRPr lang="en-US" sz="1600">
              <a:solidFill>
                <a:srgbClr val="000000"/>
              </a:solidFill>
              <a:latin typeface="Arial Narrow" charset="0"/>
              <a:cs typeface="Times New Roman" charset="0"/>
            </a:endParaRPr>
          </a:p>
        </p:txBody>
      </p:sp>
      <p:sp>
        <p:nvSpPr>
          <p:cNvPr id="103" name="Text Box 19"/>
          <p:cNvSpPr txBox="1">
            <a:spLocks noChangeArrowheads="1"/>
          </p:cNvSpPr>
          <p:nvPr/>
        </p:nvSpPr>
        <p:spPr bwMode="auto">
          <a:xfrm>
            <a:off x="8305800" y="4114800"/>
            <a:ext cx="792163"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Pretenders</a:t>
            </a:r>
            <a:endParaRPr lang="en-US" sz="1200">
              <a:solidFill>
                <a:srgbClr val="000000"/>
              </a:solidFill>
              <a:latin typeface="Arial Narrow" charset="0"/>
              <a:cs typeface="Times New Roman" charset="0"/>
            </a:endParaRPr>
          </a:p>
        </p:txBody>
      </p:sp>
      <p:sp>
        <p:nvSpPr>
          <p:cNvPr id="10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Love</a:t>
            </a:r>
            <a:endParaRPr lang="en-US" sz="1600">
              <a:solidFill>
                <a:srgbClr val="000000"/>
              </a:solidFill>
              <a:latin typeface="Arial Narrow" charset="0"/>
              <a:cs typeface="Times New Roman" charset="0"/>
            </a:endParaRPr>
          </a:p>
        </p:txBody>
      </p:sp>
      <p:sp>
        <p:nvSpPr>
          <p:cNvPr id="29702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9703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6"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9703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9703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9703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81" grpId="0" animBg="1"/>
      <p:bldP spid="99" grpId="0" animBg="1"/>
      <p:bldP spid="100" grpId="0" animBg="1"/>
      <p:bldP spid="101" grpId="0" animBg="1"/>
      <p:bldP spid="102" grpId="0" animBg="1"/>
      <p:bldP spid="103" grpId="0" animBg="1"/>
      <p:bldP spid="10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217602" y="1602008"/>
            <a:ext cx="8575292"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twin themes of obedience (1:1–2:29; 5:4-21) and love (3:1–5:3) best show the positive impact Christ’s kingdom has on our lives. </a:t>
            </a: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br>
              <a:rPr lang="en-US" b="1" dirty="0">
                <a:solidFill>
                  <a:srgbClr val="FFFFFF"/>
                </a:solidFill>
                <a:cs typeface="Arial" charset="0"/>
              </a:rPr>
            </a:br>
            <a:r>
              <a:rPr lang="en-US" b="1" dirty="0">
                <a:solidFill>
                  <a:srgbClr val="FFFFFF"/>
                </a:solidFill>
                <a:cs typeface="Arial" charset="0"/>
              </a:rPr>
              <a:t>290</a:t>
            </a:r>
          </a:p>
        </p:txBody>
      </p:sp>
      <p:sp>
        <p:nvSpPr>
          <p:cNvPr id="8" name="Rectangle 2">
            <a:extLst>
              <a:ext uri="{FF2B5EF4-FFF2-40B4-BE49-F238E27FC236}">
                <a16:creationId xmlns:a16="http://schemas.microsoft.com/office/drawing/2014/main" id="{5D50EB51-413F-FD4B-B16B-ECC6AEDB538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3198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986588"/>
          </a:xfrm>
          <a:prstGeom prst="rect">
            <a:avLst/>
          </a:prstGeom>
          <a:solidFill>
            <a:schemeClr val="accent5">
              <a:lumMod val="25000"/>
            </a:schemeClr>
          </a:solidFill>
          <a:ln w="9525">
            <a:solidFill>
              <a:schemeClr val="tx1"/>
            </a:solidFill>
            <a:miter lim="800000"/>
            <a:headEnd/>
            <a:tailEnd/>
          </a:ln>
        </p:spPr>
        <p:txBody>
          <a:bodyPr>
            <a:spAutoFit/>
          </a:bodyPr>
          <a:lstStyle/>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John</a:t>
            </a:r>
            <a:r>
              <a:rPr lang="fr-FR"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s letter has at least </a:t>
            </a:r>
            <a:r>
              <a:rPr lang="en-US" altLang="zh-CN" sz="2800" b="1" u="sng" dirty="0">
                <a:solidFill>
                  <a:schemeClr val="bg1"/>
                </a:solidFill>
                <a:effectLst>
                  <a:outerShdw blurRad="50800" dist="101600" dir="2700000" algn="tl" rotWithShape="0">
                    <a:srgbClr val="000000"/>
                  </a:outerShdw>
                </a:effectLst>
                <a:latin typeface="Arial Narrow" charset="0"/>
                <a:ea typeface="宋体" charset="-122"/>
                <a:cs typeface="宋体" charset="-122"/>
              </a:rPr>
              <a:t>five stated purposes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to promote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fellowship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(1:3),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to produce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joy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(1:4),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to protect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holiness</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(2:1),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to prevent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heresy</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(2:26), and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to provide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assurance</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salvation (5:13)</a:t>
            </a:r>
          </a:p>
          <a:p>
            <a:pPr marL="419100" indent="-419100">
              <a:buFont typeface="Wingdings" charset="2"/>
              <a:buAutoNum type="arabicPeriod"/>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This makes 1 John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hard to sum up</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in one theme or purpose and difficult to outline, especially since the subjects overlap.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But the general theme of obedience, especially shown by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loving</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others,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sums up all</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the above purposes. </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These benefits are many, but the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immediate benefit</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of obedience by love is its </a:t>
            </a:r>
            <a:r>
              <a:rPr lang="en-US"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protection</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from early Gnosticism.</a:t>
            </a:r>
          </a:p>
          <a:p>
            <a:pPr marL="419100" indent="-419100">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765175"/>
            <a:ext cx="3873500" cy="609600"/>
          </a:xfrm>
          <a:solidFill>
            <a:srgbClr val="000000"/>
          </a:solidFill>
        </p:spPr>
        <p:txBody>
          <a:bodyPr anchor="ctr"/>
          <a:lstStyle/>
          <a:p>
            <a:pPr algn="ctr" eaLnBrk="1" hangingPunct="1"/>
            <a:r>
              <a:rPr lang="en-US" altLang="zh-CN" sz="2800">
                <a:solidFill>
                  <a:schemeClr val="bg1"/>
                </a:solidFill>
                <a:latin typeface="Arial" charset="0"/>
                <a:ea typeface="宋体" charset="0"/>
                <a:cs typeface="宋体" charset="0"/>
              </a:rPr>
              <a:t>Argument</a:t>
            </a:r>
            <a:endParaRPr lang="en-US" sz="280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293</a:t>
            </a: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2468">
                                            <p:txEl>
                                              <p:pRg st="8" end="8"/>
                                            </p:txEl>
                                          </p:spTgt>
                                        </p:tgtEl>
                                        <p:attrNameLst>
                                          <p:attrName>style.visibility</p:attrName>
                                        </p:attrNameLst>
                                      </p:cBhvr>
                                      <p:to>
                                        <p:strVal val="visible"/>
                                      </p:to>
                                    </p:set>
                                    <p:animEffect transition="in" filter="blinds(horizontal)">
                                      <p:cBhvr>
                                        <p:cTn id="43" dur="500"/>
                                        <p:tgtEl>
                                          <p:spTgt spid="62468">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2468">
                                            <p:txEl>
                                              <p:pRg st="9" end="9"/>
                                            </p:txEl>
                                          </p:spTgt>
                                        </p:tgtEl>
                                        <p:attrNameLst>
                                          <p:attrName>style.visibility</p:attrName>
                                        </p:attrNameLst>
                                      </p:cBhvr>
                                      <p:to>
                                        <p:strVal val="visible"/>
                                      </p:to>
                                    </p:set>
                                    <p:animEffect transition="in" filter="blinds(horizontal)">
                                      <p:cBhvr>
                                        <p:cTn id="48" dur="500"/>
                                        <p:tgtEl>
                                          <p:spTgt spid="62468">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2468">
                                            <p:txEl>
                                              <p:pRg st="11" end="11"/>
                                            </p:txEl>
                                          </p:spTgt>
                                        </p:tgtEl>
                                        <p:attrNameLst>
                                          <p:attrName>style.visibility</p:attrName>
                                        </p:attrNameLst>
                                      </p:cBhvr>
                                      <p:to>
                                        <p:strVal val="visible"/>
                                      </p:to>
                                    </p:set>
                                    <p:animEffect transition="in" filter="blinds(horizontal)">
                                      <p:cBhvr>
                                        <p:cTn id="53" dur="500"/>
                                        <p:tgtEl>
                                          <p:spTgt spid="6246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1 John – Summary Chart</a:t>
            </a:r>
          </a:p>
        </p:txBody>
      </p:sp>
      <p:sp>
        <p:nvSpPr>
          <p:cNvPr id="311299" name="Text Box 7"/>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290</a:t>
            </a: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32" y="0"/>
                <a:ext cx="4008" cy="653"/>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dirty="0">
                    <a:solidFill>
                      <a:srgbClr val="FFFFFF"/>
                    </a:solidFill>
                    <a:latin typeface="Arial" charset="0"/>
                    <a:ea typeface="宋体" charset="0"/>
                    <a:cs typeface="宋体" charset="0"/>
                  </a:rPr>
                  <a:t> Obedience in Love Combats Early Gnosticism</a:t>
                </a:r>
                <a:endParaRPr lang="en-US" altLang="zh-CN" dirty="0">
                  <a:solidFill>
                    <a:srgbClr val="FFFFFF"/>
                  </a:solidFill>
                  <a:latin typeface="Arial" charset="0"/>
                  <a:ea typeface="宋体" charset="0"/>
                  <a:cs typeface="宋体"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ctr"/>
                <a:endParaRPr lang="en-US"/>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Necessity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Characteristics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Love</a:t>
                </a:r>
                <a:endParaRPr lang="en-US" altLang="zh-CN">
                  <a:solidFill>
                    <a:srgbClr val="FFFFFF"/>
                  </a:solidFill>
                  <a:latin typeface="Arial" charset="0"/>
                  <a:ea typeface="宋体" charset="0"/>
                  <a:cs typeface="宋体"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Benefits of </a:t>
                </a:r>
                <a:endParaRPr lang="en-US" altLang="zh-CN">
                  <a:solidFill>
                    <a:srgbClr val="FFFFFF"/>
                  </a:solidFill>
                  <a:latin typeface="Arial" charset="0"/>
                  <a:ea typeface="宋体" charset="0"/>
                  <a:cs typeface="宋体" charset="0"/>
                </a:endParaRPr>
              </a:p>
              <a:p>
                <a:pPr algn="ctr" eaLnBrk="0" hangingPunct="0"/>
                <a:r>
                  <a:rPr lang="en-US" altLang="zh-CN" b="1">
                    <a:solidFill>
                      <a:srgbClr val="FFFFFF"/>
                    </a:solidFill>
                    <a:latin typeface="Arial" charset="0"/>
                    <a:ea typeface="宋体" charset="0"/>
                    <a:cs typeface="宋体" charset="0"/>
                  </a:rPr>
                  <a:t>Obedience</a:t>
                </a:r>
                <a:endParaRPr lang="en-US" altLang="zh-CN">
                  <a:solidFill>
                    <a:srgbClr val="FFFFFF"/>
                  </a:solidFill>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Chapters 1–2</a:t>
                </a: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3:1–5:3</a:t>
                </a: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a:solidFill>
                      <a:srgbClr val="FFFFFF"/>
                    </a:solidFill>
                    <a:latin typeface="Arial" charset="0"/>
                    <a:ea typeface="宋体" charset="0"/>
                    <a:cs typeface="宋体" charset="0"/>
                  </a:rPr>
                  <a:t> 5:4-21</a:t>
                </a: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b="1">
                    <a:solidFill>
                      <a:srgbClr val="FFFFFF"/>
                    </a:solidFill>
                    <a:latin typeface="Arial Narrow" charset="0"/>
                    <a:ea typeface="宋体" charset="0"/>
                    <a:cs typeface="宋体" charset="0"/>
                  </a:rPr>
                  <a:t>Humanity of Christ</a:t>
                </a:r>
              </a:p>
              <a:p>
                <a:pPr algn="ctr" eaLnBrk="0" hangingPunct="0">
                  <a:lnSpc>
                    <a:spcPct val="80000"/>
                  </a:lnSpc>
                </a:pPr>
                <a:r>
                  <a:rPr lang="en-US" altLang="zh-CN" b="1">
                    <a:solidFill>
                      <a:srgbClr val="FFFFFF"/>
                    </a:solidFill>
                    <a:latin typeface="Arial Narrow" charset="0"/>
                    <a:ea typeface="宋体" charset="0"/>
                    <a:cs typeface="宋体" charset="0"/>
                  </a:rPr>
                  <a:t>Prerequisites to obedience</a:t>
                </a:r>
              </a:p>
              <a:p>
                <a:pPr algn="ctr" eaLnBrk="0" hangingPunct="0">
                  <a:lnSpc>
                    <a:spcPct val="80000"/>
                  </a:lnSpc>
                </a:pPr>
                <a:r>
                  <a:rPr lang="en-US" altLang="zh-CN" b="1">
                    <a:solidFill>
                      <a:srgbClr val="FFFFFF"/>
                    </a:solidFill>
                    <a:latin typeface="Arial Narrow" charset="0"/>
                    <a:ea typeface="宋体" charset="0"/>
                    <a:cs typeface="宋体" charset="0"/>
                  </a:rPr>
                  <a:t>Hindrances to obedience</a:t>
                </a: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lnSpc>
                    <a:spcPct val="70000"/>
                  </a:lnSpc>
                </a:pPr>
                <a:r>
                  <a:rPr lang="en-US" altLang="zh-CN" b="1">
                    <a:solidFill>
                      <a:srgbClr val="FFFFFF"/>
                    </a:solidFill>
                    <a:latin typeface="Arial Narrow" charset="0"/>
                    <a:ea typeface="宋体" charset="0"/>
                    <a:cs typeface="宋体" charset="0"/>
                  </a:rPr>
                  <a:t> </a:t>
                </a: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sin</a:t>
                </a:r>
              </a:p>
              <a:p>
                <a:pPr algn="ctr" eaLnBrk="0" hangingPunct="0">
                  <a:lnSpc>
                    <a:spcPct val="70000"/>
                  </a:lnSpc>
                </a:pPr>
                <a:r>
                  <a:rPr lang="en-US" altLang="zh-CN" sz="2000" b="1">
                    <a:solidFill>
                      <a:srgbClr val="FFFFFF"/>
                    </a:solidFill>
                    <a:latin typeface="Arial Narrow" charset="0"/>
                    <a:ea typeface="宋体" charset="0"/>
                    <a:cs typeface="宋体" charset="0"/>
                  </a:rPr>
                  <a:t>Don</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t hate believers</a:t>
                </a:r>
              </a:p>
              <a:p>
                <a:pPr algn="ctr" eaLnBrk="0" hangingPunct="0">
                  <a:lnSpc>
                    <a:spcPct val="70000"/>
                  </a:lnSpc>
                </a:pPr>
                <a:r>
                  <a:rPr lang="en-US" altLang="zh-CN" sz="2000" b="1">
                    <a:solidFill>
                      <a:srgbClr val="FFFFFF"/>
                    </a:solidFill>
                    <a:latin typeface="Arial Narrow" charset="0"/>
                    <a:ea typeface="宋体" charset="0"/>
                    <a:cs typeface="宋体" charset="0"/>
                  </a:rPr>
                  <a:t>Compassion</a:t>
                </a:r>
              </a:p>
              <a:p>
                <a:pPr algn="ctr" eaLnBrk="0" hangingPunct="0">
                  <a:lnSpc>
                    <a:spcPct val="70000"/>
                  </a:lnSpc>
                </a:pPr>
                <a:r>
                  <a:rPr lang="en-US" altLang="zh-CN" sz="2000" b="1">
                    <a:solidFill>
                      <a:srgbClr val="FFFFFF"/>
                    </a:solidFill>
                    <a:latin typeface="Arial Narrow" charset="0"/>
                    <a:ea typeface="宋体" charset="0"/>
                    <a:cs typeface="宋体" charset="0"/>
                  </a:rPr>
                  <a:t>Confidence before God</a:t>
                </a:r>
              </a:p>
              <a:p>
                <a:pPr algn="ctr" eaLnBrk="0" hangingPunct="0">
                  <a:lnSpc>
                    <a:spcPct val="70000"/>
                  </a:lnSpc>
                </a:pPr>
                <a:r>
                  <a:rPr lang="en-US" altLang="zh-CN" sz="2000" b="1">
                    <a:solidFill>
                      <a:srgbClr val="FFFFFF"/>
                    </a:solidFill>
                    <a:latin typeface="Arial Narrow" charset="0"/>
                    <a:ea typeface="宋体" charset="0"/>
                    <a:cs typeface="宋体" charset="0"/>
                  </a:rPr>
                  <a:t>Obey apostolic teaching</a:t>
                </a:r>
              </a:p>
              <a:p>
                <a:pPr algn="ctr" eaLnBrk="0" hangingPunct="0">
                  <a:lnSpc>
                    <a:spcPct val="70000"/>
                  </a:lnSpc>
                </a:pPr>
                <a:r>
                  <a:rPr lang="en-US" altLang="zh-CN" sz="2000" b="1">
                    <a:solidFill>
                      <a:srgbClr val="FFFFFF"/>
                    </a:solidFill>
                    <a:latin typeface="Arial Narrow" charset="0"/>
                    <a:ea typeface="宋体" charset="0"/>
                    <a:cs typeface="宋体" charset="0"/>
                  </a:rPr>
                  <a:t>Care for believers</a:t>
                </a:r>
              </a:p>
              <a:p>
                <a:pPr algn="ctr" eaLnBrk="0" hangingPunct="0">
                  <a:lnSpc>
                    <a:spcPct val="70000"/>
                  </a:lnSpc>
                </a:pPr>
                <a:r>
                  <a:rPr lang="en-US" altLang="zh-CN" sz="2000" b="1">
                    <a:solidFill>
                      <a:srgbClr val="FFFFFF"/>
                    </a:solidFill>
                    <a:latin typeface="Arial Narrow" charset="0"/>
                    <a:ea typeface="宋体" charset="0"/>
                    <a:cs typeface="宋体" charset="0"/>
                  </a:rPr>
                  <a:t>Obey God</a:t>
                </a:r>
                <a:r>
                  <a:rPr lang="fr-FR" altLang="zh-CN" sz="2000" b="1">
                    <a:solidFill>
                      <a:srgbClr val="FFFFFF"/>
                    </a:solidFill>
                    <a:latin typeface="Arial Narrow" charset="0"/>
                    <a:ea typeface="宋体" charset="0"/>
                    <a:cs typeface="宋体" charset="0"/>
                  </a:rPr>
                  <a:t>'</a:t>
                </a:r>
                <a:r>
                  <a:rPr lang="en-US" altLang="zh-CN" sz="2000" b="1">
                    <a:solidFill>
                      <a:srgbClr val="FFFFFF"/>
                    </a:solidFill>
                    <a:latin typeface="Arial Narrow" charset="0"/>
                    <a:ea typeface="宋体" charset="0"/>
                    <a:cs typeface="宋体" charset="0"/>
                  </a:rPr>
                  <a:t>s commands</a:t>
                </a: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lnSpc>
                    <a:spcPct val="80000"/>
                  </a:lnSpc>
                </a:pPr>
                <a:r>
                  <a:rPr lang="en-US" altLang="zh-CN" b="1">
                    <a:solidFill>
                      <a:srgbClr val="FFFFFF"/>
                    </a:solidFill>
                    <a:latin typeface="Arial" charset="0"/>
                    <a:ea typeface="宋体" charset="0"/>
                    <a:cs typeface="宋体" charset="0"/>
                  </a:rPr>
                  <a:t> </a:t>
                </a:r>
                <a:r>
                  <a:rPr lang="en-US" altLang="zh-CN" sz="2200" b="1">
                    <a:solidFill>
                      <a:srgbClr val="FFFFFF"/>
                    </a:solidFill>
                    <a:latin typeface="Arial Narrow" charset="0"/>
                    <a:ea typeface="宋体" charset="0"/>
                    <a:cs typeface="宋体" charset="0"/>
                  </a:rPr>
                  <a:t>Victory over the world</a:t>
                </a:r>
              </a:p>
              <a:p>
                <a:pPr algn="ctr" eaLnBrk="0" hangingPunct="0">
                  <a:lnSpc>
                    <a:spcPct val="80000"/>
                  </a:lnSpc>
                </a:pPr>
                <a:r>
                  <a:rPr lang="en-US" altLang="zh-CN" sz="2200" b="1">
                    <a:solidFill>
                      <a:srgbClr val="FFFFFF"/>
                    </a:solidFill>
                    <a:latin typeface="Arial Narrow" charset="0"/>
                    <a:ea typeface="宋体" charset="0"/>
                    <a:cs typeface="宋体" charset="0"/>
                  </a:rPr>
                  <a:t>Assurance of salvation</a:t>
                </a:r>
              </a:p>
              <a:p>
                <a:pPr algn="ctr" eaLnBrk="0" hangingPunct="0">
                  <a:lnSpc>
                    <a:spcPct val="80000"/>
                  </a:lnSpc>
                </a:pPr>
                <a:r>
                  <a:rPr lang="en-US" altLang="zh-CN" sz="2200" b="1">
                    <a:solidFill>
                      <a:srgbClr val="FFFFFF"/>
                    </a:solidFill>
                    <a:latin typeface="Arial Narrow" charset="0"/>
                    <a:ea typeface="宋体" charset="0"/>
                    <a:cs typeface="宋体" charset="0"/>
                  </a:rPr>
                  <a:t>Guidance in prayer</a:t>
                </a:r>
              </a:p>
              <a:p>
                <a:pPr algn="ctr" eaLnBrk="0" hangingPunct="0">
                  <a:lnSpc>
                    <a:spcPct val="80000"/>
                  </a:lnSpc>
                </a:pPr>
                <a:r>
                  <a:rPr lang="en-US" altLang="zh-CN" sz="2200" b="1">
                    <a:solidFill>
                      <a:srgbClr val="FFFFFF"/>
                    </a:solidFill>
                    <a:latin typeface="Arial Narrow" charset="0"/>
                    <a:ea typeface="宋体" charset="0"/>
                    <a:cs typeface="宋体" charset="0"/>
                  </a:rPr>
                  <a:t>Freedom from sin</a:t>
                </a:r>
              </a:p>
              <a:p>
                <a:pPr algn="ctr" eaLnBrk="0" hangingPunct="0">
                  <a:lnSpc>
                    <a:spcPct val="80000"/>
                  </a:lnSpc>
                </a:pPr>
                <a:r>
                  <a:rPr lang="en-US" altLang="zh-CN" sz="2200" b="1">
                    <a:solidFill>
                      <a:srgbClr val="FFFFFF"/>
                    </a:solidFill>
                    <a:latin typeface="Arial Narrow" charset="0"/>
                    <a:ea typeface="宋体" charset="0"/>
                    <a:cs typeface="宋体" charset="0"/>
                  </a:rPr>
                  <a:t>Fidelity to God</a:t>
                </a: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Ephesus to Asia Minor Churches</a:t>
                </a:r>
                <a:endParaRPr lang="en-US" altLang="zh-CN">
                  <a:solidFill>
                    <a:srgbClr val="FFFFFF"/>
                  </a:solidFill>
                  <a:latin typeface="Arial" charset="0"/>
                  <a:ea typeface="宋体" charset="0"/>
                  <a:cs typeface="宋体"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b="1">
                    <a:solidFill>
                      <a:srgbClr val="FFFFFF"/>
                    </a:solidFill>
                    <a:latin typeface="Arial" charset="0"/>
                    <a:ea typeface="宋体" charset="0"/>
                    <a:cs typeface="宋体" charset="0"/>
                  </a:rPr>
                  <a:t> AD 85-95</a:t>
                </a:r>
                <a:endParaRPr lang="en-US" altLang="zh-CN">
                  <a:solidFill>
                    <a:srgbClr val="FFFFFF"/>
                  </a:solidFill>
                  <a:latin typeface="Arial" charset="0"/>
                  <a:ea typeface="宋体" charset="0"/>
                  <a:cs typeface="宋体"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How can you avoid </a:t>
            </a:r>
            <a:r>
              <a:rPr lang="en-US" sz="6600" b="1" dirty="0">
                <a:solidFill>
                  <a:srgbClr val="FFFF00"/>
                </a:solidFill>
                <a:effectLst>
                  <a:glow rad="127000">
                    <a:schemeClr val="tx1"/>
                  </a:glow>
                </a:effectLst>
                <a:latin typeface="Arial" charset="0"/>
                <a:ea typeface="ＭＳ Ｐゴシック" charset="0"/>
                <a:cs typeface="ＭＳ Ｐゴシック" charset="0"/>
              </a:rPr>
              <a:t>straying</a:t>
            </a:r>
            <a:r>
              <a:rPr lang="en-US" sz="6600" b="1" dirty="0">
                <a:effectLst>
                  <a:glow rad="127000">
                    <a:schemeClr val="tx1"/>
                  </a:glow>
                </a:effectLst>
                <a:latin typeface="Arial" charset="0"/>
                <a:ea typeface="ＭＳ Ｐゴシック" charset="0"/>
                <a:cs typeface="ＭＳ Ｐゴシック" charset="0"/>
              </a:rPr>
              <a:t> into false teaching?</a:t>
            </a: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6789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CAN YOU…</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42724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AVOID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STRAYING</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…INTO FALSE TEACHING?</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3743" y="557834"/>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Obey</a:t>
            </a: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God’s commands</a:t>
            </a:r>
            <a:b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effectLst>
                  <a:glow rad="127000">
                    <a:srgbClr val="000000"/>
                  </a:glow>
                </a:effectLst>
                <a:uLnTx/>
                <a:uFillTx/>
                <a:latin typeface="Arial" charset="0"/>
                <a:ea typeface="ＭＳ Ｐゴシック" charset="0"/>
                <a:cs typeface="ＭＳ Ｐゴシック" charset="0"/>
              </a:rPr>
              <a:t>(1–2)</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80112" y="44624"/>
            <a:ext cx="3443133" cy="562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1168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1</a:t>
            </a:r>
          </a:p>
        </p:txBody>
      </p:sp>
    </p:spTree>
    <p:extLst>
      <p:ext uri="{BB962C8B-B14F-4D97-AF65-F5344CB8AC3E}">
        <p14:creationId xmlns:p14="http://schemas.microsoft.com/office/powerpoint/2010/main" val="19100275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solidFill>
                  <a:srgbClr val="FFFF00"/>
                </a:solidFill>
                <a:effectLst>
                  <a:glow rad="228600">
                    <a:schemeClr val="accent4">
                      <a:satMod val="175000"/>
                    </a:schemeClr>
                  </a:glow>
                </a:effectLst>
              </a:rPr>
              <a:t>Believe in Christ’s humanity for fellowship and joy (1:1-4).</a:t>
            </a:r>
          </a:p>
        </p:txBody>
      </p:sp>
    </p:spTree>
    <p:extLst>
      <p:ext uri="{BB962C8B-B14F-4D97-AF65-F5344CB8AC3E}">
        <p14:creationId xmlns:p14="http://schemas.microsoft.com/office/powerpoint/2010/main" val="239682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the one who existed from the beginning, whom we have heard and seen. We saw him with our own eyes and touched him with our own hands. He is the Word of life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183699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"Secret Knowledge"</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a:solidFill>
                  <a:srgbClr val="FFFFFF"/>
                </a:solidFill>
                <a:effectLst>
                  <a:outerShdw blurRad="38100" dist="38100" dir="2700000" algn="tl">
                    <a:srgbClr val="000000"/>
                  </a:outerShdw>
                </a:effectLst>
                <a:latin typeface="Tahoma" charset="0"/>
              </a:rPr>
              <a:t>Two Types Addressed in 1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en-US" altLang="ja-JP" b="1" dirty="0">
                <a:solidFill>
                  <a:srgbClr val="FFFFFF"/>
                </a:solidFill>
                <a:effectLst>
                  <a:outerShdw blurRad="38100" dist="38100" dir="2700000" algn="tl">
                    <a:srgbClr val="000000"/>
                  </a:outerShdw>
                </a:effectLst>
                <a:latin typeface="Tahoma" charset="0"/>
              </a:rPr>
              <a:t>"to seem"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fr-FR"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one who is life itself was revealed to us, and we have seen him. And now we testify and proclaim to you that he is the one who is eternal life. He was with the Father, and then he was revealed to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660985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 proclaim to you what we ourselves have actually seen and heard so that you may have </a:t>
            </a:r>
            <a:r>
              <a:rPr lang="en-US" sz="3600" b="1" dirty="0">
                <a:solidFill>
                  <a:srgbClr val="FFFF00"/>
                </a:solidFill>
                <a:effectLst>
                  <a:glow rad="127000">
                    <a:schemeClr val="tx1"/>
                  </a:glow>
                </a:effectLst>
                <a:latin typeface="Arial" charset="0"/>
                <a:ea typeface="ＭＳ Ｐゴシック" charset="0"/>
                <a:cs typeface="ＭＳ Ｐゴシック" charset="0"/>
              </a:rPr>
              <a:t>fellowship</a:t>
            </a:r>
            <a:r>
              <a:rPr lang="en-US" sz="3600" b="1" dirty="0">
                <a:effectLst>
                  <a:glow rad="127000">
                    <a:schemeClr val="tx1"/>
                  </a:glow>
                </a:effectLst>
                <a:latin typeface="Arial" charset="0"/>
                <a:ea typeface="ＭＳ Ｐゴシック" charset="0"/>
                <a:cs typeface="ＭＳ Ｐゴシック" charset="0"/>
              </a:rPr>
              <a:t> with us. And our fellowship is with the Father and with his Son, Jesus Christ.  </a:t>
            </a: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We are writing these things so that you may fully share our </a:t>
            </a:r>
            <a:r>
              <a:rPr lang="en-US" sz="3600" b="1" dirty="0">
                <a:solidFill>
                  <a:srgbClr val="FFFF00"/>
                </a:solidFill>
                <a:effectLst>
                  <a:glow rad="127000">
                    <a:schemeClr val="tx1"/>
                  </a:glow>
                </a:effectLst>
                <a:latin typeface="Arial" charset="0"/>
                <a:ea typeface="ＭＳ Ｐゴシック" charset="0"/>
                <a:cs typeface="ＭＳ Ｐゴシック" charset="0"/>
              </a:rPr>
              <a:t>joy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7188129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New covenant truth is best seen in our behavior (4:7-21).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7" name="Rectangle 2">
            <a:extLst>
              <a:ext uri="{FF2B5EF4-FFF2-40B4-BE49-F238E27FC236}">
                <a16:creationId xmlns:a16="http://schemas.microsoft.com/office/drawing/2014/main" id="{581C36CE-E348-BE4A-8582-166B0CBA13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30454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John taught that God showcased Jesus</a:t>
            </a:r>
            <a:endParaRPr lang="en-US" sz="4000" dirty="0">
              <a:latin typeface="Aril" charset="0"/>
              <a:ea typeface="ＭＳ Ｐゴシック"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2000" dirty="0">
                <a:solidFill>
                  <a:schemeClr val="tx1"/>
                </a:solidFill>
                <a:latin typeface="Arial"/>
                <a:ea typeface="ＭＳ Ｐゴシック" charset="0"/>
                <a:cs typeface="Arial"/>
              </a:rPr>
              <a:t>God did the same thing when He sent Jesus Christ into the world. That's when the Word of Life was moved from behind the counters, out of the drawers and placed in a display case for all the world to see, handle and admire. </a:t>
            </a:r>
          </a:p>
          <a:p>
            <a:pPr>
              <a:defRPr/>
            </a:pPr>
            <a:r>
              <a:rPr lang="en-US" sz="2000" dirty="0">
                <a:solidFill>
                  <a:schemeClr val="tx1"/>
                </a:solidFill>
                <a:latin typeface="Arial"/>
                <a:ea typeface="ＭＳ Ｐゴシック" charset="0"/>
                <a:cs typeface="Arial"/>
              </a:rPr>
              <a:t> </a:t>
            </a:r>
          </a:p>
          <a:p>
            <a:pPr>
              <a:defRPr/>
            </a:pPr>
            <a:r>
              <a:rPr lang="en-US" sz="2000" dirty="0">
                <a:solidFill>
                  <a:schemeClr val="tx1"/>
                </a:solidFill>
                <a:latin typeface="Arial"/>
                <a:ea typeface="ＭＳ Ｐゴシック" charset="0"/>
                <a:cs typeface="Arial"/>
              </a:rPr>
              <a:t>"That which was from the beginning, which we have heard, which we have seen with our eyes, which we have looked at and our hands have touched––this we proclaim concerning the Word of life. The life appeared; we have seen it and testify to it, and we proclaim to you the eternal life, which was with the Father and has appeared to us" (1 John 1:1-2).</a:t>
            </a:r>
            <a:endParaRPr lang="en-US" sz="2800" dirty="0">
              <a:latin typeface="Arial"/>
              <a:ea typeface="ＭＳ Ｐゴシック"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4000" dirty="0">
                <a:solidFill>
                  <a:schemeClr val="tx1"/>
                </a:solidFill>
                <a:latin typeface="Arial"/>
                <a:ea typeface="ＭＳ Ｐゴシック" charset="0"/>
                <a:cs typeface="Arial"/>
              </a:rPr>
              <a:t>JC Hall</a:t>
            </a:r>
            <a:endParaRPr lang="en-US" sz="4800" dirty="0">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chemeClr val="tx1"/>
                </a:solidFill>
                <a:latin typeface="Arial"/>
                <a:ea typeface="ＭＳ Ｐゴシック" charset="0"/>
                <a:cs typeface="Arial"/>
              </a:rPr>
              <a:t>Illustration Exchange 26 June 2013</a:t>
            </a:r>
            <a:endParaRPr lang="en-US" sz="2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ea typeface="+mj-ea"/>
                <a:cs typeface="+mj-cs"/>
              </a:rPr>
              <a:t>God Became Man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5" descr="Nativity with Shepherds 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4763"/>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2"/>
          <p:cNvSpPr>
            <a:spLocks noGrp="1" noChangeArrowheads="1"/>
          </p:cNvSpPr>
          <p:nvPr>
            <p:ph type="ctrTitle"/>
          </p:nvPr>
        </p:nvSpPr>
        <p:spPr>
          <a:xfrm>
            <a:off x="296863" y="49213"/>
            <a:ext cx="8231187" cy="1143000"/>
          </a:xfrm>
        </p:spPr>
        <p:txBody>
          <a:bodyPr/>
          <a:lstStyle/>
          <a:p>
            <a:pPr algn="l" eaLnBrk="1" hangingPunct="1"/>
            <a:r>
              <a:rPr lang="en-US">
                <a:latin typeface="Apple Chancery" charset="0"/>
                <a:ea typeface="ＭＳ Ｐゴシック" charset="0"/>
                <a:cs typeface="Apple Chancery" charset="0"/>
              </a:rPr>
              <a:t>The Nativity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5" descr="12-27-09 Wise Men Still Seek Hi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7" name="Title 1"/>
          <p:cNvSpPr>
            <a:spLocks noGrp="1"/>
          </p:cNvSpPr>
          <p:nvPr>
            <p:ph type="title"/>
          </p:nvPr>
        </p:nvSpPr>
        <p:spPr>
          <a:xfrm>
            <a:off x="457200" y="2132856"/>
            <a:ext cx="8229600" cy="1143000"/>
          </a:xfrm>
          <a:solidFill>
            <a:schemeClr val="tx1"/>
          </a:solidFill>
        </p:spPr>
        <p:txBody>
          <a:bodyPr/>
          <a:lstStyle/>
          <a:p>
            <a:r>
              <a:rPr lang="en-US" sz="6000" dirty="0">
                <a:solidFill>
                  <a:srgbClr val="FFFFFF"/>
                </a:solidFill>
                <a:latin typeface="Monotype Corsiva" charset="0"/>
                <a:ea typeface="ＭＳ Ｐゴシック" charset="0"/>
                <a:cs typeface="Monotype Corsiva" charset="0"/>
              </a:rPr>
              <a:t>Wise Men Still Seek Him</a:t>
            </a:r>
          </a:p>
        </p:txBody>
      </p:sp>
      <p:sp>
        <p:nvSpPr>
          <p:cNvPr id="4" name="Title 1">
            <a:extLst>
              <a:ext uri="{FF2B5EF4-FFF2-40B4-BE49-F238E27FC236}">
                <a16:creationId xmlns:a16="http://schemas.microsoft.com/office/drawing/2014/main" id="{E472A2E8-B613-2A4A-B937-F0F575675CD0}"/>
              </a:ext>
            </a:extLst>
          </p:cNvPr>
          <p:cNvSpPr txBox="1">
            <a:spLocks/>
          </p:cNvSpPr>
          <p:nvPr/>
        </p:nvSpPr>
        <p:spPr bwMode="auto">
          <a:xfrm>
            <a:off x="1979712" y="3140968"/>
            <a:ext cx="4824536" cy="694446"/>
          </a:xfrm>
          <a:prstGeom prst="rect">
            <a:avLst/>
          </a:prstGeom>
          <a:solidFill>
            <a:schemeClr val="tx1"/>
          </a:solid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Monotype Corsiva" charset="0"/>
                <a:ea typeface="ＭＳ Ｐゴシック" charset="0"/>
                <a:cs typeface="Monotype Corsiva" charset="0"/>
              </a:rPr>
              <a:t>Matthew 2:1-12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6465" name="Title 1"/>
          <p:cNvSpPr>
            <a:spLocks noGrp="1"/>
          </p:cNvSpPr>
          <p:nvPr>
            <p:ph type="title"/>
          </p:nvPr>
        </p:nvSpPr>
        <p:spPr>
          <a:xfrm>
            <a:off x="0" y="5961384"/>
            <a:ext cx="9252520" cy="707886"/>
          </a:xfrm>
          <a:ln>
            <a:miter lim="800000"/>
            <a:headEnd/>
            <a:tailEnd/>
          </a:ln>
        </p:spPr>
        <p:txBody>
          <a:bodyPr>
            <a:spAutoFit/>
          </a:bodyPr>
          <a:lstStyle/>
          <a:p>
            <a:pPr defTabSz="457200" eaLnBrk="1" hangingPunct="1">
              <a:defRPr/>
            </a:pPr>
            <a:r>
              <a:rPr lang="en-US" sz="4000" kern="1200" dirty="0">
                <a:solidFill>
                  <a:srgbClr val="FFFFFF"/>
                </a:solidFill>
                <a:effectLst>
                  <a:glow rad="127000">
                    <a:srgbClr val="000000">
                      <a:alpha val="99000"/>
                    </a:srgbClr>
                  </a:glow>
                </a:effectLst>
                <a:latin typeface="Chalkboard SE Bold"/>
                <a:ea typeface="宋体" charset="0"/>
                <a:cs typeface="Chalkboard SE Bold"/>
              </a:rPr>
              <a:t>Hebrews 2:14 (NLT)</a:t>
            </a:r>
          </a:p>
        </p:txBody>
      </p:sp>
      <p:sp>
        <p:nvSpPr>
          <p:cNvPr id="4" name="Title 1"/>
          <p:cNvSpPr txBox="1">
            <a:spLocks/>
          </p:cNvSpPr>
          <p:nvPr/>
        </p:nvSpPr>
        <p:spPr bwMode="auto">
          <a:xfrm>
            <a:off x="0" y="272837"/>
            <a:ext cx="3275856" cy="452431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Because God’s children are human beings—made of flesh and blood—the Son also became flesh and blood.</a:t>
            </a:r>
          </a:p>
        </p:txBody>
      </p:sp>
      <p:sp>
        <p:nvSpPr>
          <p:cNvPr id="5" name="Title 1"/>
          <p:cNvSpPr txBox="1">
            <a:spLocks/>
          </p:cNvSpPr>
          <p:nvPr/>
        </p:nvSpPr>
        <p:spPr bwMode="auto">
          <a:xfrm>
            <a:off x="5004048" y="272837"/>
            <a:ext cx="4157709" cy="452431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en-US" sz="3600" dirty="0">
                <a:solidFill>
                  <a:srgbClr val="FFFFFF"/>
                </a:solidFill>
                <a:effectLst>
                  <a:glow rad="127000">
                    <a:srgbClr val="000000">
                      <a:alpha val="99000"/>
                    </a:srgbClr>
                  </a:glow>
                </a:effectLst>
                <a:latin typeface="Chalkboard SE Bold"/>
                <a:ea typeface="宋体" charset="0"/>
                <a:cs typeface="Chalkboard SE Bold"/>
              </a:rPr>
              <a:t>For only as a human being could he die, and only by dying could he break the power of the devil, who had the power of death.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Depend on Jesus (1:5–2:14).</a:t>
            </a:r>
          </a:p>
        </p:txBody>
      </p:sp>
    </p:spTree>
    <p:extLst>
      <p:ext uri="{BB962C8B-B14F-4D97-AF65-F5344CB8AC3E}">
        <p14:creationId xmlns:p14="http://schemas.microsoft.com/office/powerpoint/2010/main" val="202313387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we heard from Jesus and now declare to you: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God is light, and there is no darkness in him at all</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2174939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3923928" cy="676308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we are lying if we say we have fellowship with God but go on living in spiritual darkness; we are not practicing the truth.</a:t>
            </a: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4716016" y="-27384"/>
            <a:ext cx="4430116" cy="6885384"/>
          </a:xfrm>
          <a:prstGeom prst="rect">
            <a:avLst/>
          </a:prstGeom>
          <a:solidFill>
            <a:schemeClr val="bg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baseline="30000" dirty="0">
                <a:solidFill>
                  <a:schemeClr val="tx1"/>
                </a:solidFill>
                <a:effectLst/>
                <a:latin typeface="Arial" charset="0"/>
                <a:ea typeface="ＭＳ Ｐゴシック" charset="0"/>
                <a:cs typeface="ＭＳ Ｐゴシック" charset="0"/>
              </a:rPr>
              <a:t>7 </a:t>
            </a:r>
            <a:r>
              <a:rPr lang="en-US" sz="3600" b="1" kern="0" dirty="0">
                <a:solidFill>
                  <a:schemeClr val="tx1"/>
                </a:solidFill>
                <a:effectLst/>
                <a:latin typeface="Arial" charset="0"/>
                <a:ea typeface="ＭＳ Ｐゴシック" charset="0"/>
                <a:cs typeface="ＭＳ Ｐゴシック" charset="0"/>
              </a:rPr>
              <a:t>But if we are living in the light, as God is in the light, then we have fellowship with each other, and the blood of Jesus, his Son, cleanses us from all sin</a:t>
            </a:r>
            <a:r>
              <a:rPr lang="ru-RU" sz="3600" b="1" kern="0" dirty="0">
                <a:solidFill>
                  <a:schemeClr val="tx1"/>
                </a:solidFill>
                <a:effectLst/>
                <a:latin typeface="Arial" charset="0"/>
                <a:ea typeface="ＭＳ Ｐゴシック" charset="0"/>
                <a:cs typeface="ＭＳ Ｐゴシック" charset="0"/>
              </a:rPr>
              <a:t>"</a:t>
            </a:r>
            <a:r>
              <a:rPr lang="en-US" sz="3600" b="1" kern="0" dirty="0">
                <a:solidFill>
                  <a:schemeClr val="tx1"/>
                </a:solidFill>
                <a:effectLst/>
                <a:latin typeface="Arial" charset="0"/>
                <a:ea typeface="ＭＳ Ｐゴシック" charset="0"/>
                <a:cs typeface="ＭＳ Ｐゴシック" charset="0"/>
              </a:rPr>
              <a:t> </a:t>
            </a:r>
            <a:br>
              <a:rPr lang="en-US" sz="3600" b="1" kern="0" dirty="0">
                <a:solidFill>
                  <a:schemeClr val="tx1"/>
                </a:solidFill>
                <a:effectLst/>
                <a:latin typeface="Arial" charset="0"/>
                <a:ea typeface="ＭＳ Ｐゴシック" charset="0"/>
                <a:cs typeface="ＭＳ Ｐゴシック" charset="0"/>
              </a:rPr>
            </a:br>
            <a:r>
              <a:rPr lang="en-US" sz="3600" b="1" kern="0" dirty="0">
                <a:solidFill>
                  <a:schemeClr val="tx1"/>
                </a:solidFill>
                <a:effectLst/>
                <a:latin typeface="Arial" charset="0"/>
                <a:ea typeface="ＭＳ Ｐゴシック" charset="0"/>
                <a:cs typeface="ＭＳ Ｐゴシック" charset="0"/>
              </a:rPr>
              <a:t>(1 John 1:6-7 </a:t>
            </a:r>
            <a:r>
              <a:rPr lang="en-US" sz="3200" b="1" kern="0" dirty="0">
                <a:solidFill>
                  <a:schemeClr val="tx1"/>
                </a:solidFill>
                <a:effectLst/>
                <a:latin typeface="Arial" charset="0"/>
                <a:ea typeface="ＭＳ Ｐゴシック" charset="0"/>
                <a:cs typeface="ＭＳ Ｐゴシック" charset="0"/>
              </a:rPr>
              <a:t>NLT</a:t>
            </a:r>
            <a:r>
              <a:rPr lang="en-US" sz="3600" b="1" kern="0"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7250" y="1844824"/>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44624"/>
            <a:ext cx="4213654"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we claim we have no sin, we are only fooling ourselves and not living in the truth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4879225" y="69338"/>
            <a:ext cx="4213654"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If we claim we have not sinned, we are calling God a liar and showing that his word has no place in our hearts</a:t>
            </a:r>
            <a:r>
              <a:rPr lang="ru-RU" sz="3600" b="1" kern="0" dirty="0">
                <a:effectLst>
                  <a:glow rad="127000">
                    <a:schemeClr val="tx1"/>
                  </a:glow>
                </a:effectLst>
                <a:latin typeface="Arial" charset="0"/>
                <a:ea typeface="ＭＳ Ｐゴシック" charset="0"/>
                <a:cs typeface="ＭＳ Ｐゴシック" charset="0"/>
              </a:rPr>
              <a:t>"</a:t>
            </a:r>
            <a:r>
              <a:rPr lang="en-US" sz="3600" b="1" kern="0" dirty="0">
                <a:effectLst>
                  <a:glow rad="127000">
                    <a:schemeClr val="tx1"/>
                  </a:glow>
                </a:effectLst>
                <a:latin typeface="Arial" charset="0"/>
                <a:ea typeface="ＭＳ Ｐゴシック" charset="0"/>
                <a:cs typeface="ＭＳ Ｐゴシック" charset="0"/>
              </a:rPr>
              <a:t> </a:t>
            </a:r>
            <a:br>
              <a:rPr lang="en-US" sz="3600" b="1" kern="0" dirty="0">
                <a:effectLst>
                  <a:glow rad="127000">
                    <a:schemeClr val="tx1"/>
                  </a:glow>
                </a:effectLst>
                <a:latin typeface="Arial" charset="0"/>
                <a:ea typeface="ＭＳ Ｐゴシック" charset="0"/>
                <a:cs typeface="ＭＳ Ｐゴシック" charset="0"/>
              </a:rPr>
            </a:br>
            <a:r>
              <a:rPr lang="en-US" sz="3600" b="1" kern="0" dirty="0">
                <a:effectLst>
                  <a:glow rad="127000">
                    <a:schemeClr val="tx1"/>
                  </a:glow>
                </a:effectLst>
                <a:latin typeface="Arial" charset="0"/>
                <a:ea typeface="ＭＳ Ｐゴシック" charset="0"/>
                <a:cs typeface="ＭＳ Ｐゴシック" charset="0"/>
              </a:rPr>
              <a:t>(1 John 1:10 </a:t>
            </a:r>
            <a:r>
              <a:rPr lang="en-US" sz="3200" b="1" kern="0" dirty="0">
                <a:effectLst>
                  <a:glow rad="127000">
                    <a:schemeClr val="tx1"/>
                  </a:glow>
                </a:effectLst>
                <a:latin typeface="Arial" charset="0"/>
                <a:ea typeface="ＭＳ Ｐゴシック" charset="0"/>
                <a:cs typeface="ＭＳ Ｐゴシック" charset="0"/>
              </a:rPr>
              <a:t>NLT</a:t>
            </a:r>
            <a:r>
              <a:rPr lang="en-US" sz="3600" b="1" kern="0" dirty="0">
                <a:effectLst>
                  <a:glow rad="127000">
                    <a:schemeClr val="tx1"/>
                  </a:glow>
                </a:effectLst>
                <a:latin typeface="Arial" charset="0"/>
                <a:ea typeface="ＭＳ Ｐゴシック" charset="0"/>
                <a:cs typeface="ＭＳ Ｐゴシック" charset="0"/>
              </a:rPr>
              <a:t>).</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16794"/>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85484" y="1602007"/>
            <a:ext cx="891501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“the sacrifice that atones for our sins—and not only our sins but the sins of all the world” (2:2 NLT), with assurance and security of salvation (5:11-15).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8" name="Rectangle 2">
            <a:extLst>
              <a:ext uri="{FF2B5EF4-FFF2-40B4-BE49-F238E27FC236}">
                <a16:creationId xmlns:a16="http://schemas.microsoft.com/office/drawing/2014/main" id="{9CCA866A-60EB-D849-AADA-7742B5A260E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71857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John 2</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My dear children, </a:t>
            </a:r>
            <a:r>
              <a:rPr lang="en-US" sz="3600" b="1" dirty="0">
                <a:solidFill>
                  <a:srgbClr val="FFFF00"/>
                </a:solidFill>
                <a:effectLst>
                  <a:glow rad="127000">
                    <a:schemeClr val="tx1"/>
                  </a:glow>
                </a:effectLst>
                <a:latin typeface="Arial" charset="0"/>
                <a:ea typeface="ＭＳ Ｐゴシック" charset="0"/>
                <a:cs typeface="ＭＳ Ｐゴシック" charset="0"/>
              </a:rPr>
              <a:t>I am writing this to you so that you will not sin</a:t>
            </a:r>
            <a:r>
              <a:rPr lang="en-US" sz="3600" b="1" dirty="0">
                <a:effectLst>
                  <a:glow rad="127000">
                    <a:schemeClr val="tx1"/>
                  </a:glow>
                </a:effectLst>
                <a:latin typeface="Arial" charset="0"/>
                <a:ea typeface="ＭＳ Ｐゴシック" charset="0"/>
                <a:cs typeface="ＭＳ Ｐゴシック" charset="0"/>
              </a:rPr>
              <a:t>. But if anyone does sin, we have an </a:t>
            </a:r>
            <a:r>
              <a:rPr lang="en-US" sz="3600" b="1" dirty="0">
                <a:solidFill>
                  <a:srgbClr val="FFFF00"/>
                </a:solidFill>
                <a:effectLst>
                  <a:glow rad="127000">
                    <a:schemeClr val="tx1"/>
                  </a:glow>
                </a:effectLst>
                <a:latin typeface="Arial" charset="0"/>
                <a:ea typeface="ＭＳ Ｐゴシック" charset="0"/>
                <a:cs typeface="ＭＳ Ｐゴシック" charset="0"/>
              </a:rPr>
              <a:t>advocate</a:t>
            </a:r>
            <a:r>
              <a:rPr lang="en-US" sz="3600" b="1" dirty="0">
                <a:effectLst>
                  <a:glow rad="127000">
                    <a:schemeClr val="tx1"/>
                  </a:glow>
                </a:effectLst>
                <a:latin typeface="Arial" charset="0"/>
                <a:ea typeface="ＭＳ Ｐゴシック" charset="0"/>
                <a:cs typeface="ＭＳ Ｐゴシック" charset="0"/>
              </a:rPr>
              <a:t> who pleads our case before the Father. He is Jesus Christ, the one who is truly righteous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John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65319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340768"/>
          </a:xfrm>
        </p:spPr>
        <p:txBody>
          <a:bodyPr/>
          <a:lstStyle/>
          <a:p>
            <a:pPr eaLnBrk="1" hangingPunct="1">
              <a:defRPr/>
            </a:pPr>
            <a:r>
              <a:rPr lang="en-US" sz="2400" b="1" dirty="0">
                <a:solidFill>
                  <a:schemeClr val="tx1"/>
                </a:solidFill>
                <a:effectLst>
                  <a:glow rad="152400">
                    <a:srgbClr val="000000"/>
                  </a:glow>
                </a:effectLst>
              </a:rPr>
              <a:t>“Who then will condemn us? No one—for Christ Jesus died for us and was raised to life for us, and he is sitting in the place of honor at God’s right hand, pleading for us.”</a:t>
            </a:r>
            <a:endParaRPr lang="en-US" sz="3200" b="1" dirty="0">
              <a:solidFill>
                <a:schemeClr val="tx1"/>
              </a:solidFill>
              <a:effectLst>
                <a:glow rad="1524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Romans 8:34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(NLT)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rPr>
              <a:t> </a:t>
            </a: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9674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himself is the sacrifice that atones for our sins—and not only our sins but the sins of all the world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John 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651024"/>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Obey</a:t>
            </a:r>
            <a:r>
              <a:rPr lang="en-US" b="1" dirty="0">
                <a:effectLst>
                  <a:glow rad="127000">
                    <a:schemeClr val="tx1"/>
                  </a:glow>
                </a:effectLst>
                <a:latin typeface="Arial" charset="0"/>
                <a:ea typeface="ＭＳ Ｐゴシック" charset="0"/>
                <a:cs typeface="ＭＳ Ｐゴシック" charset="0"/>
              </a:rPr>
              <a:t> God’s commands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 John 1–2). </a:t>
            </a: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en-US" sz="3600" b="1" dirty="0">
                <a:effectLst>
                  <a:glow rad="228600">
                    <a:schemeClr val="accent4">
                      <a:satMod val="175000"/>
                    </a:schemeClr>
                  </a:glow>
                </a:effectLst>
              </a:rPr>
              <a:t>Believe in Christ’s humanity for fellowship and joy (1:1-4).</a:t>
            </a:r>
          </a:p>
          <a:p>
            <a:pPr lvl="1"/>
            <a:endParaRPr lang="en-US" sz="3600" b="1" dirty="0">
              <a:effectLst>
                <a:glow rad="228600">
                  <a:schemeClr val="accent4">
                    <a:satMod val="175000"/>
                  </a:schemeClr>
                </a:glow>
              </a:effectLst>
            </a:endParaRPr>
          </a:p>
          <a:p>
            <a:pPr lvl="1"/>
            <a:r>
              <a:rPr lang="en-US" sz="3600" b="1" dirty="0">
                <a:effectLst>
                  <a:glow rad="228600">
                    <a:schemeClr val="accent4">
                      <a:satMod val="175000"/>
                    </a:schemeClr>
                  </a:glow>
                </a:effectLst>
              </a:rPr>
              <a:t>Depend on Jesus (1:5–2:14).</a:t>
            </a:r>
          </a:p>
          <a:p>
            <a:pPr lvl="1"/>
            <a:endParaRPr lang="en-US" sz="3600" b="1" dirty="0">
              <a:effectLst>
                <a:glow rad="228600">
                  <a:schemeClr val="accent4">
                    <a:satMod val="175000"/>
                  </a:schemeClr>
                </a:glow>
              </a:effectLst>
            </a:endParaRPr>
          </a:p>
          <a:p>
            <a:pPr lvl="1"/>
            <a:r>
              <a:rPr lang="en-US" sz="3600" b="1" dirty="0">
                <a:solidFill>
                  <a:srgbClr val="FFFF00"/>
                </a:solidFill>
                <a:effectLst>
                  <a:glow rad="228600">
                    <a:schemeClr val="accent4">
                      <a:satMod val="175000"/>
                    </a:schemeClr>
                  </a:glow>
                </a:effectLst>
              </a:rPr>
              <a:t>Avoid two hindrances to obedience to fight early Gnosticism (2:15-29).</a:t>
            </a:r>
          </a:p>
        </p:txBody>
      </p:sp>
    </p:spTree>
    <p:extLst>
      <p:ext uri="{BB962C8B-B14F-4D97-AF65-F5344CB8AC3E}">
        <p14:creationId xmlns:p14="http://schemas.microsoft.com/office/powerpoint/2010/main" val="388040606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32656"/>
            <a:ext cx="9144000" cy="838200"/>
          </a:xfrm>
        </p:spPr>
        <p:txBody>
          <a:bodyPr/>
          <a:lstStyle/>
          <a:p>
            <a:pPr algn="ctr">
              <a:defRPr/>
            </a:pPr>
            <a:r>
              <a:rPr lang="en-US" b="1" dirty="0">
                <a:effectLst>
                  <a:glow rad="190500">
                    <a:schemeClr val="bg1"/>
                  </a:glow>
                </a:effectLst>
                <a:latin typeface="Arial" panose="020B0604020202020204" pitchFamily="34" charset="0"/>
                <a:cs typeface="Arial" panose="020B0604020202020204" pitchFamily="34" charset="0"/>
              </a:rPr>
              <a:t>"Do not love the world" (1 John 2:15)</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49958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“Do not love the world or anything in the world. If anyone loves the world, the love of the Father is not in him.”</a:t>
            </a: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en-US" sz="3200" b="1">
                <a:solidFill>
                  <a:schemeClr val="bg1"/>
                </a:solidFill>
                <a:effectLst>
                  <a:outerShdw blurRad="288925" dist="127000" dir="2700000" algn="tl" rotWithShape="0">
                    <a:srgbClr val="000000">
                      <a:alpha val="43000"/>
                    </a:srgbClr>
                  </a:outerShdw>
                </a:effectLst>
                <a:latin typeface="Arial"/>
                <a:ea typeface="ＭＳ Ｐゴシック" charset="0"/>
                <a:cs typeface="Arial"/>
              </a:rPr>
              <a:t>1 John 2:15 (NIV)</a:t>
            </a: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defRPr/>
            </a:pPr>
            <a:r>
              <a:rPr lang="en-US" dirty="0"/>
              <a:t>“For everything in the world–the cravings of sinful man, the lust of his eyes and the boasting of what he has and does–comes not from the Father but from the world. The world and its desires pass away, but the man who does the will of God lives forever.” </a:t>
            </a: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en-US" sz="3200" b="1">
                <a:solidFill>
                  <a:schemeClr val="bg1"/>
                </a:solidFill>
                <a:effectLst>
                  <a:outerShdw blurRad="38100" dist="38100" dir="2700000" algn="tl">
                    <a:srgbClr val="000000"/>
                  </a:outerShdw>
                </a:effectLst>
                <a:latin typeface="Arial"/>
                <a:ea typeface="ＭＳ Ｐゴシック" charset="0"/>
                <a:cs typeface="Arial"/>
              </a:rPr>
              <a:t>1 John 2:16-17 (NIV)</a:t>
            </a:r>
          </a:p>
        </p:txBody>
      </p:sp>
    </p:spTree>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en-US" b="1" dirty="0">
                <a:effectLst>
                  <a:glow rad="190500">
                    <a:schemeClr val="bg1"/>
                  </a:glow>
                </a:effectLst>
              </a:rPr>
              <a:t>"…for the world and its desires are passing away" </a:t>
            </a:r>
            <a:br>
              <a:rPr lang="en-US" b="1" dirty="0">
                <a:effectLst>
                  <a:glow rad="190500">
                    <a:schemeClr val="bg1"/>
                  </a:glow>
                </a:effectLst>
              </a:rPr>
            </a:br>
            <a:r>
              <a:rPr lang="en-US" b="1" dirty="0">
                <a:effectLst>
                  <a:glow rad="190500">
                    <a:schemeClr val="bg1"/>
                  </a:glow>
                </a:effectLst>
              </a:rPr>
              <a:t>(1 John 2:17a)</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Trusting Christ as Lord should lead to obedience and love as protection from early Gnosticism and any heresy that denies Jesus as Lord (2:26).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27e</a:t>
            </a:r>
          </a:p>
        </p:txBody>
      </p:sp>
      <p:sp>
        <p:nvSpPr>
          <p:cNvPr id="7" name="Rectangle 2">
            <a:extLst>
              <a:ext uri="{FF2B5EF4-FFF2-40B4-BE49-F238E27FC236}">
                <a16:creationId xmlns:a16="http://schemas.microsoft.com/office/drawing/2014/main" id="{242B26B5-644B-D147-9CEA-0C44A52B11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John</a:t>
            </a:r>
          </a:p>
        </p:txBody>
      </p:sp>
    </p:spTree>
    <p:extLst>
      <p:ext uri="{BB962C8B-B14F-4D97-AF65-F5344CB8AC3E}">
        <p14:creationId xmlns:p14="http://schemas.microsoft.com/office/powerpoint/2010/main" val="240543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Grp="1" noChangeArrowheads="1"/>
          </p:cNvSpPr>
          <p:nvPr>
            <p:ph type="ctrTitle"/>
          </p:nvPr>
        </p:nvSpPr>
        <p:spPr>
          <a:xfrm>
            <a:off x="685800" y="533400"/>
            <a:ext cx="8153400" cy="990600"/>
          </a:xfrm>
          <a:noFill/>
        </p:spPr>
        <p:txBody>
          <a:bodyPr/>
          <a:lstStyle/>
          <a:p>
            <a:pPr eaLnBrk="1" hangingPunct="1"/>
            <a:r>
              <a:rPr lang="en-US" altLang="zh-CN" sz="2800" b="1">
                <a:latin typeface="Helvetica" charset="0"/>
                <a:cs typeface="Times New Roman" charset="0"/>
              </a:rPr>
              <a:t>The Things of the World</a:t>
            </a:r>
            <a:br>
              <a:rPr lang="en-US" altLang="zh-CN" sz="2800" b="1">
                <a:latin typeface="Helvetica" charset="0"/>
                <a:cs typeface="Times New Roman" charset="0"/>
              </a:rPr>
            </a:br>
            <a:r>
              <a:rPr lang="en-US" altLang="zh-CN" sz="2000" b="1" i="1">
                <a:latin typeface="Helvetica" charset="0"/>
                <a:cs typeface="Times New Roman" charset="0"/>
              </a:rPr>
              <a:t>Comparing Some Key Texts</a:t>
            </a:r>
            <a:endParaRPr lang="en-US" sz="2000">
              <a:latin typeface="Helvetica" charset="0"/>
              <a:cs typeface="Times New Roman" charset="0"/>
            </a:endParaRPr>
          </a:p>
        </p:txBody>
      </p:sp>
      <p:pic>
        <p:nvPicPr>
          <p:cNvPr id="394242" name="Picture 3" descr="0-8091-411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81000"/>
            <a:ext cx="1295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Sources of Temptation</a:t>
            </a:r>
            <a:endParaRPr lang="en-US" sz="1600" b="1" i="1">
              <a:effectLst>
                <a:outerShdw blurRad="38100" dist="38100" dir="2700000" algn="tl">
                  <a:srgbClr val="000000"/>
                </a:outerShdw>
              </a:effectLst>
            </a:endParaRPr>
          </a:p>
        </p:txBody>
      </p:sp>
      <p:sp>
        <p:nvSpPr>
          <p:cNvPr id="5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Eve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(Gen. 3)</a:t>
            </a:r>
            <a:endParaRPr lang="en-US" sz="1600" b="1" i="1">
              <a:effectLst>
                <a:outerShdw blurRad="38100" dist="38100" dir="2700000" algn="tl">
                  <a:srgbClr val="000000"/>
                </a:outerShdw>
              </a:effectLst>
            </a:endParaRPr>
          </a:p>
        </p:txBody>
      </p:sp>
      <p:sp>
        <p:nvSpPr>
          <p:cNvPr id="54278" name="Text Box 6"/>
          <p:cNvSpPr txBox="1">
            <a:spLocks noChangeArrowheads="1"/>
          </p:cNvSpPr>
          <p:nvPr/>
        </p:nvSpPr>
        <p:spPr bwMode="auto">
          <a:xfrm>
            <a:off x="2438400" y="2424113"/>
            <a:ext cx="25908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Ungodly bodily desires (sex outside marriage, gluttony, etc.)</a:t>
            </a:r>
            <a:endParaRPr lang="en-US" sz="1400" b="1" i="1"/>
          </a:p>
        </p:txBody>
      </p:sp>
      <p:sp>
        <p:nvSpPr>
          <p:cNvPr id="5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"Good for food"</a:t>
            </a:r>
            <a:endParaRPr lang="en-US" sz="1400" b="1" i="1"/>
          </a:p>
        </p:txBody>
      </p:sp>
      <p:sp>
        <p:nvSpPr>
          <p:cNvPr id="54280" name="Text Box 8"/>
          <p:cNvSpPr txBox="1">
            <a:spLocks noChangeArrowheads="1"/>
          </p:cNvSpPr>
          <p:nvPr/>
        </p:nvSpPr>
        <p:spPr bwMode="auto">
          <a:xfrm>
            <a:off x="2438400" y="3887788"/>
            <a:ext cx="2590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Greed, coveting </a:t>
            </a:r>
            <a:br>
              <a:rPr lang="en-US" sz="1800" b="1">
                <a:latin typeface="Arial" charset="0"/>
              </a:rPr>
            </a:br>
            <a:r>
              <a:rPr lang="en-US" sz="1800" b="1">
                <a:latin typeface="Arial" charset="0"/>
              </a:rPr>
              <a:t>(10th commandment)</a:t>
            </a:r>
            <a:endParaRPr lang="en-US" sz="1400" b="1" i="1"/>
          </a:p>
        </p:txBody>
      </p:sp>
      <p:sp>
        <p:nvSpPr>
          <p:cNvPr id="5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"Pleasing to the eye"</a:t>
            </a:r>
            <a:endParaRPr lang="en-US" sz="1400" b="1" i="1"/>
          </a:p>
        </p:txBody>
      </p:sp>
      <p:sp>
        <p:nvSpPr>
          <p:cNvPr id="54282" name="Text Box 10"/>
          <p:cNvSpPr txBox="1">
            <a:spLocks noChangeArrowheads="1"/>
          </p:cNvSpPr>
          <p:nvPr/>
        </p:nvSpPr>
        <p:spPr bwMode="auto">
          <a:xfrm>
            <a:off x="2438400" y="4995863"/>
            <a:ext cx="2590800" cy="146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Pride &amp; boasting of:</a:t>
            </a:r>
          </a:p>
          <a:p>
            <a:pPr eaLnBrk="1" hangingPunct="1"/>
            <a:r>
              <a:rPr lang="en-US" sz="1800" b="1">
                <a:latin typeface="Arial" charset="0"/>
              </a:rPr>
              <a:t>• occupation</a:t>
            </a:r>
          </a:p>
          <a:p>
            <a:pPr eaLnBrk="1" hangingPunct="1"/>
            <a:r>
              <a:rPr lang="en-US" sz="1800" b="1">
                <a:latin typeface="Arial" charset="0"/>
              </a:rPr>
              <a:t>• position</a:t>
            </a:r>
          </a:p>
          <a:p>
            <a:pPr eaLnBrk="1" hangingPunct="1"/>
            <a:r>
              <a:rPr lang="en-US" sz="1800" b="1">
                <a:latin typeface="Arial" charset="0"/>
              </a:rPr>
              <a:t>• worldly advantages</a:t>
            </a:r>
          </a:p>
          <a:p>
            <a:pPr eaLnBrk="1" hangingPunct="1"/>
            <a:r>
              <a:rPr lang="en-US" sz="1800" b="1">
                <a:latin typeface="Arial" charset="0"/>
              </a:rPr>
              <a:t>• etc.</a:t>
            </a:r>
            <a:endParaRPr lang="en-US" sz="1400" b="1" i="1"/>
          </a:p>
        </p:txBody>
      </p:sp>
      <p:sp>
        <p:nvSpPr>
          <p:cNvPr id="5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"Desirable for gaining wisdom"</a:t>
            </a:r>
            <a:endParaRPr lang="en-US" sz="1400" b="1" i="1"/>
          </a:p>
        </p:txBody>
      </p:sp>
      <p:sp>
        <p:nvSpPr>
          <p:cNvPr id="394251" name="Text Box 12"/>
          <p:cNvSpPr txBox="1">
            <a:spLocks noChangeArrowheads="1"/>
          </p:cNvSpPr>
          <p:nvPr/>
        </p:nvSpPr>
        <p:spPr bwMode="auto">
          <a:xfrm>
            <a:off x="8382000" y="0"/>
            <a:ext cx="99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rPr>
              <a:t>296</a:t>
            </a:r>
            <a:endParaRPr lang="en-US" sz="2000" b="1" i="1"/>
          </a:p>
        </p:txBody>
      </p:sp>
      <p:sp>
        <p:nvSpPr>
          <p:cNvPr id="54285" name="Text Box 13"/>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World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(1 John 2:15-16)</a:t>
            </a:r>
            <a:endParaRPr lang="en-US" sz="1600" b="1" i="1">
              <a:effectLst>
                <a:outerShdw blurRad="38100" dist="38100" dir="2700000" algn="tl">
                  <a:srgbClr val="000000"/>
                </a:outerShdw>
              </a:effectLst>
            </a:endParaRPr>
          </a:p>
        </p:txBody>
      </p:sp>
      <p:sp>
        <p:nvSpPr>
          <p:cNvPr id="54286" name="Text Box 14"/>
          <p:cNvSpPr txBox="1">
            <a:spLocks noChangeArrowheads="1"/>
          </p:cNvSpPr>
          <p:nvPr/>
        </p:nvSpPr>
        <p:spPr bwMode="auto">
          <a:xfrm>
            <a:off x="457200" y="2424113"/>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"Cravings of sinful man"</a:t>
            </a:r>
            <a:endParaRPr lang="en-US" sz="1400" b="1" i="1"/>
          </a:p>
        </p:txBody>
      </p:sp>
      <p:sp>
        <p:nvSpPr>
          <p:cNvPr id="54287" name="Text Box 15"/>
          <p:cNvSpPr txBox="1">
            <a:spLocks noChangeArrowheads="1"/>
          </p:cNvSpPr>
          <p:nvPr/>
        </p:nvSpPr>
        <p:spPr bwMode="auto">
          <a:xfrm>
            <a:off x="457200" y="3887788"/>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a:latin typeface="Arial" charset="0"/>
              </a:rPr>
              <a:t>"Lust of the eyes"</a:t>
            </a:r>
            <a:endParaRPr lang="en-US" sz="1800" b="1">
              <a:latin typeface="Arial" charset="0"/>
            </a:endParaRPr>
          </a:p>
        </p:txBody>
      </p:sp>
      <p:sp>
        <p:nvSpPr>
          <p:cNvPr id="54288" name="Text Box 16"/>
          <p:cNvSpPr txBox="1">
            <a:spLocks noChangeArrowheads="1"/>
          </p:cNvSpPr>
          <p:nvPr/>
        </p:nvSpPr>
        <p:spPr bwMode="auto">
          <a:xfrm>
            <a:off x="457200" y="4995863"/>
            <a:ext cx="2057400"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1800" b="1" dirty="0">
                <a:latin typeface="Arial" charset="0"/>
              </a:rPr>
              <a:t>"Boasting of what he has </a:t>
            </a:r>
            <a:br>
              <a:rPr lang="en-US" altLang="ja-JP" sz="1800" b="1" dirty="0">
                <a:latin typeface="Arial" charset="0"/>
              </a:rPr>
            </a:br>
            <a:r>
              <a:rPr lang="en-US" altLang="ja-JP" sz="1800" b="1" dirty="0">
                <a:latin typeface="Arial" charset="0"/>
              </a:rPr>
              <a:t>and does"</a:t>
            </a:r>
            <a:endParaRPr lang="en-US" sz="1800" b="1" dirty="0">
              <a:latin typeface="Arial" charset="0"/>
            </a:endParaRPr>
          </a:p>
        </p:txBody>
      </p:sp>
      <p:sp>
        <p:nvSpPr>
          <p:cNvPr id="54289" name="Text Box 17"/>
          <p:cNvSpPr txBox="1">
            <a:spLocks noChangeArrowheads="1"/>
          </p:cNvSpPr>
          <p:nvPr/>
        </p:nvSpPr>
        <p:spPr bwMode="auto">
          <a:xfrm>
            <a:off x="6781800" y="1565275"/>
            <a:ext cx="19812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000000"/>
                  </a:outerShdw>
                </a:effectLst>
                <a:latin typeface="Arial" charset="0"/>
              </a:rPr>
              <a:t>Christ </a:t>
            </a:r>
            <a:br>
              <a:rPr lang="en-US" sz="2000" b="1">
                <a:effectLst>
                  <a:outerShdw blurRad="38100" dist="38100" dir="2700000" algn="tl">
                    <a:srgbClr val="000000"/>
                  </a:outerShdw>
                </a:effectLst>
                <a:latin typeface="Arial" charset="0"/>
              </a:rPr>
            </a:br>
            <a:r>
              <a:rPr lang="en-US" sz="2000" b="1">
                <a:effectLst>
                  <a:outerShdw blurRad="38100" dist="38100" dir="2700000" algn="tl">
                    <a:srgbClr val="000000"/>
                  </a:outerShdw>
                </a:effectLst>
                <a:latin typeface="Arial" charset="0"/>
              </a:rPr>
              <a:t>(Matt. 4)</a:t>
            </a:r>
            <a:endParaRPr lang="en-US" sz="1600" b="1" i="1">
              <a:effectLst>
                <a:outerShdw blurRad="38100" dist="38100" dir="2700000" algn="tl">
                  <a:srgbClr val="000000"/>
                </a:outerShdw>
              </a:effectLst>
            </a:endParaRPr>
          </a:p>
        </p:txBody>
      </p:sp>
      <p:sp>
        <p:nvSpPr>
          <p:cNvPr id="54290" name="Text Box 18"/>
          <p:cNvSpPr txBox="1">
            <a:spLocks noChangeArrowheads="1"/>
          </p:cNvSpPr>
          <p:nvPr/>
        </p:nvSpPr>
        <p:spPr bwMode="auto">
          <a:xfrm>
            <a:off x="6781800" y="2424113"/>
            <a:ext cx="21050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Stones to bread</a:t>
            </a:r>
            <a:endParaRPr lang="en-US" sz="1400" b="1" i="1"/>
          </a:p>
        </p:txBody>
      </p:sp>
      <p:sp>
        <p:nvSpPr>
          <p:cNvPr id="54291" name="Text Box 19"/>
          <p:cNvSpPr txBox="1">
            <a:spLocks noChangeArrowheads="1"/>
          </p:cNvSpPr>
          <p:nvPr/>
        </p:nvSpPr>
        <p:spPr bwMode="auto">
          <a:xfrm>
            <a:off x="6781800" y="3887788"/>
            <a:ext cx="21050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Possess all kingdoms</a:t>
            </a:r>
            <a:endParaRPr lang="en-US" sz="1400" b="1" i="1"/>
          </a:p>
        </p:txBody>
      </p:sp>
      <p:sp>
        <p:nvSpPr>
          <p:cNvPr id="54292" name="Text Box 20"/>
          <p:cNvSpPr txBox="1">
            <a:spLocks noChangeArrowheads="1"/>
          </p:cNvSpPr>
          <p:nvPr/>
        </p:nvSpPr>
        <p:spPr bwMode="auto">
          <a:xfrm>
            <a:off x="6781800" y="4995863"/>
            <a:ext cx="2105025" cy="91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latin typeface="Arial" charset="0"/>
              </a:rPr>
              <a:t>Acclaim by men</a:t>
            </a:r>
          </a:p>
          <a:p>
            <a:pPr eaLnBrk="1" hangingPunct="1"/>
            <a:r>
              <a:rPr lang="en-US" sz="1800" b="1">
                <a:latin typeface="Arial" charset="0"/>
              </a:rPr>
              <a:t>(</a:t>
            </a:r>
            <a:r>
              <a:rPr lang="en-US" altLang="ja-JP" sz="1800" b="1">
                <a:latin typeface="Arial" charset="0"/>
              </a:rPr>
              <a:t>"throw yourself from the temple")</a:t>
            </a:r>
            <a:endParaRPr lang="en-US" sz="1400"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 calcmode="lin" valueType="num">
                                      <p:cBhvr>
                                        <p:cTn id="9" dur="1000" fill="hold"/>
                                        <p:tgtEl>
                                          <p:spTgt spid="542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42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4278"/>
                                        </p:tgtEl>
                                        <p:attrNameLst>
                                          <p:attrName>style.visibility</p:attrName>
                                        </p:attrNameLst>
                                      </p:cBhvr>
                                      <p:to>
                                        <p:strVal val="visible"/>
                                      </p:to>
                                    </p:set>
                                    <p:anim calcmode="lin" valueType="num">
                                      <p:cBhvr>
                                        <p:cTn id="15" dur="1000" fill="hold"/>
                                        <p:tgtEl>
                                          <p:spTgt spid="54278"/>
                                        </p:tgtEl>
                                        <p:attrNameLst>
                                          <p:attrName>ppt_w</p:attrName>
                                        </p:attrNameLst>
                                      </p:cBhvr>
                                      <p:tavLst>
                                        <p:tav tm="0">
                                          <p:val>
                                            <p:fltVal val="0"/>
                                          </p:val>
                                        </p:tav>
                                        <p:tav tm="100000">
                                          <p:val>
                                            <p:strVal val="#ppt_w"/>
                                          </p:val>
                                        </p:tav>
                                      </p:tavLst>
                                    </p:anim>
                                    <p:anim calcmode="lin" valueType="num">
                                      <p:cBhvr>
                                        <p:cTn id="16" dur="1000" fill="hold"/>
                                        <p:tgtEl>
                                          <p:spTgt spid="54278"/>
                                        </p:tgtEl>
                                        <p:attrNameLst>
                                          <p:attrName>ppt_h</p:attrName>
                                        </p:attrNameLst>
                                      </p:cBhvr>
                                      <p:tavLst>
                                        <p:tav tm="0">
                                          <p:val>
                                            <p:fltVal val="0"/>
                                          </p:val>
                                        </p:tav>
                                        <p:tav tm="100000">
                                          <p:val>
                                            <p:strVal val="#ppt_h"/>
                                          </p:val>
                                        </p:tav>
                                      </p:tavLst>
                                    </p:anim>
                                    <p:anim calcmode="lin" valueType="num">
                                      <p:cBhvr>
                                        <p:cTn id="17" dur="1000" fill="hold"/>
                                        <p:tgtEl>
                                          <p:spTgt spid="5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4279"/>
                                        </p:tgtEl>
                                        <p:attrNameLst>
                                          <p:attrName>style.visibility</p:attrName>
                                        </p:attrNameLst>
                                      </p:cBhvr>
                                      <p:to>
                                        <p:strVal val="visible"/>
                                      </p:to>
                                    </p:set>
                                    <p:anim calcmode="lin" valueType="num">
                                      <p:cBhvr>
                                        <p:cTn id="23" dur="1000" fill="hold"/>
                                        <p:tgtEl>
                                          <p:spTgt spid="54279"/>
                                        </p:tgtEl>
                                        <p:attrNameLst>
                                          <p:attrName>ppt_w</p:attrName>
                                        </p:attrNameLst>
                                      </p:cBhvr>
                                      <p:tavLst>
                                        <p:tav tm="0">
                                          <p:val>
                                            <p:fltVal val="0"/>
                                          </p:val>
                                        </p:tav>
                                        <p:tav tm="100000">
                                          <p:val>
                                            <p:strVal val="#ppt_w"/>
                                          </p:val>
                                        </p:tav>
                                      </p:tavLst>
                                    </p:anim>
                                    <p:anim calcmode="lin" valueType="num">
                                      <p:cBhvr>
                                        <p:cTn id="24" dur="1000" fill="hold"/>
                                        <p:tgtEl>
                                          <p:spTgt spid="54279"/>
                                        </p:tgtEl>
                                        <p:attrNameLst>
                                          <p:attrName>ppt_h</p:attrName>
                                        </p:attrNameLst>
                                      </p:cBhvr>
                                      <p:tavLst>
                                        <p:tav tm="0">
                                          <p:val>
                                            <p:fltVal val="0"/>
                                          </p:val>
                                        </p:tav>
                                        <p:tav tm="100000">
                                          <p:val>
                                            <p:strVal val="#ppt_h"/>
                                          </p:val>
                                        </p:tav>
                                      </p:tavLst>
                                    </p:anim>
                                    <p:anim calcmode="lin" valueType="num">
                                      <p:cBhvr>
                                        <p:cTn id="25" dur="1000" fill="hold"/>
                                        <p:tgtEl>
                                          <p:spTgt spid="5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4287"/>
                                        </p:tgtEl>
                                        <p:attrNameLst>
                                          <p:attrName>style.visibility</p:attrName>
                                        </p:attrNameLst>
                                      </p:cBhvr>
                                      <p:to>
                                        <p:strVal val="visible"/>
                                      </p:to>
                                    </p:set>
                                    <p:anim calcmode="lin" valueType="num">
                                      <p:cBhvr>
                                        <p:cTn id="31" dur="1000" fill="hold"/>
                                        <p:tgtEl>
                                          <p:spTgt spid="54287"/>
                                        </p:tgtEl>
                                        <p:attrNameLst>
                                          <p:attrName>ppt_w</p:attrName>
                                        </p:attrNameLst>
                                      </p:cBhvr>
                                      <p:tavLst>
                                        <p:tav tm="0">
                                          <p:val>
                                            <p:fltVal val="0"/>
                                          </p:val>
                                        </p:tav>
                                        <p:tav tm="100000">
                                          <p:val>
                                            <p:strVal val="#ppt_w"/>
                                          </p:val>
                                        </p:tav>
                                      </p:tavLst>
                                    </p:anim>
                                    <p:anim calcmode="lin" valueType="num">
                                      <p:cBhvr>
                                        <p:cTn id="32" dur="1000" fill="hold"/>
                                        <p:tgtEl>
                                          <p:spTgt spid="54287"/>
                                        </p:tgtEl>
                                        <p:attrNameLst>
                                          <p:attrName>ppt_h</p:attrName>
                                        </p:attrNameLst>
                                      </p:cBhvr>
                                      <p:tavLst>
                                        <p:tav tm="0">
                                          <p:val>
                                            <p:fltVal val="0"/>
                                          </p:val>
                                        </p:tav>
                                        <p:tav tm="100000">
                                          <p:val>
                                            <p:strVal val="#ppt_h"/>
                                          </p:val>
                                        </p:tav>
                                      </p:tavLst>
                                    </p:anim>
                                    <p:anim calcmode="lin" valueType="num">
                                      <p:cBhvr>
                                        <p:cTn id="33" dur="1000" fill="hold"/>
                                        <p:tgtEl>
                                          <p:spTgt spid="542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42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4280"/>
                                        </p:tgtEl>
                                        <p:attrNameLst>
                                          <p:attrName>style.visibility</p:attrName>
                                        </p:attrNameLst>
                                      </p:cBhvr>
                                      <p:to>
                                        <p:strVal val="visible"/>
                                      </p:to>
                                    </p:set>
                                    <p:anim calcmode="lin" valueType="num">
                                      <p:cBhvr>
                                        <p:cTn id="39" dur="1000" fill="hold"/>
                                        <p:tgtEl>
                                          <p:spTgt spid="54280"/>
                                        </p:tgtEl>
                                        <p:attrNameLst>
                                          <p:attrName>ppt_w</p:attrName>
                                        </p:attrNameLst>
                                      </p:cBhvr>
                                      <p:tavLst>
                                        <p:tav tm="0">
                                          <p:val>
                                            <p:fltVal val="0"/>
                                          </p:val>
                                        </p:tav>
                                        <p:tav tm="100000">
                                          <p:val>
                                            <p:strVal val="#ppt_w"/>
                                          </p:val>
                                        </p:tav>
                                      </p:tavLst>
                                    </p:anim>
                                    <p:anim calcmode="lin" valueType="num">
                                      <p:cBhvr>
                                        <p:cTn id="40" dur="1000" fill="hold"/>
                                        <p:tgtEl>
                                          <p:spTgt spid="54280"/>
                                        </p:tgtEl>
                                        <p:attrNameLst>
                                          <p:attrName>ppt_h</p:attrName>
                                        </p:attrNameLst>
                                      </p:cBhvr>
                                      <p:tavLst>
                                        <p:tav tm="0">
                                          <p:val>
                                            <p:fltVal val="0"/>
                                          </p:val>
                                        </p:tav>
                                        <p:tav tm="100000">
                                          <p:val>
                                            <p:strVal val="#ppt_h"/>
                                          </p:val>
                                        </p:tav>
                                      </p:tavLst>
                                    </p:anim>
                                    <p:anim calcmode="lin" valueType="num">
                                      <p:cBhvr>
                                        <p:cTn id="41" dur="1000" fill="hold"/>
                                        <p:tgtEl>
                                          <p:spTgt spid="5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4281"/>
                                        </p:tgtEl>
                                        <p:attrNameLst>
                                          <p:attrName>style.visibility</p:attrName>
                                        </p:attrNameLst>
                                      </p:cBhvr>
                                      <p:to>
                                        <p:strVal val="visible"/>
                                      </p:to>
                                    </p:set>
                                    <p:anim calcmode="lin" valueType="num">
                                      <p:cBhvr>
                                        <p:cTn id="47" dur="1000" fill="hold"/>
                                        <p:tgtEl>
                                          <p:spTgt spid="54281"/>
                                        </p:tgtEl>
                                        <p:attrNameLst>
                                          <p:attrName>ppt_w</p:attrName>
                                        </p:attrNameLst>
                                      </p:cBhvr>
                                      <p:tavLst>
                                        <p:tav tm="0">
                                          <p:val>
                                            <p:fltVal val="0"/>
                                          </p:val>
                                        </p:tav>
                                        <p:tav tm="100000">
                                          <p:val>
                                            <p:strVal val="#ppt_w"/>
                                          </p:val>
                                        </p:tav>
                                      </p:tavLst>
                                    </p:anim>
                                    <p:anim calcmode="lin" valueType="num">
                                      <p:cBhvr>
                                        <p:cTn id="48" dur="1000" fill="hold"/>
                                        <p:tgtEl>
                                          <p:spTgt spid="54281"/>
                                        </p:tgtEl>
                                        <p:attrNameLst>
                                          <p:attrName>ppt_h</p:attrName>
                                        </p:attrNameLst>
                                      </p:cBhvr>
                                      <p:tavLst>
                                        <p:tav tm="0">
                                          <p:val>
                                            <p:fltVal val="0"/>
                                          </p:val>
                                        </p:tav>
                                        <p:tav tm="100000">
                                          <p:val>
                                            <p:strVal val="#ppt_h"/>
                                          </p:val>
                                        </p:tav>
                                      </p:tavLst>
                                    </p:anim>
                                    <p:anim calcmode="lin" valueType="num">
                                      <p:cBhvr>
                                        <p:cTn id="49" dur="1000" fill="hold"/>
                                        <p:tgtEl>
                                          <p:spTgt spid="5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4288"/>
                                        </p:tgtEl>
                                        <p:attrNameLst>
                                          <p:attrName>style.visibility</p:attrName>
                                        </p:attrNameLst>
                                      </p:cBhvr>
                                      <p:to>
                                        <p:strVal val="visible"/>
                                      </p:to>
                                    </p:set>
                                    <p:anim calcmode="lin" valueType="num">
                                      <p:cBhvr>
                                        <p:cTn id="55" dur="1000" fill="hold"/>
                                        <p:tgtEl>
                                          <p:spTgt spid="54288"/>
                                        </p:tgtEl>
                                        <p:attrNameLst>
                                          <p:attrName>ppt_w</p:attrName>
                                        </p:attrNameLst>
                                      </p:cBhvr>
                                      <p:tavLst>
                                        <p:tav tm="0">
                                          <p:val>
                                            <p:fltVal val="0"/>
                                          </p:val>
                                        </p:tav>
                                        <p:tav tm="100000">
                                          <p:val>
                                            <p:strVal val="#ppt_w"/>
                                          </p:val>
                                        </p:tav>
                                      </p:tavLst>
                                    </p:anim>
                                    <p:anim calcmode="lin" valueType="num">
                                      <p:cBhvr>
                                        <p:cTn id="56" dur="1000" fill="hold"/>
                                        <p:tgtEl>
                                          <p:spTgt spid="54288"/>
                                        </p:tgtEl>
                                        <p:attrNameLst>
                                          <p:attrName>ppt_h</p:attrName>
                                        </p:attrNameLst>
                                      </p:cBhvr>
                                      <p:tavLst>
                                        <p:tav tm="0">
                                          <p:val>
                                            <p:fltVal val="0"/>
                                          </p:val>
                                        </p:tav>
                                        <p:tav tm="100000">
                                          <p:val>
                                            <p:strVal val="#ppt_h"/>
                                          </p:val>
                                        </p:tav>
                                      </p:tavLst>
                                    </p:anim>
                                    <p:anim calcmode="lin" valueType="num">
                                      <p:cBhvr>
                                        <p:cTn id="57" dur="1000" fill="hold"/>
                                        <p:tgtEl>
                                          <p:spTgt spid="5428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4282"/>
                                        </p:tgtEl>
                                        <p:attrNameLst>
                                          <p:attrName>style.visibility</p:attrName>
                                        </p:attrNameLst>
                                      </p:cBhvr>
                                      <p:to>
                                        <p:strVal val="visible"/>
                                      </p:to>
                                    </p:set>
                                    <p:anim calcmode="lin" valueType="num">
                                      <p:cBhvr>
                                        <p:cTn id="63" dur="1000" fill="hold"/>
                                        <p:tgtEl>
                                          <p:spTgt spid="54282"/>
                                        </p:tgtEl>
                                        <p:attrNameLst>
                                          <p:attrName>ppt_w</p:attrName>
                                        </p:attrNameLst>
                                      </p:cBhvr>
                                      <p:tavLst>
                                        <p:tav tm="0">
                                          <p:val>
                                            <p:fltVal val="0"/>
                                          </p:val>
                                        </p:tav>
                                        <p:tav tm="100000">
                                          <p:val>
                                            <p:strVal val="#ppt_w"/>
                                          </p:val>
                                        </p:tav>
                                      </p:tavLst>
                                    </p:anim>
                                    <p:anim calcmode="lin" valueType="num">
                                      <p:cBhvr>
                                        <p:cTn id="64" dur="1000" fill="hold"/>
                                        <p:tgtEl>
                                          <p:spTgt spid="54282"/>
                                        </p:tgtEl>
                                        <p:attrNameLst>
                                          <p:attrName>ppt_h</p:attrName>
                                        </p:attrNameLst>
                                      </p:cBhvr>
                                      <p:tavLst>
                                        <p:tav tm="0">
                                          <p:val>
                                            <p:fltVal val="0"/>
                                          </p:val>
                                        </p:tav>
                                        <p:tav tm="100000">
                                          <p:val>
                                            <p:strVal val="#ppt_h"/>
                                          </p:val>
                                        </p:tav>
                                      </p:tavLst>
                                    </p:anim>
                                    <p:anim calcmode="lin" valueType="num">
                                      <p:cBhvr>
                                        <p:cTn id="65" dur="1000" fill="hold"/>
                                        <p:tgtEl>
                                          <p:spTgt spid="5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4283"/>
                                        </p:tgtEl>
                                        <p:attrNameLst>
                                          <p:attrName>style.visibility</p:attrName>
                                        </p:attrNameLst>
                                      </p:cBhvr>
                                      <p:to>
                                        <p:strVal val="visible"/>
                                      </p:to>
                                    </p:set>
                                    <p:anim calcmode="lin" valueType="num">
                                      <p:cBhvr>
                                        <p:cTn id="71" dur="1000" fill="hold"/>
                                        <p:tgtEl>
                                          <p:spTgt spid="54283"/>
                                        </p:tgtEl>
                                        <p:attrNameLst>
                                          <p:attrName>ppt_w</p:attrName>
                                        </p:attrNameLst>
                                      </p:cBhvr>
                                      <p:tavLst>
                                        <p:tav tm="0">
                                          <p:val>
                                            <p:fltVal val="0"/>
                                          </p:val>
                                        </p:tav>
                                        <p:tav tm="100000">
                                          <p:val>
                                            <p:strVal val="#ppt_w"/>
                                          </p:val>
                                        </p:tav>
                                      </p:tavLst>
                                    </p:anim>
                                    <p:anim calcmode="lin" valueType="num">
                                      <p:cBhvr>
                                        <p:cTn id="72" dur="1000" fill="hold"/>
                                        <p:tgtEl>
                                          <p:spTgt spid="54283"/>
                                        </p:tgtEl>
                                        <p:attrNameLst>
                                          <p:attrName>ppt_h</p:attrName>
                                        </p:attrNameLst>
                                      </p:cBhvr>
                                      <p:tavLst>
                                        <p:tav tm="0">
                                          <p:val>
                                            <p:fltVal val="0"/>
                                          </p:val>
                                        </p:tav>
                                        <p:tav tm="100000">
                                          <p:val>
                                            <p:strVal val="#ppt_h"/>
                                          </p:val>
                                        </p:tav>
                                      </p:tavLst>
                                    </p:anim>
                                    <p:anim calcmode="lin" valueType="num">
                                      <p:cBhvr>
                                        <p:cTn id="73" dur="1000" fill="hold"/>
                                        <p:tgtEl>
                                          <p:spTgt spid="5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428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54290"/>
                                        </p:tgtEl>
                                        <p:attrNameLst>
                                          <p:attrName>style.visibility</p:attrName>
                                        </p:attrNameLst>
                                      </p:cBhvr>
                                      <p:to>
                                        <p:strVal val="visible"/>
                                      </p:to>
                                    </p:set>
                                    <p:anim calcmode="lin" valueType="num">
                                      <p:cBhvr>
                                        <p:cTn id="83" dur="1000" fill="hold"/>
                                        <p:tgtEl>
                                          <p:spTgt spid="54290"/>
                                        </p:tgtEl>
                                        <p:attrNameLst>
                                          <p:attrName>ppt_w</p:attrName>
                                        </p:attrNameLst>
                                      </p:cBhvr>
                                      <p:tavLst>
                                        <p:tav tm="0">
                                          <p:val>
                                            <p:fltVal val="0"/>
                                          </p:val>
                                        </p:tav>
                                        <p:tav tm="100000">
                                          <p:val>
                                            <p:strVal val="#ppt_w"/>
                                          </p:val>
                                        </p:tav>
                                      </p:tavLst>
                                    </p:anim>
                                    <p:anim calcmode="lin" valueType="num">
                                      <p:cBhvr>
                                        <p:cTn id="84" dur="1000" fill="hold"/>
                                        <p:tgtEl>
                                          <p:spTgt spid="54290"/>
                                        </p:tgtEl>
                                        <p:attrNameLst>
                                          <p:attrName>ppt_h</p:attrName>
                                        </p:attrNameLst>
                                      </p:cBhvr>
                                      <p:tavLst>
                                        <p:tav tm="0">
                                          <p:val>
                                            <p:fltVal val="0"/>
                                          </p:val>
                                        </p:tav>
                                        <p:tav tm="100000">
                                          <p:val>
                                            <p:strVal val="#ppt_h"/>
                                          </p:val>
                                        </p:tav>
                                      </p:tavLst>
                                    </p:anim>
                                    <p:anim calcmode="lin" valueType="num">
                                      <p:cBhvr>
                                        <p:cTn id="85" dur="1000" fill="hold"/>
                                        <p:tgtEl>
                                          <p:spTgt spid="54290"/>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5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54291"/>
                                        </p:tgtEl>
                                        <p:attrNameLst>
                                          <p:attrName>style.visibility</p:attrName>
                                        </p:attrNameLst>
                                      </p:cBhvr>
                                      <p:to>
                                        <p:strVal val="visible"/>
                                      </p:to>
                                    </p:set>
                                    <p:anim calcmode="lin" valueType="num">
                                      <p:cBhvr>
                                        <p:cTn id="91" dur="1000" fill="hold"/>
                                        <p:tgtEl>
                                          <p:spTgt spid="54291"/>
                                        </p:tgtEl>
                                        <p:attrNameLst>
                                          <p:attrName>ppt_w</p:attrName>
                                        </p:attrNameLst>
                                      </p:cBhvr>
                                      <p:tavLst>
                                        <p:tav tm="0">
                                          <p:val>
                                            <p:fltVal val="0"/>
                                          </p:val>
                                        </p:tav>
                                        <p:tav tm="100000">
                                          <p:val>
                                            <p:strVal val="#ppt_w"/>
                                          </p:val>
                                        </p:tav>
                                      </p:tavLst>
                                    </p:anim>
                                    <p:anim calcmode="lin" valueType="num">
                                      <p:cBhvr>
                                        <p:cTn id="92" dur="1000" fill="hold"/>
                                        <p:tgtEl>
                                          <p:spTgt spid="54291"/>
                                        </p:tgtEl>
                                        <p:attrNameLst>
                                          <p:attrName>ppt_h</p:attrName>
                                        </p:attrNameLst>
                                      </p:cBhvr>
                                      <p:tavLst>
                                        <p:tav tm="0">
                                          <p:val>
                                            <p:fltVal val="0"/>
                                          </p:val>
                                        </p:tav>
                                        <p:tav tm="100000">
                                          <p:val>
                                            <p:strVal val="#ppt_h"/>
                                          </p:val>
                                        </p:tav>
                                      </p:tavLst>
                                    </p:anim>
                                    <p:anim calcmode="lin" valueType="num">
                                      <p:cBhvr>
                                        <p:cTn id="93" dur="1000" fill="hold"/>
                                        <p:tgtEl>
                                          <p:spTgt spid="54291"/>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542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54292"/>
                                        </p:tgtEl>
                                        <p:attrNameLst>
                                          <p:attrName>style.visibility</p:attrName>
                                        </p:attrNameLst>
                                      </p:cBhvr>
                                      <p:to>
                                        <p:strVal val="visible"/>
                                      </p:to>
                                    </p:set>
                                    <p:anim calcmode="lin" valueType="num">
                                      <p:cBhvr>
                                        <p:cTn id="99" dur="1000" fill="hold"/>
                                        <p:tgtEl>
                                          <p:spTgt spid="54292"/>
                                        </p:tgtEl>
                                        <p:attrNameLst>
                                          <p:attrName>ppt_w</p:attrName>
                                        </p:attrNameLst>
                                      </p:cBhvr>
                                      <p:tavLst>
                                        <p:tav tm="0">
                                          <p:val>
                                            <p:fltVal val="0"/>
                                          </p:val>
                                        </p:tav>
                                        <p:tav tm="100000">
                                          <p:val>
                                            <p:strVal val="#ppt_w"/>
                                          </p:val>
                                        </p:tav>
                                      </p:tavLst>
                                    </p:anim>
                                    <p:anim calcmode="lin" valueType="num">
                                      <p:cBhvr>
                                        <p:cTn id="100" dur="1000" fill="hold"/>
                                        <p:tgtEl>
                                          <p:spTgt spid="54292"/>
                                        </p:tgtEl>
                                        <p:attrNameLst>
                                          <p:attrName>ppt_h</p:attrName>
                                        </p:attrNameLst>
                                      </p:cBhvr>
                                      <p:tavLst>
                                        <p:tav tm="0">
                                          <p:val>
                                            <p:fltVal val="0"/>
                                          </p:val>
                                        </p:tav>
                                        <p:tav tm="100000">
                                          <p:val>
                                            <p:strVal val="#ppt_h"/>
                                          </p:val>
                                        </p:tav>
                                      </p:tavLst>
                                    </p:anim>
                                    <p:anim calcmode="lin" valueType="num">
                                      <p:cBhvr>
                                        <p:cTn id="101" dur="1000" fill="hold"/>
                                        <p:tgtEl>
                                          <p:spTgt spid="54292"/>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5429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P spid="54279" grpId="0"/>
      <p:bldP spid="54280" grpId="0"/>
      <p:bldP spid="54281" grpId="0"/>
      <p:bldP spid="54282" grpId="0"/>
      <p:bldP spid="54283" grpId="0"/>
      <p:bldP spid="54286" grpId="0"/>
      <p:bldP spid="54287" grpId="0"/>
      <p:bldP spid="54288" grpId="0"/>
      <p:bldP spid="54289" grpId="0" animBg="1"/>
      <p:bldP spid="54290" grpId="0"/>
      <p:bldP spid="54291" grpId="0"/>
      <p:bldP spid="5429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Deception</a:t>
            </a: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 </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(2:18-29)</a:t>
            </a: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dirty="0">
                <a:solidFill>
                  <a:srgbClr val="FFFF00"/>
                </a:solidFill>
                <a:effectLst>
                  <a:outerShdw blurRad="288925" dist="127000" dir="2700000" algn="tl" rotWithShape="0">
                    <a:srgbClr val="000000">
                      <a:alpha val="43000"/>
                    </a:srgbClr>
                  </a:outerShdw>
                </a:effectLst>
                <a:latin typeface="Arial"/>
                <a:ea typeface="+mn-ea"/>
                <a:cs typeface="Arial"/>
              </a:rPr>
              <a:t>Worldliness</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(2:15-17)</a:t>
            </a: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Avoid two hindrances to obedience to fight early Gnosticism (2:15-29).</a:t>
            </a:r>
          </a:p>
        </p:txBody>
      </p:sp>
    </p:spTree>
    <p:extLst>
      <p:ext uri="{BB962C8B-B14F-4D97-AF65-F5344CB8AC3E}">
        <p14:creationId xmlns:p14="http://schemas.microsoft.com/office/powerpoint/2010/main" val="444904970"/>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9116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Dear children, the last hour is here. You have heard that the Antichrist is coming, and already many such antichrists have appeared. From this we know that the last hour has come.  </a:t>
            </a:r>
            <a:r>
              <a:rPr lang="en-US" sz="3200" b="1" baseline="30000" dirty="0">
                <a:effectLst>
                  <a:glow rad="127000">
                    <a:schemeClr val="tx1"/>
                  </a:glow>
                </a:effectLst>
                <a:latin typeface="Arial" charset="0"/>
                <a:ea typeface="ＭＳ Ｐゴシック" charset="0"/>
                <a:cs typeface="ＭＳ Ｐゴシック" charset="0"/>
              </a:rPr>
              <a:t>19 </a:t>
            </a:r>
            <a:r>
              <a:rPr lang="en-US" sz="3200" b="1" dirty="0">
                <a:effectLst>
                  <a:glow rad="127000">
                    <a:schemeClr val="tx1"/>
                  </a:glow>
                </a:effectLst>
                <a:latin typeface="Arial" charset="0"/>
                <a:ea typeface="ＭＳ Ｐゴシック" charset="0"/>
                <a:cs typeface="ＭＳ Ｐゴシック" charset="0"/>
              </a:rPr>
              <a:t>These people left our churches, but they never really belonged with us; otherwise they would have stayed with us. When they left, it proved that they did not belong with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 John 2:18-19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541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body" idx="1"/>
          </p:nvPr>
        </p:nvSpPr>
        <p:spPr>
          <a:xfrm>
            <a:off x="685800" y="2819400"/>
            <a:ext cx="7772400" cy="1752600"/>
          </a:xfrm>
        </p:spPr>
        <p:txBody>
          <a:bodyPr/>
          <a:lstStyle/>
          <a:p>
            <a:pPr>
              <a:lnSpc>
                <a:spcPct val="90000"/>
              </a:lnSpc>
            </a:pPr>
            <a:r>
              <a:rPr kumimoji="0" lang="en-US" sz="4000" b="1" i="1">
                <a:latin typeface="Arial Black" charset="0"/>
                <a:ea typeface="宋体" charset="0"/>
                <a:cs typeface="宋体" charset="0"/>
              </a:rPr>
              <a:t>What is the relationship of the anointing of the Spirit to indwelling?</a:t>
            </a:r>
            <a:r>
              <a:rPr kumimoji="0" lang="en-US" sz="4000">
                <a:latin typeface="Arial Black" charset="0"/>
                <a:ea typeface="宋体" charset="0"/>
                <a:cs typeface="宋体" charset="0"/>
              </a:rPr>
              <a:t> </a:t>
            </a:r>
            <a:endParaRPr kumimoji="0" lang="en-US" sz="4000">
              <a:latin typeface="Arial Black" charset="0"/>
              <a:ea typeface="ＭＳ Ｐゴシック" charset="0"/>
              <a:cs typeface="ＭＳ Ｐゴシック" charset="0"/>
            </a:endParaRPr>
          </a:p>
        </p:txBody>
      </p:sp>
      <p:sp>
        <p:nvSpPr>
          <p:cNvPr id="309252" name="Rectangle 4"/>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 name="Picture 5"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804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anim calcmode="lin" valueType="num">
                                      <p:cBhvr>
                                        <p:cTn id="7" dur="500" fill="hold"/>
                                        <p:tgtEl>
                                          <p:spTgt spid="3092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0925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092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2205038"/>
            <a:ext cx="7772400" cy="4032250"/>
          </a:xfrm>
        </p:spPr>
        <p:txBody>
          <a:bodyPr anchor="t"/>
          <a:lstStyle/>
          <a:p>
            <a:pPr algn="l">
              <a:defRPr/>
            </a:pPr>
            <a:r>
              <a:rPr lang="ru-RU" baseline="30000" dirty="0">
                <a:latin typeface="Arial"/>
                <a:cs typeface="Arial"/>
              </a:rPr>
              <a:t>"</a:t>
            </a:r>
            <a:r>
              <a:rPr lang="en-US" dirty="0">
                <a:latin typeface="Arial"/>
                <a:cs typeface="Arial"/>
              </a:rPr>
              <a:t>Now it is God who makes both us and you stand firm in Christ.  </a:t>
            </a:r>
            <a:r>
              <a:rPr lang="en-US" dirty="0">
                <a:solidFill>
                  <a:srgbClr val="FFFF00"/>
                </a:solidFill>
                <a:latin typeface="Arial"/>
                <a:cs typeface="Arial"/>
              </a:rPr>
              <a:t>He anointed us</a:t>
            </a:r>
            <a:r>
              <a:rPr lang="en-US" dirty="0">
                <a:latin typeface="Arial"/>
                <a:cs typeface="Arial"/>
              </a:rPr>
              <a:t>,  </a:t>
            </a:r>
            <a:r>
              <a:rPr lang="en-US" baseline="30000" dirty="0">
                <a:latin typeface="Arial"/>
                <a:cs typeface="Arial"/>
              </a:rPr>
              <a:t>22</a:t>
            </a:r>
            <a:r>
              <a:rPr lang="en-US" dirty="0">
                <a:latin typeface="Arial"/>
                <a:cs typeface="Arial"/>
              </a:rPr>
              <a:t>set his seal of ownership on us, and put his Spirit in our hearts as a deposit, guaranteeing what is to come</a:t>
            </a:r>
            <a:r>
              <a:rPr lang="ru-RU" dirty="0">
                <a:latin typeface="Arial"/>
                <a:cs typeface="Arial"/>
              </a:rPr>
              <a:t>"</a:t>
            </a:r>
            <a:r>
              <a:rPr lang="en-US" dirty="0">
                <a:latin typeface="Arial"/>
                <a:cs typeface="Arial"/>
              </a:rPr>
              <a:t> (2 Cor. 1:21 NIV)</a:t>
            </a:r>
            <a:endParaRPr lang="en-US" dirty="0">
              <a:latin typeface="Arial"/>
              <a:ea typeface="+mn-ea"/>
              <a:cs typeface="Arial"/>
            </a:endParaRPr>
          </a:p>
        </p:txBody>
      </p:sp>
      <p:sp>
        <p:nvSpPr>
          <p:cNvPr id="311299"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552407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The Anointing of the Spirit</a:t>
            </a:r>
          </a:p>
        </p:txBody>
      </p:sp>
      <p:sp>
        <p:nvSpPr>
          <p:cNvPr id="625667" name="Rectangle 3"/>
          <p:cNvSpPr>
            <a:spLocks noGrp="1" noChangeArrowheads="1"/>
          </p:cNvSpPr>
          <p:nvPr>
            <p:ph type="subTitle" idx="1"/>
          </p:nvPr>
        </p:nvSpPr>
        <p:spPr>
          <a:xfrm>
            <a:off x="685800" y="1916113"/>
            <a:ext cx="7772400" cy="4033837"/>
          </a:xfrm>
        </p:spPr>
        <p:txBody>
          <a:bodyPr/>
          <a:lstStyle/>
          <a:p>
            <a:pPr algn="l">
              <a:defRPr/>
            </a:pPr>
            <a:r>
              <a:rPr lang="ru-RU" baseline="30000" dirty="0">
                <a:latin typeface="Arial"/>
                <a:cs typeface="Arial"/>
              </a:rPr>
              <a:t>"</a:t>
            </a:r>
            <a:r>
              <a:rPr lang="en-US" dirty="0">
                <a:latin typeface="Arial"/>
                <a:ea typeface="+mn-ea"/>
                <a:cs typeface="Arial"/>
              </a:rPr>
              <a:t>But </a:t>
            </a:r>
            <a:r>
              <a:rPr lang="en-US" dirty="0">
                <a:solidFill>
                  <a:srgbClr val="FFFF00"/>
                </a:solidFill>
                <a:latin typeface="Arial"/>
                <a:ea typeface="+mn-ea"/>
                <a:cs typeface="Arial"/>
              </a:rPr>
              <a:t>you have an anointing</a:t>
            </a:r>
            <a:r>
              <a:rPr lang="en-US" dirty="0">
                <a:latin typeface="Arial"/>
                <a:ea typeface="+mn-ea"/>
                <a:cs typeface="Arial"/>
              </a:rPr>
              <a:t> from the Holy One, and all of you know the truth…</a:t>
            </a:r>
            <a:r>
              <a:rPr lang="en-US" baseline="30000" dirty="0">
                <a:latin typeface="Arial"/>
                <a:cs typeface="Arial"/>
              </a:rPr>
              <a:t>27</a:t>
            </a:r>
            <a:r>
              <a:rPr lang="en-US" dirty="0">
                <a:latin typeface="Arial"/>
                <a:cs typeface="Arial"/>
              </a:rPr>
              <a:t>As for you, </a:t>
            </a:r>
            <a:r>
              <a:rPr lang="en-US" dirty="0">
                <a:solidFill>
                  <a:srgbClr val="FFFF00"/>
                </a:solidFill>
                <a:latin typeface="Arial"/>
                <a:cs typeface="Arial"/>
              </a:rPr>
              <a:t>the anointing you received from him remains in you</a:t>
            </a:r>
            <a:r>
              <a:rPr lang="en-US" dirty="0">
                <a:latin typeface="Arial"/>
                <a:cs typeface="Arial"/>
              </a:rPr>
              <a:t>, and you do not need anyone to teach you. But as his anointing teaches you about all things and as that anointing is real, not counterfeit—just as it has taught you, remain in him</a:t>
            </a:r>
            <a:r>
              <a:rPr lang="ru-RU" dirty="0">
                <a:latin typeface="Arial"/>
                <a:cs typeface="Arial"/>
              </a:rPr>
              <a:t>"</a:t>
            </a:r>
            <a:r>
              <a:rPr lang="en-US" dirty="0">
                <a:latin typeface="Arial"/>
                <a:cs typeface="Arial"/>
              </a:rPr>
              <a:t> (1 John 2:20, 27)</a:t>
            </a:r>
            <a:endParaRPr lang="en-US" dirty="0">
              <a:latin typeface="Arial"/>
              <a:ea typeface="+mn-ea"/>
              <a:cs typeface="Arial"/>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61837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773238"/>
            <a:ext cx="7772400" cy="4464050"/>
          </a:xfrm>
        </p:spPr>
        <p:txBody>
          <a:bodyPr anchor="t"/>
          <a:lstStyle/>
          <a:p>
            <a:pPr algn="l">
              <a:defRPr/>
            </a:pPr>
            <a:r>
              <a:rPr lang="ru-RU" dirty="0">
                <a:latin typeface="Arial"/>
                <a:cs typeface="Arial"/>
              </a:rPr>
              <a:t>"</a:t>
            </a:r>
            <a:r>
              <a:rPr lang="en-US" dirty="0">
                <a:latin typeface="Arial"/>
                <a:cs typeface="Arial"/>
              </a:rPr>
              <a:t>The difference between the anointing and indwelling seems to lie in their distinct purposes.  The </a:t>
            </a:r>
            <a:r>
              <a:rPr lang="en-US" dirty="0">
                <a:solidFill>
                  <a:srgbClr val="FFFF00"/>
                </a:solidFill>
                <a:latin typeface="Arial"/>
                <a:cs typeface="Arial"/>
              </a:rPr>
              <a:t>indwelling</a:t>
            </a:r>
            <a:r>
              <a:rPr lang="en-US" dirty="0">
                <a:latin typeface="Arial"/>
                <a:cs typeface="Arial"/>
              </a:rPr>
              <a:t> brings the </a:t>
            </a:r>
            <a:r>
              <a:rPr lang="en-US" dirty="0">
                <a:solidFill>
                  <a:srgbClr val="FFFF00"/>
                </a:solidFill>
                <a:latin typeface="Arial"/>
                <a:cs typeface="Arial"/>
              </a:rPr>
              <a:t>presence</a:t>
            </a:r>
            <a:r>
              <a:rPr lang="en-US" dirty="0">
                <a:latin typeface="Arial"/>
                <a:cs typeface="Arial"/>
              </a:rPr>
              <a:t> of God into the life of the believer.  The </a:t>
            </a:r>
            <a:r>
              <a:rPr lang="en-US" dirty="0">
                <a:solidFill>
                  <a:srgbClr val="FFFF00"/>
                </a:solidFill>
                <a:latin typeface="Arial"/>
                <a:cs typeface="Arial"/>
              </a:rPr>
              <a:t>anointing</a:t>
            </a:r>
            <a:r>
              <a:rPr lang="en-US" dirty="0">
                <a:latin typeface="Arial"/>
                <a:cs typeface="Arial"/>
              </a:rPr>
              <a:t>, as far as the believer is concerned, is that he </a:t>
            </a:r>
            <a:r>
              <a:rPr lang="en-US" dirty="0">
                <a:solidFill>
                  <a:srgbClr val="FFFF00"/>
                </a:solidFill>
                <a:latin typeface="Arial"/>
                <a:cs typeface="Arial"/>
              </a:rPr>
              <a:t>might be taught</a:t>
            </a:r>
            <a:r>
              <a:rPr lang="en-US" dirty="0">
                <a:latin typeface="Arial"/>
                <a:cs typeface="Arial"/>
              </a:rPr>
              <a:t> (1 John 2:20, 27).  Actually, this seems to be the only purpose specified in the believer</a:t>
            </a:r>
            <a:r>
              <a:rPr lang="uk-UA" dirty="0">
                <a:latin typeface="Arial"/>
                <a:cs typeface="Arial"/>
              </a:rPr>
              <a:t>'</a:t>
            </a:r>
            <a:r>
              <a:rPr lang="en-US" dirty="0">
                <a:latin typeface="Arial"/>
                <a:cs typeface="Arial"/>
              </a:rPr>
              <a:t>s case.</a:t>
            </a:r>
            <a:endParaRPr lang="en-US" dirty="0">
              <a:latin typeface="Arial"/>
              <a:ea typeface="+mn-ea"/>
              <a:cs typeface="Arial"/>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en-US" b="1" dirty="0">
                <a:latin typeface="Arial"/>
                <a:ea typeface="+mj-ea"/>
                <a:cs typeface="Arial"/>
              </a:rPr>
              <a:t>Ryrie on the Anointing</a:t>
            </a:r>
          </a:p>
        </p:txBody>
      </p:sp>
      <p:sp>
        <p:nvSpPr>
          <p:cNvPr id="625667" name="Rectangle 3"/>
          <p:cNvSpPr>
            <a:spLocks noGrp="1" noChangeArrowheads="1"/>
          </p:cNvSpPr>
          <p:nvPr>
            <p:ph type="subTitle" idx="1"/>
          </p:nvPr>
        </p:nvSpPr>
        <p:spPr>
          <a:xfrm>
            <a:off x="685800" y="1628800"/>
            <a:ext cx="7772400" cy="4464050"/>
          </a:xfrm>
        </p:spPr>
        <p:txBody>
          <a:bodyPr anchor="t"/>
          <a:lstStyle/>
          <a:p>
            <a:pPr algn="l">
              <a:defRPr/>
            </a:pPr>
            <a:r>
              <a:rPr lang="ru-RU" dirty="0">
                <a:latin typeface="Arial"/>
                <a:cs typeface="Arial"/>
              </a:rPr>
              <a:t>"</a:t>
            </a:r>
            <a:r>
              <a:rPr lang="en-US" dirty="0">
                <a:latin typeface="Arial"/>
                <a:cs typeface="Arial"/>
              </a:rPr>
              <a:t>However, if one may use the example of the anointing of Christ [Luke 4:18; Acts 4:27; 10:38; Heb. 1:9] and of Old Testament priests [Exod. 30:32-33; cf. kings 1 Sam. 10:1; Zech 4:14], then another purpose emerges—that of </a:t>
            </a:r>
            <a:r>
              <a:rPr lang="en-US" dirty="0">
                <a:solidFill>
                  <a:srgbClr val="FFFF00"/>
                </a:solidFill>
                <a:latin typeface="Arial"/>
                <a:cs typeface="Arial"/>
              </a:rPr>
              <a:t>service</a:t>
            </a:r>
            <a:r>
              <a:rPr lang="en-US" dirty="0">
                <a:latin typeface="Arial"/>
                <a:cs typeface="Arial"/>
              </a:rPr>
              <a:t>.  But…the full experience of the anointing depends on being filled with the Spirit</a:t>
            </a:r>
            <a:r>
              <a:rPr lang="ru-RU" dirty="0">
                <a:latin typeface="Arial"/>
                <a:cs typeface="Arial"/>
              </a:rPr>
              <a:t>"</a:t>
            </a:r>
            <a:endParaRPr lang="en-US" dirty="0">
              <a:latin typeface="Arial"/>
              <a:cs typeface="Arial"/>
            </a:endParaRPr>
          </a:p>
          <a:p>
            <a:pPr algn="r">
              <a:defRPr/>
            </a:pPr>
            <a:r>
              <a:rPr lang="en-US" i="0" dirty="0">
                <a:latin typeface="Arial"/>
                <a:cs typeface="Arial"/>
              </a:rPr>
              <a:t>(Ryrie, </a:t>
            </a:r>
            <a:r>
              <a:rPr lang="en-US" dirty="0">
                <a:latin typeface="Arial"/>
                <a:cs typeface="Arial"/>
              </a:rPr>
              <a:t>The Holy Spirit, </a:t>
            </a:r>
            <a:r>
              <a:rPr lang="en-US" i="0" dirty="0">
                <a:latin typeface="Arial"/>
                <a:cs typeface="Arial"/>
              </a:rPr>
              <a:t>73).</a:t>
            </a:r>
            <a:endParaRPr lang="en-US" i="0" dirty="0">
              <a:latin typeface="Arial"/>
              <a:ea typeface="+mn-ea"/>
              <a:cs typeface="Arial"/>
            </a:endParaRPr>
          </a:p>
        </p:txBody>
      </p:sp>
      <p:sp>
        <p:nvSpPr>
          <p:cNvPr id="317443"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808365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en-US" sz="2800">
                <a:solidFill>
                  <a:schemeClr val="bg1"/>
                </a:solidFill>
                <a:latin typeface="Arial" charset="0"/>
              </a:rPr>
              <a:t>Key Verse</a:t>
            </a: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sp>
        <p:nvSpPr>
          <p:cNvPr id="28677" name="Text Box 5"/>
          <p:cNvSpPr txBox="1">
            <a:spLocks noChangeArrowheads="1"/>
          </p:cNvSpPr>
          <p:nvPr/>
        </p:nvSpPr>
        <p:spPr bwMode="auto">
          <a:xfrm>
            <a:off x="304800" y="2895600"/>
            <a:ext cx="85344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John</a:t>
            </a:r>
            <a:r>
              <a:rPr kumimoji="0" lang="fr-FR"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a:t>
            </a:r>
            <a:r>
              <a:rPr kumimoji="0" lang="en-US" altLang="zh-CN" sz="2800" b="1" i="0" u="sng" strike="noStrike" kern="1200" cap="none" spc="0" normalizeH="0" baseline="0" noProof="0" dirty="0">
                <a:ln>
                  <a:noFill/>
                </a:ln>
                <a:solidFill>
                  <a:srgbClr val="003366"/>
                </a:solidFill>
                <a:effectLst/>
                <a:uLnTx/>
                <a:uFillTx/>
                <a:latin typeface="Arial" charset="0"/>
                <a:ea typeface="宋体" charset="0"/>
                <a:cs typeface="宋体" charset="0"/>
              </a:rPr>
              <a:t>s Key Purpose in Writing</a:t>
            </a:r>
            <a:endPar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"I am writing these things to you about those </a:t>
            </a:r>
            <a:r>
              <a:rPr kumimoji="0" lang="en-US" altLang="zh-CN" sz="2800" b="1" i="0" u="none" strike="noStrike" kern="1200" cap="none" spc="0" normalizeH="0" baseline="0" noProof="0" dirty="0">
                <a:ln>
                  <a:noFill/>
                </a:ln>
                <a:solidFill>
                  <a:srgbClr val="800080"/>
                </a:solidFill>
                <a:effectLst/>
                <a:uLnTx/>
                <a:uFillTx/>
                <a:latin typeface="Arial" charset="0"/>
                <a:ea typeface="宋体" charset="0"/>
                <a:cs typeface="宋体" charset="0"/>
              </a:rPr>
              <a:t>who are trying to lead you astray</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And now, dear children, </a:t>
            </a:r>
            <a:r>
              <a:rPr kumimoji="0" lang="en-US" altLang="zh-CN" sz="2800" b="1" i="0" u="none" strike="noStrike" kern="1200" cap="none" spc="0" normalizeH="0" baseline="0" noProof="0" dirty="0">
                <a:ln>
                  <a:noFill/>
                </a:ln>
                <a:solidFill>
                  <a:srgbClr val="800080"/>
                </a:solidFill>
                <a:effectLst/>
                <a:uLnTx/>
                <a:uFillTx/>
                <a:latin typeface="Arial" charset="0"/>
                <a:ea typeface="宋体" charset="0"/>
                <a:cs typeface="宋体" charset="0"/>
              </a:rPr>
              <a:t>continue in him</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so that when he appears we may be confident and unashamed before him at his coming" (1 John 2:26, 28).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en-US" sz="3600" b="1" dirty="0"/>
              <a:t>Oprah Winfrey’s Influence</a:t>
            </a: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22 million viewers each day!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Named most influential celebrity two years in a row (2012-2013)</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565564"/>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PLATS">
  <a:themeElements>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fontScheme name="SPLA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PLATS 1">
        <a:dk1>
          <a:srgbClr val="000000"/>
        </a:dk1>
        <a:lt1>
          <a:srgbClr val="FFFFFF"/>
        </a:lt1>
        <a:dk2>
          <a:srgbClr val="003399"/>
        </a:dk2>
        <a:lt2>
          <a:srgbClr val="FFFF66"/>
        </a:lt2>
        <a:accent1>
          <a:srgbClr val="FF9933"/>
        </a:accent1>
        <a:accent2>
          <a:srgbClr val="CC0066"/>
        </a:accent2>
        <a:accent3>
          <a:srgbClr val="AAADCA"/>
        </a:accent3>
        <a:accent4>
          <a:srgbClr val="DADADA"/>
        </a:accent4>
        <a:accent5>
          <a:srgbClr val="FFCAAD"/>
        </a:accent5>
        <a:accent6>
          <a:srgbClr val="B9005C"/>
        </a:accent6>
        <a:hlink>
          <a:srgbClr val="00CCCC"/>
        </a:hlink>
        <a:folHlink>
          <a:srgbClr val="0066FF"/>
        </a:folHlink>
      </a:clrScheme>
      <a:clrMap bg1="dk2" tx1="lt1" bg2="dk1" tx2="lt2" accent1="accent1" accent2="accent2" accent3="accent3" accent4="accent4" accent5="accent5" accent6="accent6" hlink="hlink" folHlink="folHlink"/>
    </a:extraClrScheme>
    <a:extraClrScheme>
      <a:clrScheme name="SPLATS 2">
        <a:dk1>
          <a:srgbClr val="000000"/>
        </a:dk1>
        <a:lt1>
          <a:srgbClr val="FFFFFF"/>
        </a:lt1>
        <a:dk2>
          <a:srgbClr val="000080"/>
        </a:dk2>
        <a:lt2>
          <a:srgbClr val="B2B2B2"/>
        </a:lt2>
        <a:accent1>
          <a:srgbClr val="CCCCFF"/>
        </a:accent1>
        <a:accent2>
          <a:srgbClr val="99CCFF"/>
        </a:accent2>
        <a:accent3>
          <a:srgbClr val="FFFFFF"/>
        </a:accent3>
        <a:accent4>
          <a:srgbClr val="000000"/>
        </a:accent4>
        <a:accent5>
          <a:srgbClr val="E2E2FF"/>
        </a:accent5>
        <a:accent6>
          <a:srgbClr val="8AB9E7"/>
        </a:accent6>
        <a:hlink>
          <a:srgbClr val="FF99FF"/>
        </a:hlink>
        <a:folHlink>
          <a:srgbClr val="CCECFF"/>
        </a:folHlink>
      </a:clrScheme>
      <a:clrMap bg1="lt1" tx1="dk1" bg2="lt2" tx2="dk2" accent1="accent1" accent2="accent2" accent3="accent3" accent4="accent4" accent5="accent5" accent6="accent6" hlink="hlink" folHlink="folHlink"/>
    </a:extraClrScheme>
    <a:extraClrScheme>
      <a:clrScheme name="SPLAT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12582</TotalTime>
  <Words>16842</Words>
  <Application>Microsoft Macintosh PowerPoint</Application>
  <PresentationFormat>On-screen Show (4:3)</PresentationFormat>
  <Paragraphs>1641</Paragraphs>
  <Slides>217</Slides>
  <Notes>187</Notes>
  <HiddenSlides>0</HiddenSlides>
  <MMClips>0</MMClips>
  <ScaleCrop>false</ScaleCrop>
  <HeadingPairs>
    <vt:vector size="6" baseType="variant">
      <vt:variant>
        <vt:lpstr>Fonts Used</vt:lpstr>
      </vt:variant>
      <vt:variant>
        <vt:i4>32</vt:i4>
      </vt:variant>
      <vt:variant>
        <vt:lpstr>Theme</vt:lpstr>
      </vt:variant>
      <vt:variant>
        <vt:i4>47</vt:i4>
      </vt:variant>
      <vt:variant>
        <vt:lpstr>Slide Titles</vt:lpstr>
      </vt:variant>
      <vt:variant>
        <vt:i4>217</vt:i4>
      </vt:variant>
    </vt:vector>
  </HeadingPairs>
  <TitlesOfParts>
    <vt:vector size="296" baseType="lpstr">
      <vt:lpstr>26</vt:lpstr>
      <vt:lpstr>Adventure</vt:lpstr>
      <vt:lpstr>Arail</vt:lpstr>
      <vt:lpstr>Arial MT</vt:lpstr>
      <vt:lpstr>Aril</vt:lpstr>
      <vt:lpstr>BONES</vt:lpstr>
      <vt:lpstr>Coolvetica</vt:lpstr>
      <vt:lpstr>ＭＳ Ｐゴシック</vt:lpstr>
      <vt:lpstr>ＭＳ Ｐゴシック</vt:lpstr>
      <vt:lpstr>Osaka</vt:lpstr>
      <vt:lpstr>Apple Chancery</vt:lpstr>
      <vt:lpstr>Arial</vt:lpstr>
      <vt:lpstr>Arial Black</vt:lpstr>
      <vt:lpstr>Arial Narrow</vt:lpstr>
      <vt:lpstr>Bradley Hand ITC TT-Bold</vt:lpstr>
      <vt:lpstr>Bwgrki</vt:lpstr>
      <vt:lpstr>Bwgrkl</vt:lpstr>
      <vt:lpstr>Calibri</vt:lpstr>
      <vt:lpstr>Chalkboard SE Bold</vt:lpstr>
      <vt:lpstr>Chalkduster</vt:lpstr>
      <vt:lpstr>Comic Sans MS</vt:lpstr>
      <vt:lpstr>Copperplate Gothic Light</vt:lpstr>
      <vt:lpstr>Helvetica</vt:lpstr>
      <vt:lpstr>Helvetica Neue</vt:lpstr>
      <vt:lpstr>Impact</vt:lpstr>
      <vt:lpstr>Lucida Grande</vt:lpstr>
      <vt:lpstr>Monotype Corsiva</vt:lpstr>
      <vt:lpstr>Monotype Sorts</vt:lpstr>
      <vt:lpstr>Tahoma</vt:lpstr>
      <vt:lpstr>Times</vt:lpstr>
      <vt:lpstr>Times New Roman</vt:lpstr>
      <vt:lpstr>Wingdings</vt:lpstr>
      <vt:lpstr>Capsules</vt:lpstr>
      <vt:lpstr>Selling a Product or Service</vt:lpstr>
      <vt:lpstr>Default Design</vt:lpstr>
      <vt:lpstr>1_Default Design</vt:lpstr>
      <vt:lpstr>Compass</vt:lpstr>
      <vt:lpstr>Dad`s Tie</vt:lpstr>
      <vt:lpstr>Orbit</vt:lpstr>
      <vt:lpstr>1_Dad`s Tie</vt:lpstr>
      <vt:lpstr>Office Theme</vt:lpstr>
      <vt:lpstr>1_Blank Presentation</vt:lpstr>
      <vt:lpstr>14_Default Design</vt:lpstr>
      <vt:lpstr>8_Default Design</vt:lpstr>
      <vt:lpstr>2_Blank Presentation</vt:lpstr>
      <vt:lpstr>5_Office Theme</vt:lpstr>
      <vt:lpstr>6_Office Theme</vt:lpstr>
      <vt:lpstr>1_Orbit</vt:lpstr>
      <vt:lpstr>49_Blank Presentation</vt:lpstr>
      <vt:lpstr>Koi</vt:lpstr>
      <vt:lpstr>2_Default Design</vt:lpstr>
      <vt:lpstr>3_Default Design</vt:lpstr>
      <vt:lpstr>4_Default Design</vt:lpstr>
      <vt:lpstr>Blank Presentation</vt:lpstr>
      <vt:lpstr>1_Capsules</vt:lpstr>
      <vt:lpstr>Cascade</vt:lpstr>
      <vt:lpstr>Slit</vt:lpstr>
      <vt:lpstr>untitled 1</vt:lpstr>
      <vt:lpstr>3_Cascade</vt:lpstr>
      <vt:lpstr>12_Default Design</vt:lpstr>
      <vt:lpstr>4_Blank Presentation</vt:lpstr>
      <vt:lpstr>5_Blank Presentation</vt:lpstr>
      <vt:lpstr>3_Ribbons</vt:lpstr>
      <vt:lpstr>1_Office Theme</vt:lpstr>
      <vt:lpstr>1_Nature</vt:lpstr>
      <vt:lpstr>ZESTY</vt:lpstr>
      <vt:lpstr>Frame</vt:lpstr>
      <vt:lpstr>6_Default Design</vt:lpstr>
      <vt:lpstr>Textured</vt:lpstr>
      <vt:lpstr>6_Blank Presentation</vt:lpstr>
      <vt:lpstr>7_Default Design</vt:lpstr>
      <vt:lpstr>50_Blank Presentation</vt:lpstr>
      <vt:lpstr>3_Blank Presentation</vt:lpstr>
      <vt:lpstr>5_Default Design</vt:lpstr>
      <vt:lpstr>2_Office Theme</vt:lpstr>
      <vt:lpstr>51_Blank Presentation</vt:lpstr>
      <vt:lpstr>1_Koi</vt:lpstr>
      <vt:lpstr>SPLATS</vt:lpstr>
      <vt:lpstr>Nature</vt:lpstr>
      <vt:lpstr>1 John</vt:lpstr>
      <vt:lpstr>Key Word</vt:lpstr>
      <vt:lpstr>Theme</vt:lpstr>
      <vt:lpstr>Key Verse</vt:lpstr>
      <vt:lpstr>Summary Statement</vt:lpstr>
      <vt:lpstr>Kingdom Statement</vt:lpstr>
      <vt:lpstr>Covenant</vt:lpstr>
      <vt:lpstr>Redemption</vt:lpstr>
      <vt:lpstr>Prophecy (Lord, Deity) </vt:lpstr>
      <vt:lpstr>1 John – Summary Chart</vt:lpstr>
      <vt:lpstr>Acrostic Bible – 1 John</vt:lpstr>
      <vt:lpstr>Be Obedient</vt:lpstr>
      <vt:lpstr>Sheep tend to stray.</vt:lpstr>
      <vt:lpstr>How can you avoid straying into false teaching?</vt:lpstr>
      <vt:lpstr>I. Obey God’s commands (1–2). </vt:lpstr>
      <vt:lpstr>II. Love others (3:1–5:3). </vt:lpstr>
      <vt:lpstr>Benefits of Obedience:</vt:lpstr>
      <vt:lpstr>Main Idea of the Letter</vt:lpstr>
      <vt:lpstr>Application</vt:lpstr>
      <vt:lpstr>Black</vt:lpstr>
      <vt:lpstr>Title</vt:lpstr>
      <vt:lpstr>"Peter and the other disciple started out for the tomb.  4They were both running, but the other disciple outran Peter and reached the tomb first" (John 20:3-4 NLT).</vt:lpstr>
      <vt:lpstr>Authorship</vt:lpstr>
      <vt:lpstr>Authorship</vt:lpstr>
      <vt:lpstr>Authorship</vt:lpstr>
      <vt:lpstr>Date</vt:lpstr>
      <vt:lpstr>Origin/Recipients</vt:lpstr>
      <vt:lpstr>Occasion</vt:lpstr>
      <vt:lpstr>Occasion</vt:lpstr>
      <vt:lpstr>Occasion</vt:lpstr>
      <vt:lpstr>Characteristics</vt:lpstr>
      <vt:lpstr>Summary Statement </vt:lpstr>
      <vt:lpstr>Ascending Spiral Structure in 1 John</vt:lpstr>
      <vt:lpstr>Outline</vt:lpstr>
      <vt:lpstr>Argument</vt:lpstr>
      <vt:lpstr>The Gospel of Judas</vt:lpstr>
      <vt:lpstr>The Gospel of Judas</vt:lpstr>
      <vt:lpstr>Irenaeus (AD 180)</vt:lpstr>
      <vt:lpstr>Synthesis</vt:lpstr>
      <vt:lpstr>Argument</vt:lpstr>
      <vt:lpstr>Assurance in 1 John 5:11-13</vt:lpstr>
      <vt:lpstr>Key Word</vt:lpstr>
      <vt:lpstr>Key Word</vt:lpstr>
      <vt:lpstr>I Love You, Lord 1/1</vt:lpstr>
      <vt:lpstr>Be Obedient</vt:lpstr>
      <vt:lpstr>We are sheep.</vt:lpstr>
      <vt:lpstr>Sheep tend to stray.</vt:lpstr>
      <vt:lpstr>Lost sheep get lonely.</vt:lpstr>
      <vt:lpstr>Sheep tend to return.</vt:lpstr>
      <vt:lpstr>But straying has a price.</vt:lpstr>
      <vt:lpstr>GPS Tracking Shows How Much Wolf Packs Avoid Each Other’s Range</vt:lpstr>
      <vt:lpstr>Have you strayed?</vt:lpstr>
      <vt:lpstr>How can you avoid straying into false teaching?</vt:lpstr>
      <vt:lpstr>Theme</vt:lpstr>
      <vt:lpstr>Gnosticism: Perplexing Questions</vt:lpstr>
      <vt:lpstr>Essential Components of Gnosticism</vt:lpstr>
      <vt:lpstr>Gnosticism's Concept of Salvation</vt:lpstr>
      <vt:lpstr>Origin/Destination</vt:lpstr>
      <vt:lpstr>NT Overview (General + Key Words)</vt:lpstr>
      <vt:lpstr>Argument</vt:lpstr>
      <vt:lpstr>1 John – Summary Chart</vt:lpstr>
      <vt:lpstr>How can you avoid straying into false teaching?</vt:lpstr>
      <vt:lpstr>HOW CAN YOU…</vt:lpstr>
      <vt:lpstr>Slides on  1 John 1</vt:lpstr>
      <vt:lpstr>I. Obey God’s commands  (1 John 1–2). </vt:lpstr>
      <vt:lpstr>"We proclaim to you the one who existed from the beginning, whom we have heard and seen. We saw him with our own eyes and touched him with our own hands. He is the Word of life"  (1 John 1:1 NLT).</vt:lpstr>
      <vt:lpstr>Gnostics Taught a "Secret Knowledge"</vt:lpstr>
      <vt:lpstr>"This one who is life itself was revealed to us, and we have seen him. And now we testify and proclaim to you that he is the one who is eternal life. He was with the Father, and then he was revealed to us"  (1 John 1:2 NLT).</vt:lpstr>
      <vt:lpstr>"We proclaim to you what we ourselves have actually seen and heard so that you may have fellowship with us. And our fellowship is with the Father and with his Son, Jesus Christ.  4 We are writing these things so that you may fully share our joy"  (1 John 1:3-4 NLT).</vt:lpstr>
      <vt:lpstr>John taught that God showcased Jesus</vt:lpstr>
      <vt:lpstr>God Became Man</vt:lpstr>
      <vt:lpstr>The Nativity</vt:lpstr>
      <vt:lpstr>Wise Men Still Seek Him</vt:lpstr>
      <vt:lpstr>Hebrews 2:14 (NLT)</vt:lpstr>
      <vt:lpstr>I. Obey God’s commands  (1 John 1–2). </vt:lpstr>
      <vt:lpstr>"This is the message we heard from Jesus and now declare to you:  God is light, and there is no darkness in him at all" (1 John 1:5 NLT).</vt:lpstr>
      <vt:lpstr>"So we are lying if we say we have fellowship with God but go on living in spiritual darkness; we are not practicing the truth.</vt:lpstr>
      <vt:lpstr>"If we claim we have no sin, we are only fooling ourselves and not living in the truth"  (1 John 1:8 NLT).</vt:lpstr>
      <vt:lpstr>OT Forgiveness of Sin</vt:lpstr>
      <vt:lpstr>NT Forgiveness of Sin</vt:lpstr>
      <vt:lpstr>Slides on  1 John 2</vt:lpstr>
      <vt:lpstr>"My dear children, I am writing this to you so that you will not sin. But if anyone does sin, we have an advocate who pleads our case before the Father. He is Jesus Christ, the one who is truly righteous" (1 John 2:1 NLT).</vt:lpstr>
      <vt:lpstr>“Who then will condemn us? No one—for Christ Jesus died for us and was raised to life for us, and he is sitting in the place of honor at God’s right hand, pleading for us.”</vt:lpstr>
      <vt:lpstr>"He himself is the sacrifice that atones for our sins—and not only our sins but the sins of all the world"  (1 John 2:2 NLT).</vt:lpstr>
      <vt:lpstr>I. Obey God’s commands  (1 John 1–2). </vt:lpstr>
      <vt:lpstr>"Do not love the world" (1 John 2:15)</vt:lpstr>
      <vt:lpstr>1 John 2:15 (NIV)</vt:lpstr>
      <vt:lpstr>1 John 2:16-17 (NIV)</vt:lpstr>
      <vt:lpstr>"…for the world and its desires are passing away"  (1 John 2:17a)</vt:lpstr>
      <vt:lpstr>The Things of the World Comparing Some Key Texts</vt:lpstr>
      <vt:lpstr>PowerPoint Presentation</vt:lpstr>
      <vt:lpstr>"Dear children, the last hour is here. You have heard that the Antichrist is coming, and already many such antichrists have appeared. From this we know that the last hour has come.  19 These people left our churches, but they never really belonged with us; otherwise they would have stayed with us. When they left, it proved that they did not belong with us" (1 John 2:18-19 NLT).</vt:lpstr>
      <vt:lpstr>PowerPoint Presentation</vt:lpstr>
      <vt:lpstr>The Anointing of the Spirit</vt:lpstr>
      <vt:lpstr>The Anointing of the Spirit</vt:lpstr>
      <vt:lpstr>Ryrie on the Anointing</vt:lpstr>
      <vt:lpstr>Ryrie on the Anointing</vt:lpstr>
      <vt:lpstr>Key Verse</vt:lpstr>
      <vt:lpstr>Oprah Winfrey’s Influence</vt:lpstr>
      <vt:lpstr>Oprah Leads Millions Astray</vt:lpstr>
      <vt:lpstr>Oprah Leads Millions Astray</vt:lpstr>
      <vt:lpstr>Oprah Leads Millions Astray</vt:lpstr>
      <vt:lpstr>Debunking The Da Vinci Code</vt:lpstr>
      <vt:lpstr>44 Languages!</vt:lpstr>
      <vt:lpstr>Who is Jesus Christ… really?</vt:lpstr>
      <vt:lpstr>Brown's view of Jesus through "historian" Leigh Teabing…</vt:lpstr>
      <vt:lpstr>Is the Bible reliable?</vt:lpstr>
      <vt:lpstr>"Saying that Dan Brown's book is about Christianity is like saying 'Finding Nemo' is about marine biology."</vt:lpstr>
      <vt:lpstr>HOW CAN YOU…</vt:lpstr>
      <vt:lpstr>Slides on  1 John 3</vt:lpstr>
      <vt:lpstr>II. Love others (3:1–5:3). </vt:lpstr>
      <vt:lpstr>PowerPoint Presentation</vt:lpstr>
      <vt:lpstr>How much can a believer sin  (1 John 3:4)?</vt:lpstr>
      <vt:lpstr>How much can a believer sin  (1 John 3:6)?</vt:lpstr>
      <vt:lpstr>Each of the preceding four translations are inconsistent in rendering verses 4 and 6.  How? In one place each is absolute but then each is habitual in another.  BOTTOM LINE:  We sin when we follow Satan rather than God!</vt:lpstr>
      <vt:lpstr>II. Love others (3:1–5:3). </vt:lpstr>
      <vt:lpstr>"This is the message you have heard from the beginning: We should love one another"  (1 John 3:11 NLT).</vt:lpstr>
      <vt:lpstr>Hatred of people is from Satan.</vt:lpstr>
      <vt:lpstr>II. Love others (3:1–5:3). </vt:lpstr>
      <vt:lpstr>"We know what real love is because Jesus gave up his life for us. So we also ought to give up our lives for our brothers and sisters.  17 If someone has enough money to live well and sees a brother or sister in need but shows no compassion—how can God’s love be in that person?" (1 John 3:16-17 NLT).</vt:lpstr>
      <vt:lpstr>"Dear children, let’s not merely say that we love each other; let us show the truth by our actions.  19 Our actions will show that we belong to the truth, so we will be confident when we stand before God.   20 Even if we feel guilty, God is greater than our feelings, and he knows everything" (1 John 3:18-20 NLT).</vt:lpstr>
      <vt:lpstr>II. Love others (3:1–5:3). </vt:lpstr>
      <vt:lpstr>"Dear friends, if we don’t feel guilty, we can come to God with bold confidence"  (1 John 3:21 NLT).</vt:lpstr>
      <vt:lpstr>"And we will receive from him whatever we ask because we obey him and do the things that please him"  (1 John 3:22 NLT)."</vt:lpstr>
      <vt:lpstr>"And this is his commandment: We must believe in the name of his Son, Jesus Christ, and love one another, just as he commanded us.  24 Those who obey God’s commandments remain in fellowship with him, and he with them. And we know he lives in us because the Spirit he gave us lives in us"  (1 John 3:23-24 NLT).</vt:lpstr>
      <vt:lpstr>Slides on  1 John 4</vt:lpstr>
      <vt:lpstr>II. Love others (3:1–5:3). </vt:lpstr>
      <vt:lpstr>Test the spirits (4:1)</vt:lpstr>
      <vt:lpstr>"Dear friends, do not believe everyone who claims to speak by the Spirit. You must test them to see if the spirit they have comes from God. For there are many false prophets in the world.  2This is how we know if they have the Spirit of God: If a person claiming to be a prophet acknowledges that Jesus Christ came in a real body, that person has the Spirit of God"  (1 John 4:1-2 NLT).</vt:lpstr>
      <vt:lpstr>"But if someone claims to be a prophet and does not acknowledge the truth about Jesus, that person is not from God. Such a person has the spirit of the Antichrist, which you heard is coming into the world and indeed is already here"  (1 John 4:3 NLT).</vt:lpstr>
      <vt:lpstr>"But you belong to God, my dear children. You have already won a victory over those people, because the Spirit who lives in you is greater than the spirit who lives in the world.   5 Those people belong to this world, so they speak from the world’s viewpoint, and the world listens to them"  (1 John 4:4-5 NLT).</vt:lpstr>
      <vt:lpstr>"But we belong to God, and those who know God listen to us. If they do not belong to God, they do not listen to us. That is how we know if someone has the Spirit of truth or the spirit of deception"  (1 John 4:6 NLT).</vt:lpstr>
      <vt:lpstr>II. Love others (3:1–5:3). </vt:lpstr>
      <vt:lpstr>"Dear friends, let us continue to love one another, for love comes from God. Anyone who loves is a child of God and knows God.  8 But anyone who does not love does not know God, for God is love" (1 John 4:7-8 NLT).</vt:lpstr>
      <vt:lpstr>PowerPoint Presentation</vt:lpstr>
      <vt:lpstr>Slides on  1 John 5</vt:lpstr>
      <vt:lpstr>II. Love others (3:1–5:3). </vt:lpstr>
      <vt:lpstr>"Everyone who believes that Jesus is the Christ has become a child of God. And everyone who loves the Father loves his children, too.  2 We know we love God’s children if we love God and obey his commandments.  3 Loving God means keeping his commandments, and his commandments are not burdensome"  (1 John 5:1-3 NLT).</vt:lpstr>
      <vt:lpstr>HOW CAN YOU…</vt:lpstr>
      <vt:lpstr>— Francis Chan —</vt:lpstr>
      <vt:lpstr>Benefits of Obedience:</vt:lpstr>
      <vt:lpstr>"For every child of God defeats this evil world, and we achieve this victory through our faith.  5 And who can win this battle against the world? Only those who believe that Jesus is the Son of God"  (1 John 5:4-5 NLT).</vt:lpstr>
      <vt:lpstr>Benefits of Obedience:</vt:lpstr>
      <vt:lpstr>Jesus Will Return to Earth</vt:lpstr>
      <vt:lpstr>The Rapture (The “Catching Up”)</vt:lpstr>
      <vt:lpstr>PowerPoint Presentation</vt:lpstr>
      <vt:lpstr>God’s Gift (1 John 5:12-13)</vt:lpstr>
      <vt:lpstr>A Prayer</vt:lpstr>
      <vt:lpstr>Eternal Security</vt:lpstr>
      <vt:lpstr>Eternal Security</vt:lpstr>
      <vt:lpstr>Some Despise Security</vt:lpstr>
      <vt:lpstr>Some Despise Security</vt:lpstr>
      <vt:lpstr>Distinguishing Terms</vt:lpstr>
      <vt:lpstr>Distinguishing Terms</vt:lpstr>
      <vt:lpstr>Theological Support for Eternal Security</vt:lpstr>
      <vt:lpstr>The Work of the Triune God Supports Security</vt:lpstr>
      <vt:lpstr>The Work of God the Father</vt:lpstr>
      <vt:lpstr>Election</vt:lpstr>
      <vt:lpstr>Permanent?</vt:lpstr>
      <vt:lpstr>The Work of Christ the Son</vt:lpstr>
      <vt:lpstr>“My sheep listen to my voice; I know them, and they follow me. 28I give them eternal life, and they shall never perish; no one can snatch them out of my hand. 29My Father, who has given them to me, is greater than all; no one can snatch them out of my Father’s hand” (John 10:27-29 NLT)</vt:lpstr>
      <vt:lpstr>Subject</vt:lpstr>
      <vt:lpstr>An Astonishing Claim! </vt:lpstr>
      <vt:lpstr>Permanent?</vt:lpstr>
      <vt:lpstr>The Sealing Work of the Spirit</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NLT</vt:lpstr>
      <vt:lpstr>The Nature of Salvation</vt:lpstr>
      <vt:lpstr>The Believer’s Standing Before God Proves Security</vt:lpstr>
      <vt:lpstr>Biblical Support for Eternal Security</vt:lpstr>
      <vt:lpstr>Assurance in 1 John 5:11-13</vt:lpstr>
      <vt:lpstr>WE NEED TO ATTAIN GOD'S RIGHTEOUSNESS—BUT HOW?</vt:lpstr>
      <vt:lpstr>Righteousness in Romans</vt:lpstr>
      <vt:lpstr>"It is finished"</vt:lpstr>
      <vt:lpstr>Grace is…</vt:lpstr>
      <vt:lpstr>No Condemnation (Rom 8:1)!</vt:lpstr>
      <vt:lpstr>Security in Romans 8</vt:lpstr>
      <vt:lpstr>Roman's 3 Tenses of Salvation </vt:lpstr>
      <vt:lpstr>Blessed Assurance 1/7</vt:lpstr>
      <vt:lpstr>Blessed Assurance 2/7</vt:lpstr>
      <vt:lpstr>Blessed Assurance 3/7</vt:lpstr>
      <vt:lpstr>Blessed Assurance 4/7</vt:lpstr>
      <vt:lpstr>Blessed Assurance 5/7</vt:lpstr>
      <vt:lpstr>Blessed Assurance 6/7</vt:lpstr>
      <vt:lpstr>Blessed Assurance 7/7</vt:lpstr>
      <vt:lpstr>A Parable on Romans 8:28-30</vt:lpstr>
      <vt:lpstr> Foreknowledge</vt:lpstr>
      <vt:lpstr> Predestination</vt:lpstr>
      <vt:lpstr> Calling and justification</vt:lpstr>
      <vt:lpstr> Progressive sanctification &amp; eternal security</vt:lpstr>
      <vt:lpstr> Rapture</vt:lpstr>
      <vt:lpstr> Glorification</vt:lpstr>
      <vt:lpstr>"In all things God works for good…" (8:28-30)</vt:lpstr>
      <vt:lpstr>Benefits of Obedience:</vt:lpstr>
      <vt:lpstr>"And we are confident that he hears us whenever we ask for anything that pleases him.  15 And since we know he hears us when we make our requests, we also know that he will give us what we ask for" (1 John 5:14-15 NLT).</vt:lpstr>
      <vt:lpstr>"If you see a Christian brother or sister sinning in a way that does not lead to death, you should pray, and God will give that person life. </vt:lpstr>
      <vt:lpstr>Some sin leads to premature death (1 John 5:16-17 NIV)</vt:lpstr>
      <vt:lpstr>Benefits of Obedience:</vt:lpstr>
      <vt:lpstr>How much can a believer sin  (1 John 5:18)?</vt:lpstr>
      <vt:lpstr>Benefits of Obedience:</vt:lpstr>
      <vt:lpstr>1 John 5:21 (NIV)</vt:lpstr>
      <vt:lpstr>"Dear children, keep away from anything that might take God’s place in your hearts" (1 John 5:21 NLT).</vt:lpstr>
      <vt:lpstr>"Dear children, keep away from anything that might take God’s place in your hearts" (1 John 5:21 NLT).</vt:lpstr>
      <vt:lpstr>How can you avoid straying into false teaching?</vt:lpstr>
      <vt:lpstr>HOW CAN YOU…</vt:lpstr>
      <vt:lpstr>I. Obey God’s commands (1–2). </vt:lpstr>
      <vt:lpstr>II. Love others (3:1–5:3). </vt:lpstr>
      <vt:lpstr>Benefits of Obedience:</vt:lpstr>
      <vt:lpstr>Main Idea of the Letter</vt:lpstr>
      <vt:lpstr>Application</vt:lpstr>
      <vt:lpstr>Black</vt:lpstr>
      <vt:lpstr>NT Preaching  •  BibleStudyDownloads.org</vt:lpstr>
      <vt:lpstr>NT Canon during 1st 4C</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347</cp:revision>
  <dcterms:created xsi:type="dcterms:W3CDTF">2003-04-19T16:55:33Z</dcterms:created>
  <dcterms:modified xsi:type="dcterms:W3CDTF">2026-03-30T17:37:20Z</dcterms:modified>
</cp:coreProperties>
</file>